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99E62AB-B7D3-4B74-B770-EFCBA334124B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A93665B-86EB-46CE-B510-B10291C27C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8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62AB-B7D3-4B74-B770-EFCBA334124B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665B-86EB-46CE-B510-B10291C27C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166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9E62AB-B7D3-4B74-B770-EFCBA334124B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93665B-86EB-46CE-B510-B10291C27C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7767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9E62AB-B7D3-4B74-B770-EFCBA334124B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93665B-86EB-46CE-B510-B10291C27C22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0784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9E62AB-B7D3-4B74-B770-EFCBA334124B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93665B-86EB-46CE-B510-B10291C27C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4885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62AB-B7D3-4B74-B770-EFCBA334124B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665B-86EB-46CE-B510-B10291C27C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4661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62AB-B7D3-4B74-B770-EFCBA334124B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665B-86EB-46CE-B510-B10291C27C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3505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62AB-B7D3-4B74-B770-EFCBA334124B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665B-86EB-46CE-B510-B10291C27C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7750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9E62AB-B7D3-4B74-B770-EFCBA334124B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93665B-86EB-46CE-B510-B10291C27C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093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62AB-B7D3-4B74-B770-EFCBA334124B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665B-86EB-46CE-B510-B10291C27C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88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9E62AB-B7D3-4B74-B770-EFCBA334124B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93665B-86EB-46CE-B510-B10291C27C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230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62AB-B7D3-4B74-B770-EFCBA334124B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665B-86EB-46CE-B510-B10291C27C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641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62AB-B7D3-4B74-B770-EFCBA334124B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665B-86EB-46CE-B510-B10291C27C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084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62AB-B7D3-4B74-B770-EFCBA334124B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665B-86EB-46CE-B510-B10291C27C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712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62AB-B7D3-4B74-B770-EFCBA334124B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665B-86EB-46CE-B510-B10291C27C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109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62AB-B7D3-4B74-B770-EFCBA334124B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665B-86EB-46CE-B510-B10291C27C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240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62AB-B7D3-4B74-B770-EFCBA334124B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665B-86EB-46CE-B510-B10291C27C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738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E62AB-B7D3-4B74-B770-EFCBA334124B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3665B-86EB-46CE-B510-B10291C27C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3789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599" y="2611395"/>
            <a:ext cx="10070757" cy="1017106"/>
          </a:xfrm>
        </p:spPr>
        <p:txBody>
          <a:bodyPr>
            <a:normAutofit/>
          </a:bodyPr>
          <a:lstStyle/>
          <a:p>
            <a:r>
              <a:rPr lang="es-CO" sz="4800" dirty="0" smtClean="0"/>
              <a:t>Proyecto Teoría de Grafos</a:t>
            </a:r>
            <a:endParaRPr lang="es-CO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46622" y="3714732"/>
            <a:ext cx="4806778" cy="685800"/>
          </a:xfrm>
        </p:spPr>
        <p:txBody>
          <a:bodyPr/>
          <a:lstStyle/>
          <a:p>
            <a:r>
              <a:rPr lang="es-CO" i="1" dirty="0" smtClean="0"/>
              <a:t>Juan Camilo Llanos y Felipe Guzmán.</a:t>
            </a:r>
            <a:endParaRPr lang="es-CO" i="1" dirty="0"/>
          </a:p>
        </p:txBody>
      </p:sp>
    </p:spTree>
    <p:extLst>
      <p:ext uri="{BB962C8B-B14F-4D97-AF65-F5344CB8AC3E}">
        <p14:creationId xmlns:p14="http://schemas.microsoft.com/office/powerpoint/2010/main" val="1582834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Aplicación de lo aprendido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CO" sz="2800" dirty="0" smtClean="0"/>
          </a:p>
          <a:p>
            <a:r>
              <a:rPr lang="es-CO" sz="2800" dirty="0" smtClean="0"/>
              <a:t>Idea</a:t>
            </a:r>
          </a:p>
          <a:p>
            <a:endParaRPr lang="es-CO" sz="2800" dirty="0"/>
          </a:p>
          <a:p>
            <a:r>
              <a:rPr lang="es-CO" sz="2800" dirty="0" smtClean="0"/>
              <a:t>Solución propuesta</a:t>
            </a:r>
          </a:p>
          <a:p>
            <a:endParaRPr lang="es-CO" sz="2800" dirty="0"/>
          </a:p>
          <a:p>
            <a:r>
              <a:rPr lang="es-CO" sz="2800" dirty="0" smtClean="0"/>
              <a:t>Algoritmos </a:t>
            </a:r>
            <a:endParaRPr lang="es-CO" sz="2800" dirty="0" smtClean="0"/>
          </a:p>
          <a:p>
            <a:endParaRPr lang="es-CO" sz="2800" dirty="0"/>
          </a:p>
          <a:p>
            <a:r>
              <a:rPr lang="es-CO" sz="2800" dirty="0" smtClean="0"/>
              <a:t>Ejemplo</a:t>
            </a:r>
            <a:endParaRPr lang="es-CO" sz="2800" dirty="0" smtClean="0"/>
          </a:p>
          <a:p>
            <a:endParaRPr lang="es-CO" sz="2800" dirty="0"/>
          </a:p>
          <a:p>
            <a:endParaRPr lang="es-CO" sz="2800" dirty="0" smtClean="0"/>
          </a:p>
          <a:p>
            <a:pPr marL="0" indent="0">
              <a:buNone/>
            </a:pPr>
            <a:endParaRPr lang="es-CO" sz="2800" dirty="0" smtClean="0"/>
          </a:p>
        </p:txBody>
      </p:sp>
    </p:spTree>
    <p:extLst>
      <p:ext uri="{BB962C8B-B14F-4D97-AF65-F5344CB8AC3E}">
        <p14:creationId xmlns:p14="http://schemas.microsoft.com/office/powerpoint/2010/main" val="1731930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idea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7090719" cy="4024125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Nuestro problema se basa en querer ir de un lugar a otro mediante una vía, en este caso lo que buscábamos era conocer la ruta más rápida para aplicarlo a las ciclovías de la ciudad.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1" y="2194560"/>
            <a:ext cx="3708021" cy="233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86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Solución Propuesta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Para lo que buscábamos había un algoritmo que nos ayudaba con esto y ese era Dijkstra el cual nos calcula el camino de distancia mínima entre dos </a:t>
            </a:r>
            <a:r>
              <a:rPr lang="es-CO" dirty="0" smtClean="0"/>
              <a:t>nodos, esto en un grafo con pesos. </a:t>
            </a:r>
            <a:r>
              <a:rPr lang="es-CO" dirty="0" smtClean="0"/>
              <a:t>Entonces decidimos emplearlo para que pudiésemos saber que camino tomar</a:t>
            </a:r>
            <a:r>
              <a:rPr lang="es-CO" dirty="0" smtClean="0"/>
              <a:t>.</a:t>
            </a:r>
          </a:p>
          <a:p>
            <a:pPr marL="0" indent="0">
              <a:buNone/>
            </a:pPr>
            <a:r>
              <a:rPr lang="es-CO" dirty="0" smtClean="0"/>
              <a:t>Además dependiendo de la hora había una simulación que nos decía por donde deberíamos coger, ya que el peso de los lados cambiaba con respecto el tiempo.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70047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Funciones relevantes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Dijkstra.</a:t>
            </a:r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r>
              <a:rPr lang="es-CO" dirty="0" smtClean="0"/>
              <a:t>Simulación.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08695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Ejemplo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86" y="1846703"/>
            <a:ext cx="6046573" cy="31880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CuadroTexto 5"/>
          <p:cNvSpPr txBox="1"/>
          <p:nvPr/>
        </p:nvSpPr>
        <p:spPr>
          <a:xfrm>
            <a:off x="280086" y="5092412"/>
            <a:ext cx="11458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Ejecutamos el programa y lo primero que hace es preguntarnos el punto de comienzo y el punto de destino, además de la hora en la que solicitamos la información.</a:t>
            </a:r>
          </a:p>
          <a:p>
            <a:r>
              <a:rPr lang="es-CO" dirty="0" smtClean="0"/>
              <a:t>También nos muestra cuales son las vías y cual es el tiempo de demora en minutos cuando hay normal flujo de las mismas.</a:t>
            </a:r>
          </a:p>
          <a:p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551" y="1896844"/>
            <a:ext cx="5107460" cy="308776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212857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Ejemplo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83" y="2057401"/>
            <a:ext cx="6058796" cy="255578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CuadroTexto 4"/>
          <p:cNvSpPr txBox="1"/>
          <p:nvPr/>
        </p:nvSpPr>
        <p:spPr>
          <a:xfrm>
            <a:off x="424382" y="4810897"/>
            <a:ext cx="9251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Luego dependiendo de la hora nos dice en que momento nos encontramos, si con vías con flujo normal, vías en hora pico o vías con muy poco flujo.</a:t>
            </a:r>
          </a:p>
          <a:p>
            <a:r>
              <a:rPr lang="es-CO" dirty="0" smtClean="0"/>
              <a:t>En este caso 5 pm es hora pico por lo que nos dice que las vías están demoradas y nos da el camino mas rápido, además de los minutos que tardamos.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1" y="2057401"/>
            <a:ext cx="4800600" cy="255578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CuadroTexto 6"/>
          <p:cNvSpPr txBox="1"/>
          <p:nvPr/>
        </p:nvSpPr>
        <p:spPr>
          <a:xfrm>
            <a:off x="10684476" y="3335295"/>
            <a:ext cx="7578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b="1" dirty="0" smtClean="0">
                <a:solidFill>
                  <a:schemeClr val="bg1"/>
                </a:solidFill>
              </a:rPr>
              <a:t>50</a:t>
            </a:r>
            <a:endParaRPr lang="es-CO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447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8162" y="2535509"/>
            <a:ext cx="8610600" cy="1293028"/>
          </a:xfrm>
        </p:spPr>
        <p:txBody>
          <a:bodyPr/>
          <a:lstStyle/>
          <a:p>
            <a:pPr algn="ctr"/>
            <a:r>
              <a:rPr lang="es-CO" dirty="0" smtClean="0"/>
              <a:t>¡ Gracias !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88797750"/>
      </p:ext>
    </p:extLst>
  </p:cSld>
  <p:clrMapOvr>
    <a:masterClrMapping/>
  </p:clrMapOvr>
  <p:transition spd="slow">
    <p:push dir="u"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255</TotalTime>
  <Words>267</Words>
  <Application>Microsoft Office PowerPoint</Application>
  <PresentationFormat>Panorámica</PresentationFormat>
  <Paragraphs>32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Estela de condensación</vt:lpstr>
      <vt:lpstr>Proyecto Teoría de Grafos</vt:lpstr>
      <vt:lpstr>Aplicación de lo aprendido</vt:lpstr>
      <vt:lpstr>idea</vt:lpstr>
      <vt:lpstr>Solución Propuesta</vt:lpstr>
      <vt:lpstr>Funciones relevantes</vt:lpstr>
      <vt:lpstr>Ejemplo</vt:lpstr>
      <vt:lpstr>Ejemplo</vt:lpstr>
      <vt:lpstr>¡ Gracias !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aplicado Teoría de Grafos</dc:title>
  <dc:creator>Juan Camilo Llanos Gomez</dc:creator>
  <cp:lastModifiedBy>Juan Camilo Llanos Gomez</cp:lastModifiedBy>
  <cp:revision>9</cp:revision>
  <dcterms:created xsi:type="dcterms:W3CDTF">2018-11-17T00:57:20Z</dcterms:created>
  <dcterms:modified xsi:type="dcterms:W3CDTF">2018-11-17T20:46:31Z</dcterms:modified>
</cp:coreProperties>
</file>