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Triqui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Camilo Llanos	</a:t>
            </a:r>
          </a:p>
          <a:p>
            <a:r>
              <a:rPr lang="es-CO" dirty="0" smtClean="0"/>
              <a:t>Edwin Forero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518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27846" y="2460555"/>
            <a:ext cx="6985214" cy="1498600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Observe la figura, el problema consiste en que hay dos jugadores quienes tienen turnos y cuyo objetivo es ubicar tres símbolos iguales en la misma dirección para poder ganar, de tal manera que formen una línea recta. </a:t>
            </a:r>
          </a:p>
          <a:p>
            <a:r>
              <a:rPr lang="es-CO" dirty="0" smtClean="0"/>
              <a:t>En este juego hay dos símbolos O y X.</a:t>
            </a:r>
            <a:endParaRPr lang="es-CO" dirty="0"/>
          </a:p>
        </p:txBody>
      </p:sp>
      <p:cxnSp>
        <p:nvCxnSpPr>
          <p:cNvPr id="25" name="Conector recto 24"/>
          <p:cNvCxnSpPr/>
          <p:nvPr/>
        </p:nvCxnSpPr>
        <p:spPr>
          <a:xfrm>
            <a:off x="1438155" y="2143273"/>
            <a:ext cx="8209" cy="21982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648043" y="2863273"/>
            <a:ext cx="2455375" cy="197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313709" y="2110728"/>
            <a:ext cx="8209" cy="21982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658028" y="3763818"/>
            <a:ext cx="2455375" cy="197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37082" y="2451318"/>
            <a:ext cx="6985214" cy="1132173"/>
          </a:xfrm>
        </p:spPr>
        <p:txBody>
          <a:bodyPr>
            <a:normAutofit/>
          </a:bodyPr>
          <a:lstStyle/>
          <a:p>
            <a:r>
              <a:rPr lang="es-CO" dirty="0" smtClean="0"/>
              <a:t>En este ejemplo luego de 4 turnos el 1er jugador (en este caso O ) logra hacer una línea recta con su correspondiente figura entonces </a:t>
            </a:r>
            <a:r>
              <a:rPr lang="es-CO" smtClean="0"/>
              <a:t>es quien </a:t>
            </a:r>
            <a:r>
              <a:rPr lang="es-CO" dirty="0" smtClean="0"/>
              <a:t>gana.</a:t>
            </a:r>
          </a:p>
          <a:p>
            <a:endParaRPr lang="es-CO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1447391" y="2134036"/>
            <a:ext cx="8209" cy="21982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H="1">
            <a:off x="657279" y="2854036"/>
            <a:ext cx="2455375" cy="197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322945" y="2101491"/>
            <a:ext cx="8209" cy="21982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667264" y="3754581"/>
            <a:ext cx="2455375" cy="197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ector 7"/>
          <p:cNvSpPr/>
          <p:nvPr/>
        </p:nvSpPr>
        <p:spPr>
          <a:xfrm>
            <a:off x="877454" y="2327563"/>
            <a:ext cx="369455" cy="36945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onector 8"/>
          <p:cNvSpPr/>
          <p:nvPr/>
        </p:nvSpPr>
        <p:spPr>
          <a:xfrm>
            <a:off x="1683791" y="3129441"/>
            <a:ext cx="369455" cy="36945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onector 9"/>
          <p:cNvSpPr/>
          <p:nvPr/>
        </p:nvSpPr>
        <p:spPr>
          <a:xfrm>
            <a:off x="2585639" y="3923988"/>
            <a:ext cx="369455" cy="36945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/>
          <p:nvPr/>
        </p:nvCxnSpPr>
        <p:spPr>
          <a:xfrm>
            <a:off x="1683791" y="2327563"/>
            <a:ext cx="369455" cy="36945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rot="5400000">
            <a:off x="1683791" y="2327563"/>
            <a:ext cx="369455" cy="36945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3836" y="2309309"/>
            <a:ext cx="369455" cy="36945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rot="5400000">
            <a:off x="2523836" y="2309309"/>
            <a:ext cx="369455" cy="36945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523836" y="3214036"/>
            <a:ext cx="369455" cy="36945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5400000">
            <a:off x="2523836" y="3214036"/>
            <a:ext cx="369455" cy="369455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ector 24"/>
          <p:cNvSpPr/>
          <p:nvPr/>
        </p:nvSpPr>
        <p:spPr>
          <a:xfrm>
            <a:off x="827555" y="3945392"/>
            <a:ext cx="369455" cy="36945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28"/>
          <p:cNvCxnSpPr/>
          <p:nvPr/>
        </p:nvCxnSpPr>
        <p:spPr>
          <a:xfrm>
            <a:off x="657279" y="2134036"/>
            <a:ext cx="2372248" cy="219825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1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lnDef>
      <a:spPr>
        <a:ln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86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Triqui</vt:lpstr>
      <vt:lpstr>problema</vt:lpstr>
      <vt:lpstr>Ejemplo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Llanos Gomez</dc:creator>
  <cp:lastModifiedBy>Juan Camilo Llanos Gomez</cp:lastModifiedBy>
  <cp:revision>7</cp:revision>
  <dcterms:created xsi:type="dcterms:W3CDTF">2018-09-09T03:37:49Z</dcterms:created>
  <dcterms:modified xsi:type="dcterms:W3CDTF">2018-09-09T04:46:26Z</dcterms:modified>
</cp:coreProperties>
</file>