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reinas en un tablero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 Camilo Llanos	</a:t>
            </a:r>
          </a:p>
          <a:p>
            <a:r>
              <a:rPr lang="es-CO" dirty="0" smtClean="0"/>
              <a:t>Edwin Forero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51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Teniendo un tablero de ajedrez (8x8) el problema consiste en colocar 8 reinas en posiciones diferentes donde ninguna reina ataque a otra.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8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Si se ubican las 8 reinas como en el ejemplo de la figura se cumple que ninguna ataque a la otra.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4"/>
            <a:ext cx="2760637" cy="27606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02" y="1669723"/>
            <a:ext cx="260345" cy="260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43" y="2369462"/>
            <a:ext cx="260345" cy="2603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0" y="2979603"/>
            <a:ext cx="260345" cy="26034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59" y="3742829"/>
            <a:ext cx="260345" cy="2603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605" y="2019243"/>
            <a:ext cx="260345" cy="2603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28" y="2707317"/>
            <a:ext cx="260345" cy="2603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60" y="4087636"/>
            <a:ext cx="260345" cy="2603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035" y="3403809"/>
            <a:ext cx="260345" cy="2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40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lnDef>
      <a:spPr>
        <a:ln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214</TotalTime>
  <Words>57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8 reinas en un tablero</vt:lpstr>
      <vt:lpstr>problema</vt:lpstr>
      <vt:lpstr>Ejemplo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Llanos Gomez</dc:creator>
  <cp:lastModifiedBy>Juan Camilo Llanos Gomez</cp:lastModifiedBy>
  <cp:revision>25</cp:revision>
  <dcterms:created xsi:type="dcterms:W3CDTF">2018-09-09T03:37:49Z</dcterms:created>
  <dcterms:modified xsi:type="dcterms:W3CDTF">2018-09-10T00:56:09Z</dcterms:modified>
</cp:coreProperties>
</file>