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reinas en un tablero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Camilo Llanos	</a:t>
            </a:r>
          </a:p>
          <a:p>
            <a:r>
              <a:rPr lang="es-CO" dirty="0" smtClean="0"/>
              <a:t>Edwin Forero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5188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2448" y="1587343"/>
                <a:ext cx="7313946" cy="4599272"/>
              </a:xfrm>
            </p:spPr>
            <p:txBody>
              <a:bodyPr>
                <a:normAutofit/>
              </a:bodyPr>
              <a:lstStyle/>
              <a:p>
                <a:r>
                  <a:rPr lang="es-CO" dirty="0" smtClean="0"/>
                  <a:t>Entonces para este ejemplo la representación sería :</a:t>
                </a:r>
              </a:p>
              <a:p>
                <a:r>
                  <a:rPr lang="es-CO" sz="1400" i="1" dirty="0" smtClean="0"/>
                  <a:t>D32 </a:t>
                </a:r>
                <a14:m>
                  <m:oMath xmlns:m="http://schemas.openxmlformats.org/officeDocument/2006/math">
                    <m:r>
                      <a:rPr lang="es-CO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CO" sz="1400" i="1" dirty="0"/>
                  <a:t> </a:t>
                </a:r>
                <a:r>
                  <a:rPr lang="es-CO" sz="1400" i="1" dirty="0" smtClean="0"/>
                  <a:t>(~D2 &amp; ~D6 &amp; ~D10 &amp; ~D13 &amp; ~D18 &amp; ~D20 &amp; ~D25 &amp; ~D26 &amp; ~D27 &amp; ~D33 &amp; ~D35 &amp; ~D36 &amp; ~D37 &amp; ~D38 &amp; ~D39 &amp; ~D40 &amp; ~D41 &amp; ~D42 &amp; ~D43 &amp; ~D50 &amp; ~D52 &amp; ~D58 &amp; ~D61)</a:t>
                </a:r>
              </a:p>
              <a:p>
                <a:endParaRPr lang="es-CO" sz="1400" i="1" dirty="0" smtClean="0"/>
              </a:p>
              <a:p>
                <a:r>
                  <a:rPr lang="es-CO" sz="1600" dirty="0" smtClean="0"/>
                  <a:t>Puesto que la dama se encuentre en la casilla 32 implica que en las posiciones 2</a:t>
                </a:r>
                <a:r>
                  <a:rPr lang="es-CO" sz="1600" dirty="0"/>
                  <a:t>, 6, 10, 13, 18, 20, 25, 26, 27, 33</a:t>
                </a:r>
                <a:r>
                  <a:rPr lang="es-CO" sz="1600" dirty="0" smtClean="0"/>
                  <a:t>, 35</a:t>
                </a:r>
                <a:r>
                  <a:rPr lang="es-CO" sz="1600" dirty="0"/>
                  <a:t>, </a:t>
                </a:r>
                <a:r>
                  <a:rPr lang="es-CO" sz="1600" dirty="0" smtClean="0"/>
                  <a:t>36, 37 ,38, 39, 40, 41, 42, 43, 50, 52, 58, 61 no pueda haber una dama ya que la estaría atacando.</a:t>
                </a:r>
                <a:endParaRPr lang="es-CO" sz="1600" dirty="0"/>
              </a:p>
              <a:p>
                <a:endParaRPr lang="es-CO" sz="1400" i="1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2448" y="1587343"/>
                <a:ext cx="7313946" cy="4599272"/>
              </a:xfrm>
              <a:blipFill rotWithShape="0">
                <a:blip r:embed="rId2"/>
                <a:stretch>
                  <a:fillRect l="-751" t="-662" r="-4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33" y="3041234"/>
            <a:ext cx="254177" cy="25417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88" y="3041234"/>
            <a:ext cx="254177" cy="2541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58" y="3041233"/>
            <a:ext cx="254177" cy="2541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28" y="3041233"/>
            <a:ext cx="254177" cy="2541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83" y="3041232"/>
            <a:ext cx="254177" cy="25417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53" y="3041232"/>
            <a:ext cx="254177" cy="25417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8" y="3320722"/>
            <a:ext cx="254177" cy="2541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3" y="4024313"/>
            <a:ext cx="254177" cy="25417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2" y="3682425"/>
            <a:ext cx="254177" cy="25417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11" y="3378064"/>
            <a:ext cx="254177" cy="25417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7" y="3691536"/>
            <a:ext cx="254177" cy="25417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4037898"/>
            <a:ext cx="254177" cy="254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3" y="3041231"/>
            <a:ext cx="254177" cy="25417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7" y="2713484"/>
            <a:ext cx="254177" cy="25417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1" y="2288363"/>
            <a:ext cx="254177" cy="25417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13" y="2023326"/>
            <a:ext cx="254177" cy="2541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2" y="1630223"/>
            <a:ext cx="254177" cy="25417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85" y="2681408"/>
            <a:ext cx="254177" cy="25417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97" y="1669723"/>
            <a:ext cx="254177" cy="25417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39" y="2290735"/>
            <a:ext cx="254177" cy="2541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2023325"/>
            <a:ext cx="254177" cy="25417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2" y="2659965"/>
            <a:ext cx="254177" cy="25417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8" y="3378064"/>
            <a:ext cx="254177" cy="2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1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Teniendo un tablero de ajedrez (8x8) el problema consiste en colocar 8 reinas en posiciones diferentes donde ninguna reina ataque a otra.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Si se ubican las 8 reinas como en el ejemplo de la figura se cumple que ninguna ataque a la otra.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4"/>
            <a:ext cx="2760637" cy="27606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02" y="1669723"/>
            <a:ext cx="260345" cy="26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369462"/>
            <a:ext cx="260345" cy="260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59" y="3742829"/>
            <a:ext cx="260345" cy="2603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605" y="2019243"/>
            <a:ext cx="260345" cy="260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28" y="2707317"/>
            <a:ext cx="260345" cy="2603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60" y="4087636"/>
            <a:ext cx="260345" cy="2603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35" y="3403809"/>
            <a:ext cx="260345" cy="2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40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Enumeramos cada casilla del tablero como muestra la figura.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802328" y="1587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160324" y="1587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518320" y="1587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62401" y="1602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212149" y="1602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5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540643" y="1602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869137" y="160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7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235378" y="1602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824872" y="1956674"/>
            <a:ext cx="272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9</a:t>
            </a:r>
            <a:r>
              <a:rPr lang="es-CO" dirty="0" smtClean="0">
                <a:solidFill>
                  <a:srgbClr val="FF0000"/>
                </a:solidFill>
              </a:rPr>
              <a:t>  10  11 12  13 14 15 16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732505" y="3312857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41  42  43 44 45 46  47 48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747258" y="2644556"/>
            <a:ext cx="343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25 26 27  28  29 30  31 32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747257" y="2946246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33 34  35  36 37 38 39  40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747257" y="3981159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57 58  59 60  61 62  63 64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732506" y="3647113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49  50 51 52  53 54  55 56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747257" y="2294239"/>
            <a:ext cx="292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17 18 19  20  21 22  23 24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34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Luego definimos una letra proposicional como </a:t>
            </a:r>
            <a:r>
              <a:rPr lang="es-CO" i="1" dirty="0" smtClean="0"/>
              <a:t>Di</a:t>
            </a:r>
            <a:r>
              <a:rPr lang="es-CO" dirty="0" smtClean="0"/>
              <a:t>, donde i es una casilla.</a:t>
            </a:r>
          </a:p>
          <a:p>
            <a:r>
              <a:rPr lang="es-CO" i="1" dirty="0" smtClean="0"/>
              <a:t>Di</a:t>
            </a:r>
            <a:r>
              <a:rPr lang="es-CO" dirty="0" smtClean="0"/>
              <a:t> es verdadera si y solamente si hay una dama en esa casilla.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742869" y="3700098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D49 D50  D51 D52  D53 D54  D55 D56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42869" y="2698845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D25 D26  D27 D28  D29 D30  D31 D32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42869" y="3345931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D41 D42  D43 D44  D45 D46  D47 D48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42869" y="3034382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D33 D34  D35 D36  D37 D38  D39 D40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742869" y="2352596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D17 D18  D19 D20  D21 D22  D23 D24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742869" y="2006347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D9</a:t>
            </a:r>
            <a:r>
              <a:rPr lang="es-CO" sz="1200" dirty="0" smtClean="0">
                <a:solidFill>
                  <a:srgbClr val="FF0000"/>
                </a:solidFill>
              </a:rPr>
              <a:t>   D10  D11 D12  D13 D14  D15 D16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761611" y="4070981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D57 D58  D59 D60  D61 D62  D63 D64</a:t>
            </a:r>
            <a:endParaRPr lang="es-CO" sz="1200" i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742869" y="1652315"/>
            <a:ext cx="296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i="1" dirty="0" smtClean="0">
                <a:solidFill>
                  <a:srgbClr val="FF0000"/>
                </a:solidFill>
              </a:rPr>
              <a:t>D1    D2   D3    D4   D5   D6   D67  D68</a:t>
            </a:r>
            <a:endParaRPr lang="es-CO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66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1879" y="1587343"/>
                <a:ext cx="6985214" cy="2778711"/>
              </a:xfrm>
            </p:spPr>
            <p:txBody>
              <a:bodyPr>
                <a:normAutofit/>
              </a:bodyPr>
              <a:lstStyle/>
              <a:p>
                <a:r>
                  <a:rPr lang="es-CO" sz="1600" i="1" dirty="0" smtClean="0"/>
                  <a:t>D19</a:t>
                </a:r>
                <a:r>
                  <a:rPr lang="es-CO" sz="1600" dirty="0" smtClean="0"/>
                  <a:t> : hay una dama en 19.</a:t>
                </a:r>
              </a:p>
              <a:p>
                <a:r>
                  <a:rPr lang="es-CO" sz="1600" dirty="0"/>
                  <a:t>~</a:t>
                </a:r>
                <a:r>
                  <a:rPr lang="es-CO" sz="1600" i="1" dirty="0" smtClean="0"/>
                  <a:t>Dj </a:t>
                </a:r>
                <a:r>
                  <a:rPr lang="es-CO" sz="1600" dirty="0" smtClean="0"/>
                  <a:t>: no hay una dama en j,  1</a:t>
                </a:r>
                <a:r>
                  <a:rPr lang="es-CO" sz="1600" i="1" dirty="0" smtClean="0"/>
                  <a:t> </a:t>
                </a:r>
                <a:r>
                  <a:rPr lang="es-CO" sz="1600" i="1" u="sng" dirty="0" smtClean="0"/>
                  <a:t>&lt;</a:t>
                </a:r>
                <a:r>
                  <a:rPr lang="es-CO" sz="1600" dirty="0" smtClean="0"/>
                  <a:t> j </a:t>
                </a:r>
                <a:r>
                  <a:rPr lang="es-CO" sz="1600" u="sng" dirty="0" smtClean="0"/>
                  <a:t>&lt;</a:t>
                </a:r>
                <a:r>
                  <a:rPr lang="es-CO" sz="1600" dirty="0" smtClean="0"/>
                  <a:t> 64 y j </a:t>
                </a:r>
                <a14:m>
                  <m:oMath xmlns:m="http://schemas.openxmlformats.org/officeDocument/2006/math">
                    <m:r>
                      <a:rPr lang="es-C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CO" sz="1600" dirty="0" smtClean="0"/>
                  <a:t>19.</a:t>
                </a:r>
                <a:endParaRPr lang="es-CO" sz="1600" dirty="0" smtClean="0"/>
              </a:p>
              <a:p>
                <a:endParaRPr lang="es-CO" i="1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1879" y="1587343"/>
                <a:ext cx="6985214" cy="2778711"/>
              </a:xfrm>
              <a:blipFill rotWithShape="0">
                <a:blip r:embed="rId2"/>
                <a:stretch>
                  <a:fillRect l="-524" t="-6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369462"/>
            <a:ext cx="260345" cy="2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21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1498600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s-CO" dirty="0" smtClean="0"/>
              <a:t>Deben haber estrictamente 8 damas en el tablero.</a:t>
            </a:r>
          </a:p>
          <a:p>
            <a:pPr marL="342900" indent="-342900">
              <a:buAutoNum type="arabicParenR"/>
            </a:pPr>
            <a:r>
              <a:rPr lang="es-CO" dirty="0" smtClean="0"/>
              <a:t>Ninguna dama puede estar en posición de atacar a otra.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10695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3" y="1669723"/>
            <a:ext cx="6985214" cy="4162666"/>
          </a:xfrm>
        </p:spPr>
        <p:txBody>
          <a:bodyPr>
            <a:normAutofit/>
          </a:bodyPr>
          <a:lstStyle/>
          <a:p>
            <a:r>
              <a:rPr lang="es-CO" dirty="0" smtClean="0"/>
              <a:t>Un ejemplo de la regla 1 es el siguiente :</a:t>
            </a:r>
          </a:p>
          <a:p>
            <a:r>
              <a:rPr lang="es-CO" dirty="0" smtClean="0"/>
              <a:t>(~D1 &amp; ~D2 &amp; ~D3 </a:t>
            </a:r>
            <a:r>
              <a:rPr lang="es-CO" dirty="0"/>
              <a:t>&amp; </a:t>
            </a:r>
            <a:r>
              <a:rPr lang="es-CO" dirty="0" smtClean="0"/>
              <a:t>D4 </a:t>
            </a:r>
            <a:r>
              <a:rPr lang="es-CO" dirty="0"/>
              <a:t>&amp; </a:t>
            </a:r>
            <a:r>
              <a:rPr lang="es-CO" dirty="0" smtClean="0"/>
              <a:t>~D5 </a:t>
            </a:r>
            <a:r>
              <a:rPr lang="es-CO" dirty="0"/>
              <a:t>&amp; </a:t>
            </a:r>
            <a:r>
              <a:rPr lang="es-CO" dirty="0" smtClean="0"/>
              <a:t>~D6 </a:t>
            </a:r>
            <a:r>
              <a:rPr lang="es-CO" dirty="0"/>
              <a:t>&amp; </a:t>
            </a:r>
            <a:r>
              <a:rPr lang="es-CO" dirty="0" smtClean="0"/>
              <a:t>~D7 </a:t>
            </a:r>
            <a:r>
              <a:rPr lang="es-CO" dirty="0"/>
              <a:t>&amp; </a:t>
            </a:r>
            <a:r>
              <a:rPr lang="es-CO" dirty="0" smtClean="0"/>
              <a:t>~D8 </a:t>
            </a:r>
            <a:r>
              <a:rPr lang="es-CO" dirty="0" smtClean="0"/>
              <a:t>&amp; ~D9 &amp; ~D10 &amp; ~D11 &amp; ~D12 &amp; ~D13 &amp; ~D14 &amp; D15 &amp; ~D16 &amp; ~D17 &amp; ~D18 &amp; D19 &amp; ~D20 &amp; ~D21 &amp; ~D22 &amp; ~D23 &amp; ~D24 &amp; ~D25 &amp; ~D26 &amp; ~D27 &amp; ~D28 </a:t>
            </a:r>
            <a:r>
              <a:rPr lang="es-CO" dirty="0"/>
              <a:t>&amp;</a:t>
            </a:r>
            <a:r>
              <a:rPr lang="es-CO" dirty="0" smtClean="0"/>
              <a:t> ~D29 &amp; ~D30 &amp; ~D31 &amp; D32 </a:t>
            </a:r>
            <a:r>
              <a:rPr lang="es-CO" dirty="0"/>
              <a:t>&amp;</a:t>
            </a:r>
            <a:r>
              <a:rPr lang="es-CO" dirty="0" smtClean="0"/>
              <a:t> ~D33 &amp; D34 &amp; ~D35 &amp; D36 &amp; ~D37 &amp; ~D38 &amp; ~D39 &amp; ~D40 &amp; ~D41 &amp; ~D42 &amp; ~D43 &amp; ~D44 &amp; D45 &amp; ~D46 &amp; ~D47 &amp; ~D48 &amp; D49 &amp; ~D50 &amp; ~D51 &amp; ~D52 &amp; ~D53 &amp; ~D54 &amp; ~D55 &amp; ~D56 &amp; ~D57 &amp; ~D58 &amp; ~D59 &amp; ~D60 &amp; ~D61 &amp; D62 &amp; ~D63 &amp; ~D64 ) o …</a:t>
            </a:r>
          </a:p>
          <a:p>
            <a:r>
              <a:rPr lang="es-CO" dirty="0" smtClean="0"/>
              <a:t>Luego de representar una solución en términos lógicos se juntan las distintas soluciones mediante la “o”, por eso hay 3 puntos suspensivos en el ejemplo de arriba ya que se van juntando las posibles respuestas.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4"/>
            <a:ext cx="2760637" cy="276063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02" y="1669723"/>
            <a:ext cx="260345" cy="26034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243" y="2369462"/>
            <a:ext cx="260345" cy="26034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59" y="3742829"/>
            <a:ext cx="260345" cy="2603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605" y="2019243"/>
            <a:ext cx="260345" cy="26034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28" y="2707317"/>
            <a:ext cx="260345" cy="26034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60" y="4087636"/>
            <a:ext cx="260345" cy="26034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035" y="3403809"/>
            <a:ext cx="260345" cy="2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9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227" y="115330"/>
            <a:ext cx="8534401" cy="902447"/>
          </a:xfrm>
        </p:spPr>
        <p:txBody>
          <a:bodyPr/>
          <a:lstStyle/>
          <a:p>
            <a:pPr algn="ctr"/>
            <a:r>
              <a:rPr lang="es-CO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endParaRPr lang="es-CO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20602" y="1669723"/>
            <a:ext cx="7433865" cy="1498600"/>
          </a:xfrm>
        </p:spPr>
        <p:txBody>
          <a:bodyPr>
            <a:normAutofit/>
          </a:bodyPr>
          <a:lstStyle/>
          <a:p>
            <a:r>
              <a:rPr lang="es-CO" dirty="0" smtClean="0"/>
              <a:t>Un ejemplo de la regla dos es la siguiente :</a:t>
            </a:r>
          </a:p>
          <a:p>
            <a:r>
              <a:rPr lang="es-CO" dirty="0" smtClean="0"/>
              <a:t>Si hay una dama en </a:t>
            </a:r>
            <a:r>
              <a:rPr lang="es-CO" i="1" dirty="0" smtClean="0"/>
              <a:t>34, no puede haber ninguna dama en 2, 6, 10, 13, 18, 20, 25, 26, 27, 33,35, 36,37,38,39,40,41,42,43,50,52,58,61.</a:t>
            </a:r>
            <a:endParaRPr lang="es-CO" i="1" dirty="0"/>
          </a:p>
        </p:txBody>
      </p:sp>
      <p:sp>
        <p:nvSpPr>
          <p:cNvPr id="8" name="Rectángulo 7"/>
          <p:cNvSpPr/>
          <p:nvPr/>
        </p:nvSpPr>
        <p:spPr>
          <a:xfrm>
            <a:off x="7802330" y="1587344"/>
            <a:ext cx="2760637" cy="27606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29" y="1587343"/>
            <a:ext cx="2760637" cy="27606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10" y="2979603"/>
            <a:ext cx="260345" cy="26034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33" y="3041234"/>
            <a:ext cx="254177" cy="25417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88" y="3041234"/>
            <a:ext cx="254177" cy="25417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58" y="3041233"/>
            <a:ext cx="254177" cy="25417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428" y="3041233"/>
            <a:ext cx="254177" cy="25417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83" y="3041232"/>
            <a:ext cx="254177" cy="25417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753" y="3041232"/>
            <a:ext cx="254177" cy="25417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8" y="3320722"/>
            <a:ext cx="254177" cy="2541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3" y="4024313"/>
            <a:ext cx="254177" cy="25417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2" y="3682425"/>
            <a:ext cx="254177" cy="25417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11" y="3378064"/>
            <a:ext cx="254177" cy="25417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17" y="3691536"/>
            <a:ext cx="254177" cy="25417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4037898"/>
            <a:ext cx="254177" cy="254177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3" y="3041231"/>
            <a:ext cx="254177" cy="25417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07" y="2713484"/>
            <a:ext cx="254177" cy="254177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61" y="2288363"/>
            <a:ext cx="254177" cy="254177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13" y="2023326"/>
            <a:ext cx="254177" cy="254177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912" y="1630223"/>
            <a:ext cx="254177" cy="254177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985" y="2681408"/>
            <a:ext cx="254177" cy="254177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97" y="1669723"/>
            <a:ext cx="254177" cy="254177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39" y="2290735"/>
            <a:ext cx="254177" cy="254177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15" y="2023325"/>
            <a:ext cx="254177" cy="254177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512" y="2659965"/>
            <a:ext cx="254177" cy="25417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68" y="3378064"/>
            <a:ext cx="254177" cy="2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3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>
        <a:ln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</TotalTime>
  <Words>706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Cambria Math</vt:lpstr>
      <vt:lpstr>Century Gothic</vt:lpstr>
      <vt:lpstr>Wingdings 3</vt:lpstr>
      <vt:lpstr>Sector</vt:lpstr>
      <vt:lpstr>8 reinas en un tablero</vt:lpstr>
      <vt:lpstr>problema</vt:lpstr>
      <vt:lpstr>Ejemplo</vt:lpstr>
      <vt:lpstr>representación</vt:lpstr>
      <vt:lpstr>representación</vt:lpstr>
      <vt:lpstr>ejemplo</vt:lpstr>
      <vt:lpstr>Reglas</vt:lpstr>
      <vt:lpstr>Ejemplo</vt:lpstr>
      <vt:lpstr>ejemplo</vt:lpstr>
      <vt:lpstr>ejemplo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Llanos Gomez</dc:creator>
  <cp:lastModifiedBy>Juan Camilo Llanos Gomez</cp:lastModifiedBy>
  <cp:revision>26</cp:revision>
  <dcterms:created xsi:type="dcterms:W3CDTF">2018-09-09T03:37:49Z</dcterms:created>
  <dcterms:modified xsi:type="dcterms:W3CDTF">2018-09-10T00:55:16Z</dcterms:modified>
</cp:coreProperties>
</file>