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64" d="100"/>
          <a:sy n="64" d="100"/>
        </p:scale>
        <p:origin x="-120" y="-4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475936"/>
            <a:ext cx="8001000" cy="2971801"/>
          </a:xfrm>
        </p:spPr>
        <p:txBody>
          <a:bodyPr/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reinas en un tablero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9221" y="4428483"/>
            <a:ext cx="6400800" cy="1947333"/>
          </a:xfrm>
        </p:spPr>
        <p:txBody>
          <a:bodyPr/>
          <a:lstStyle/>
          <a:p>
            <a:r>
              <a:rPr lang="es-CO" dirty="0" smtClean="0"/>
              <a:t>Juan Camilo Llanos</a:t>
            </a:r>
            <a:r>
              <a:rPr lang="es-CO" dirty="0"/>
              <a:t> </a:t>
            </a:r>
            <a:r>
              <a:rPr lang="es-CO" dirty="0" smtClean="0"/>
              <a:t>Gómez</a:t>
            </a:r>
          </a:p>
          <a:p>
            <a:r>
              <a:rPr lang="es-CO" dirty="0" smtClean="0"/>
              <a:t>Edwin Alejandro Forero Gómez</a:t>
            </a:r>
            <a:endParaRPr lang="es-CO" dirty="0"/>
          </a:p>
        </p:txBody>
      </p:sp>
      <p:pic>
        <p:nvPicPr>
          <p:cNvPr id="1026" name="Picture 2" descr="Resultado de imagen para logo uros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246" y="4960757"/>
            <a:ext cx="1350408" cy="15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2467" y="1938924"/>
                <a:ext cx="7313946" cy="459927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dirty="0" smtClean="0"/>
                  <a:t>Entonces para este ejemplo la representación sería :</a:t>
                </a:r>
              </a:p>
              <a:p>
                <a:pPr algn="just"/>
                <a:endParaRPr lang="es-CO" dirty="0" smtClean="0"/>
              </a:p>
              <a:p>
                <a:pPr algn="just"/>
                <a:r>
                  <a:rPr lang="es-CO" sz="1400" b="1" i="1" dirty="0" smtClean="0"/>
                  <a:t>D32 </a:t>
                </a:r>
                <a14:m>
                  <m:oMath xmlns:m="http://schemas.openxmlformats.org/officeDocument/2006/math">
                    <m:r>
                      <a:rPr lang="es-C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b="1" i="1" dirty="0"/>
                  <a:t> </a:t>
                </a:r>
                <a:r>
                  <a:rPr lang="es-CO" sz="1400" b="1" i="1" dirty="0" smtClean="0"/>
                  <a:t>(~D2 &amp; ~D6 &amp; ~D10 &amp; ~D13 &amp; ~D18 &amp; ~D20 &amp; ~D25 &amp; ~D26 &amp; ~D27 &amp; ~D33 &amp; ~D35 &amp; ~D36 &amp; ~D37 &amp; ~D38 &amp; ~D39 &amp; ~D40 &amp; ~D41 &amp; ~D42 &amp; ~D43 &amp; ~D50 &amp; ~D52 &amp; ~D58 &amp; ~D61)</a:t>
                </a:r>
              </a:p>
              <a:p>
                <a:pPr algn="just"/>
                <a:endParaRPr lang="es-CO" sz="1400" i="1" dirty="0" smtClean="0"/>
              </a:p>
              <a:p>
                <a:pPr algn="just"/>
                <a:r>
                  <a:rPr lang="es-CO" sz="1600" dirty="0" smtClean="0"/>
                  <a:t>Puesto que la dama se encuentre en la casilla 32 </a:t>
                </a:r>
                <a:r>
                  <a:rPr lang="es-CO" sz="1600" b="1" dirty="0" smtClean="0"/>
                  <a:t>implica</a:t>
                </a:r>
                <a:r>
                  <a:rPr lang="es-CO" sz="1600" dirty="0" smtClean="0"/>
                  <a:t> que en las posiciones 2</a:t>
                </a:r>
                <a:r>
                  <a:rPr lang="es-CO" sz="1600" dirty="0"/>
                  <a:t>, 6, 10, 13, 18, 20, 25, 26, 27, 33</a:t>
                </a:r>
                <a:r>
                  <a:rPr lang="es-CO" sz="1600" dirty="0" smtClean="0"/>
                  <a:t>, 35</a:t>
                </a:r>
                <a:r>
                  <a:rPr lang="es-CO" sz="1600" dirty="0"/>
                  <a:t>, </a:t>
                </a:r>
                <a:r>
                  <a:rPr lang="es-CO" sz="1600" dirty="0" smtClean="0"/>
                  <a:t>36, 37 ,38, 39, 40, 41, 42, 43, 50, 52, 58, 61 </a:t>
                </a:r>
                <a:r>
                  <a:rPr lang="es-CO" sz="1600" b="1" dirty="0" smtClean="0"/>
                  <a:t>no</a:t>
                </a:r>
                <a:r>
                  <a:rPr lang="es-CO" sz="1600" dirty="0" smtClean="0"/>
                  <a:t> pueda haber una dama ya que la estaría atacando.</a:t>
                </a:r>
                <a:endParaRPr lang="es-CO" sz="1600" dirty="0"/>
              </a:p>
              <a:p>
                <a:pPr algn="just"/>
                <a:endParaRPr lang="es-CO" sz="1400" i="1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2467" y="1938924"/>
                <a:ext cx="7313946" cy="4599272"/>
              </a:xfrm>
              <a:blipFill rotWithShape="1">
                <a:blip r:embed="rId2"/>
                <a:stretch>
                  <a:fillRect l="-750" t="-662" r="-4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8532665" y="2047091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64" y="2047090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945" y="3439350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68" y="3500981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23" y="3500981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93" y="3500980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763" y="3500980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18" y="3500979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88" y="3500979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43" y="3780469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48" y="4484060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97" y="4142172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646" y="3837811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2" y="4151283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50" y="4497645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48" y="3500978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42" y="3173231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96" y="2748110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48" y="2483073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47" y="2089970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320" y="3141155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732" y="2129470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74" y="2750482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50" y="2483072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47" y="3119712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03" y="3837811"/>
            <a:ext cx="254177" cy="2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tipo 2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2447" y="1587343"/>
                <a:ext cx="11189939" cy="459927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1400" b="1" i="1" dirty="0" smtClean="0"/>
                  <a:t>D1</a:t>
                </a:r>
                <a:r>
                  <a:rPr lang="es-CO" sz="1400" i="1" dirty="0" smtClean="0"/>
                  <a:t> </a:t>
                </a:r>
                <a14:m>
                  <m:oMath xmlns:m="http://schemas.openxmlformats.org/officeDocument/2006/math">
                    <m:r>
                      <a:rPr lang="es-CO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</a:t>
                </a:r>
                <a:r>
                  <a:rPr lang="es-CO" sz="1400" i="1" dirty="0" smtClean="0"/>
                  <a:t>(~D2 &amp; ~D3 &amp; ~D4 &amp; ~D5 &amp; ~D6 &amp; ~D7 &amp; ~D8 &amp; ~D9 &amp; ~D10 &amp; ~D17 &amp; ~D19 &amp; ~D25 &amp; ~D28 &amp; ~D33 &amp; ~D37 &amp; ~D41 &amp; ~D46 &amp; ~D49 &amp; ~D55 &amp; ~D57 &amp; ~D64)</a:t>
                </a:r>
              </a:p>
              <a:p>
                <a:pPr algn="just"/>
                <a:endParaRPr lang="es-CO" sz="1400" i="1" dirty="0"/>
              </a:p>
              <a:p>
                <a:pPr algn="just"/>
                <a:r>
                  <a:rPr lang="es-CO" sz="1400" b="1" i="1" dirty="0" smtClean="0"/>
                  <a:t>D2</a:t>
                </a:r>
                <a:r>
                  <a:rPr lang="es-CO" sz="1400" i="1" dirty="0" smtClean="0"/>
                  <a:t> 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(~</a:t>
                </a:r>
                <a:r>
                  <a:rPr lang="es-CO" sz="1400" i="1" dirty="0" smtClean="0"/>
                  <a:t>D1 </a:t>
                </a:r>
                <a:r>
                  <a:rPr lang="es-CO" sz="1400" i="1" dirty="0"/>
                  <a:t>&amp; ~D3 &amp; ~D4 &amp; ~D5 &amp; ~D6 &amp; ~D7 &amp; ~D8 &amp; ~D9 &amp; ~D10 &amp; ~</a:t>
                </a:r>
                <a:r>
                  <a:rPr lang="es-CO" sz="1400" i="1" dirty="0" smtClean="0"/>
                  <a:t>D11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D26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D29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D34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D42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D47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D56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D58)</a:t>
                </a:r>
              </a:p>
              <a:p>
                <a:pPr algn="just"/>
                <a:endParaRPr lang="es-CO" sz="1400" i="1" dirty="0"/>
              </a:p>
              <a:p>
                <a:pPr algn="just"/>
                <a:r>
                  <a:rPr lang="es-CO" sz="1400" b="1" i="1" dirty="0" smtClean="0"/>
                  <a:t>D3</a:t>
                </a:r>
                <a:r>
                  <a:rPr lang="es-CO" sz="1400" i="1" dirty="0" smtClean="0"/>
                  <a:t> 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(~D1 &amp; ~</a:t>
                </a:r>
                <a:r>
                  <a:rPr lang="es-CO" sz="1400" i="1" dirty="0" smtClean="0"/>
                  <a:t>D2 </a:t>
                </a:r>
                <a:r>
                  <a:rPr lang="es-CO" sz="1400" i="1" dirty="0"/>
                  <a:t>&amp; ~D4 &amp; ~D5 &amp; ~D6 &amp; ~D7 &amp; ~D8 &amp; ~</a:t>
                </a:r>
                <a:r>
                  <a:rPr lang="es-CO" sz="1400" i="1" dirty="0" smtClean="0"/>
                  <a:t>D10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D11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D12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D17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D19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D21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D27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D35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D39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D43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D51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D59)</a:t>
                </a:r>
              </a:p>
              <a:p>
                <a:pPr algn="just"/>
                <a:r>
                  <a:rPr lang="es-CO" sz="1400" b="1" i="1" dirty="0" smtClean="0"/>
                  <a:t>.												.											.</a:t>
                </a:r>
              </a:p>
              <a:p>
                <a:pPr algn="just"/>
                <a:r>
                  <a:rPr lang="es-CO" sz="1400" b="1" i="1" dirty="0" smtClean="0"/>
                  <a:t>.												.											.</a:t>
                </a:r>
              </a:p>
              <a:p>
                <a:pPr algn="just"/>
                <a:r>
                  <a:rPr lang="es-CO" sz="1400" b="1" i="1" dirty="0" smtClean="0"/>
                  <a:t>.												.											</a:t>
                </a:r>
                <a:r>
                  <a:rPr lang="es-CO" sz="1400" b="1" i="1" dirty="0"/>
                  <a:t>.</a:t>
                </a:r>
              </a:p>
              <a:p>
                <a:pPr algn="just"/>
                <a:endParaRPr lang="es-CO" sz="1400" i="1" dirty="0" smtClean="0"/>
              </a:p>
              <a:p>
                <a:pPr algn="just"/>
                <a:r>
                  <a:rPr lang="es-CO" sz="1400" b="1" i="1" dirty="0" smtClean="0"/>
                  <a:t>D64</a:t>
                </a:r>
                <a:r>
                  <a:rPr lang="es-CO" sz="1400" i="1" dirty="0" smtClean="0"/>
                  <a:t> </a:t>
                </a:r>
                <a14:m>
                  <m:oMath xmlns:m="http://schemas.openxmlformats.org/officeDocument/2006/math">
                    <m:r>
                      <a:rPr lang="es-CO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(~D1 &amp; ~</a:t>
                </a:r>
                <a:r>
                  <a:rPr lang="es-CO" sz="1400" i="1" dirty="0" smtClean="0"/>
                  <a:t>D8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D16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D19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D24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D28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D32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D37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D46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D48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D55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D56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D57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D58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D59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D60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D61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D62 </a:t>
                </a:r>
                <a:r>
                  <a:rPr lang="es-CO" sz="1400" i="1" dirty="0"/>
                  <a:t>&amp; ~</a:t>
                </a:r>
                <a:r>
                  <a:rPr lang="es-CO" sz="1400" i="1" dirty="0" smtClean="0"/>
                  <a:t>D63)</a:t>
                </a:r>
                <a:endParaRPr lang="es-CO" sz="1400" i="1" dirty="0"/>
              </a:p>
              <a:p>
                <a:pPr algn="just"/>
                <a:endParaRPr lang="es-CO" sz="1400" i="1" dirty="0"/>
              </a:p>
              <a:p>
                <a:pPr algn="just"/>
                <a:endParaRPr lang="es-CO" sz="1400" i="1" dirty="0" smtClean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447" y="1587343"/>
                <a:ext cx="11189939" cy="4599272"/>
              </a:xfrm>
              <a:blipFill rotWithShape="1">
                <a:blip r:embed="rId2"/>
                <a:stretch>
                  <a:fillRect l="-163" t="-132" r="-2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6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2802797"/>
            <a:ext cx="6985214" cy="1498600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Teniendo un tablero de ajedrez </a:t>
            </a:r>
            <a:r>
              <a:rPr lang="es-CO" b="1" dirty="0" smtClean="0"/>
              <a:t>(8x8</a:t>
            </a:r>
            <a:r>
              <a:rPr lang="es-CO" dirty="0" smtClean="0"/>
              <a:t>) el problema consiste en colocar 8 reinas en posiciones diferentes donde </a:t>
            </a:r>
            <a:r>
              <a:rPr lang="es-CO" b="1" dirty="0" smtClean="0"/>
              <a:t>ninguna</a:t>
            </a:r>
            <a:r>
              <a:rPr lang="es-CO" dirty="0" smtClean="0"/>
              <a:t> reina ataque 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952234" y="1992079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33" y="1992078"/>
            <a:ext cx="2760637" cy="27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5612" y="2914854"/>
            <a:ext cx="6985214" cy="1498600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/>
              <a:t>Si se ubican las 8 reinas como en el ejemplo de la figura se cumple que ninguna ataque a la otra.</a:t>
            </a:r>
            <a:endParaRPr lang="es-CO" sz="2000" dirty="0"/>
          </a:p>
        </p:txBody>
      </p:sp>
      <p:sp>
        <p:nvSpPr>
          <p:cNvPr id="8" name="Rectángulo 7"/>
          <p:cNvSpPr/>
          <p:nvPr/>
        </p:nvSpPr>
        <p:spPr>
          <a:xfrm>
            <a:off x="7867860" y="2032620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2032620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32" y="2114999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73" y="2814738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40" y="3424879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389" y="4188105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135" y="2464519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58" y="3152593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90" y="4532912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65" y="3849085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5613" y="2967610"/>
            <a:ext cx="6985214" cy="1498600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/>
              <a:t>Enumeramos cada casilla del tablero como muestra la figura.</a:t>
            </a:r>
            <a:endParaRPr lang="es-CO" sz="2000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985349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985348"/>
            <a:ext cx="2760637" cy="276063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802328" y="1985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160324" y="1985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518320" y="1985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862401" y="200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212149" y="200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540643" y="2000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9869137" y="2000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0235378" y="2000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824872" y="2354679"/>
            <a:ext cx="272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9</a:t>
            </a:r>
            <a:r>
              <a:rPr lang="es-CO" dirty="0" smtClean="0">
                <a:solidFill>
                  <a:srgbClr val="FF0000"/>
                </a:solidFill>
              </a:rPr>
              <a:t>  10  11 12  13 14 15 16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32505" y="3710862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41  42  43 44 45 46  47 48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747258" y="3042561"/>
            <a:ext cx="343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25 26 27  28  29 30  31 32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47257" y="3344251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33 34  35  36 37 38 39  40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747257" y="4379164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57 58  59 60  61 62  63 64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732506" y="4045118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49  50 51 52  53 54  55 56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747257" y="2692244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17 18 19  20  21 22  23 24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3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0582" y="2446082"/>
            <a:ext cx="7104459" cy="1991118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Luego definimos una letra proposicional como </a:t>
            </a:r>
            <a:r>
              <a:rPr lang="es-CO" b="1" i="1" dirty="0" smtClean="0"/>
              <a:t>D</a:t>
            </a:r>
            <a:r>
              <a:rPr lang="es-CO" i="1" dirty="0" smtClean="0"/>
              <a:t>i</a:t>
            </a:r>
            <a:r>
              <a:rPr lang="es-CO" dirty="0" smtClean="0"/>
              <a:t>, donde i es una casilla.</a:t>
            </a:r>
          </a:p>
          <a:p>
            <a:pPr algn="just"/>
            <a:endParaRPr lang="es-CO" dirty="0" smtClean="0"/>
          </a:p>
          <a:p>
            <a:pPr algn="just"/>
            <a:r>
              <a:rPr lang="es-CO" i="1" dirty="0" smtClean="0"/>
              <a:t>Di</a:t>
            </a:r>
            <a:r>
              <a:rPr lang="es-CO" dirty="0" smtClean="0"/>
              <a:t> es verdadera </a:t>
            </a:r>
            <a:r>
              <a:rPr lang="es-CO" b="1" dirty="0" smtClean="0"/>
              <a:t>si y solamente si</a:t>
            </a:r>
            <a:r>
              <a:rPr lang="es-CO" dirty="0" smtClean="0"/>
              <a:t> hay una dama en esa casilla.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967295" y="2104112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294" y="2104111"/>
            <a:ext cx="2760637" cy="27606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07834" y="4216866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D49 D50  D51 D52  D53 D54  D55 D56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07834" y="3215613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D25 D26  D27 D28  D29 D30  D31 D32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907834" y="3862699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D41 D42  D43 D44  D45 D46  D47 D48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907834" y="3551150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D33 D34  D35 D36  D37 D38  D39 D40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907834" y="2869364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D17 D18  D19 D20  D21 D22  D23 D24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907834" y="2523115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D9</a:t>
            </a:r>
            <a:r>
              <a:rPr lang="es-CO" sz="1200" dirty="0" smtClean="0">
                <a:solidFill>
                  <a:srgbClr val="FF0000"/>
                </a:solidFill>
              </a:rPr>
              <a:t>   D10  D11 D12  D13 D14  D15 D16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926576" y="4587749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D57 D58  D59 D60  D61 D62  D63 D64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907834" y="2169083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    D2   D3    D4   D5   D6   D67  D68</a:t>
            </a:r>
            <a:endParaRPr lang="es-CO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7116" y="2579325"/>
                <a:ext cx="6985214" cy="277871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2000" i="1" dirty="0" smtClean="0"/>
                  <a:t>D19</a:t>
                </a:r>
                <a:r>
                  <a:rPr lang="es-CO" sz="2000" dirty="0" smtClean="0"/>
                  <a:t> : hay una dama en 19.</a:t>
                </a:r>
              </a:p>
              <a:p>
                <a:pPr algn="just"/>
                <a:endParaRPr lang="es-CO" sz="2000" dirty="0" smtClean="0"/>
              </a:p>
              <a:p>
                <a:pPr algn="just"/>
                <a:r>
                  <a:rPr lang="es-CO" sz="2000" dirty="0"/>
                  <a:t>~</a:t>
                </a:r>
                <a:r>
                  <a:rPr lang="es-CO" sz="2000" i="1" dirty="0" smtClean="0"/>
                  <a:t>Dj </a:t>
                </a:r>
                <a:r>
                  <a:rPr lang="es-CO" sz="2000" dirty="0" smtClean="0"/>
                  <a:t>: no hay una dama en j,  1</a:t>
                </a:r>
                <a:r>
                  <a:rPr lang="es-CO" sz="2000" i="1" dirty="0" smtClean="0"/>
                  <a:t> </a:t>
                </a:r>
                <a:r>
                  <a:rPr lang="es-CO" sz="2000" i="1" u="sng" dirty="0" smtClean="0"/>
                  <a:t>&lt;</a:t>
                </a:r>
                <a:r>
                  <a:rPr lang="es-CO" sz="2000" dirty="0" smtClean="0"/>
                  <a:t> j </a:t>
                </a:r>
                <a:r>
                  <a:rPr lang="es-CO" sz="2000" u="sng" dirty="0" smtClean="0"/>
                  <a:t>&lt;</a:t>
                </a:r>
                <a:r>
                  <a:rPr lang="es-CO" sz="2000" dirty="0" smtClean="0"/>
                  <a:t> 64 y j </a:t>
                </a:r>
                <a14:m>
                  <m:oMath xmlns:m="http://schemas.openxmlformats.org/officeDocument/2006/math">
                    <m:r>
                      <a:rPr lang="es-C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CO" sz="2000" dirty="0" smtClean="0"/>
                  <a:t>19.</a:t>
                </a:r>
              </a:p>
              <a:p>
                <a:pPr algn="just"/>
                <a:endParaRPr lang="es-CO" i="1" dirty="0"/>
              </a:p>
            </p:txBody>
          </p:sp>
        </mc:Choice>
        <mc:Fallback xmlns=""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7116" y="2579325"/>
                <a:ext cx="6985214" cy="2778711"/>
              </a:xfrm>
              <a:blipFill rotWithShape="1">
                <a:blip r:embed="rId2"/>
                <a:stretch>
                  <a:fillRect l="-873" t="-10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02330" y="2097010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2097009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879128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2" y="1669723"/>
            <a:ext cx="10012551" cy="1498600"/>
          </a:xfrm>
        </p:spPr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es-CO" sz="2400" dirty="0" smtClean="0"/>
              <a:t>Deben haber estrictamente 8 damas en el tablero.</a:t>
            </a:r>
          </a:p>
          <a:p>
            <a:pPr marL="342900" indent="-342900" algn="just">
              <a:buAutoNum type="arabicParenR"/>
            </a:pPr>
            <a:r>
              <a:rPr lang="es-CO" sz="2400" dirty="0" smtClean="0"/>
              <a:t>Ninguna dama puede estar en posición de atacar a otra.</a:t>
            </a:r>
          </a:p>
        </p:txBody>
      </p:sp>
    </p:spTree>
    <p:extLst>
      <p:ext uri="{BB962C8B-B14F-4D97-AF65-F5344CB8AC3E}">
        <p14:creationId xmlns:p14="http://schemas.microsoft.com/office/powerpoint/2010/main" val="310695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424066"/>
            <a:ext cx="6985214" cy="44083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 smtClean="0"/>
              <a:t>Un ejemplo de la regla 1 es el siguiente :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(~D1 &amp; ~D2 &amp; ~D3 </a:t>
            </a:r>
            <a:r>
              <a:rPr lang="es-CO" dirty="0"/>
              <a:t>&amp; </a:t>
            </a:r>
            <a:r>
              <a:rPr lang="es-CO" dirty="0" smtClean="0"/>
              <a:t>D4 </a:t>
            </a:r>
            <a:r>
              <a:rPr lang="es-CO" dirty="0"/>
              <a:t>&amp; </a:t>
            </a:r>
            <a:r>
              <a:rPr lang="es-CO" dirty="0" smtClean="0"/>
              <a:t>~D5 </a:t>
            </a:r>
            <a:r>
              <a:rPr lang="es-CO" dirty="0"/>
              <a:t>&amp; </a:t>
            </a:r>
            <a:r>
              <a:rPr lang="es-CO" dirty="0" smtClean="0"/>
              <a:t>~D6 </a:t>
            </a:r>
            <a:r>
              <a:rPr lang="es-CO" dirty="0"/>
              <a:t>&amp; </a:t>
            </a:r>
            <a:r>
              <a:rPr lang="es-CO" dirty="0" smtClean="0"/>
              <a:t>~D7 </a:t>
            </a:r>
            <a:r>
              <a:rPr lang="es-CO" dirty="0"/>
              <a:t>&amp; </a:t>
            </a:r>
            <a:r>
              <a:rPr lang="es-CO" dirty="0" smtClean="0"/>
              <a:t>~D8 &amp; ~D9 &amp; ~D10 &amp; ~D11 &amp; ~D12 &amp; ~D13 &amp; ~D14 &amp; D15 &amp; ~D16 &amp; ~D17 &amp; ~D18 &amp; D19 &amp; ~D20 &amp; ~D21 &amp; ~D22 &amp; ~D23 &amp; ~D24 &amp; ~D25 &amp; ~D26 &amp; ~D27 &amp; ~D28 </a:t>
            </a:r>
            <a:r>
              <a:rPr lang="es-CO" dirty="0"/>
              <a:t>&amp;</a:t>
            </a:r>
            <a:r>
              <a:rPr lang="es-CO" dirty="0" smtClean="0"/>
              <a:t> ~D29 &amp; ~D30 &amp; ~D31 &amp; D32 </a:t>
            </a:r>
            <a:r>
              <a:rPr lang="es-CO" dirty="0"/>
              <a:t>&amp;</a:t>
            </a:r>
            <a:r>
              <a:rPr lang="es-CO" dirty="0" smtClean="0"/>
              <a:t> ~D33 &amp; D34 &amp; ~D35 &amp; D36 &amp; ~D37 &amp; ~D38 &amp; ~D39 &amp; ~D40 &amp; ~D41 &amp; ~D42 &amp; ~D43 &amp; ~D44 &amp; D45 &amp; ~D46 &amp; ~D47 &amp; ~D48 &amp; D49 &amp; ~D50 &amp; ~D51 &amp; ~D52 &amp; ~D53 &amp; ~D54 &amp; ~D55 &amp; ~D56 &amp; ~D57 &amp; ~D58 &amp; ~D59 &amp; ~D60 &amp; ~D61 &amp; D62 &amp; ~D63 &amp; ~D64 ) o …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Luego de representar una solución en términos lógicos se juntan las distintas soluciones mediante la “</a:t>
            </a:r>
            <a:r>
              <a:rPr lang="es-CO" b="1" dirty="0" smtClean="0"/>
              <a:t>o</a:t>
            </a:r>
            <a:r>
              <a:rPr lang="es-CO" dirty="0" smtClean="0"/>
              <a:t>”, por eso hay 3 puntos suspensivos en el ejemplo de arriba ya que se van juntando las posibles respuestas.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8258567" y="2153662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566" y="2153662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39" y="2236041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80" y="2935780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47" y="3545921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96" y="4309147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842" y="2585561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865" y="3273635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697" y="4653954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72" y="3970127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9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2696007"/>
            <a:ext cx="7433865" cy="1498600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Un ejemplo de la regla dos es la siguiente :</a:t>
            </a:r>
          </a:p>
          <a:p>
            <a:pPr algn="just"/>
            <a:endParaRPr lang="es-CO" dirty="0" smtClean="0"/>
          </a:p>
          <a:p>
            <a:pPr algn="just"/>
            <a:r>
              <a:rPr lang="es-CO" dirty="0" smtClean="0"/>
              <a:t>Si hay una dama en </a:t>
            </a:r>
            <a:r>
              <a:rPr lang="es-CO" i="1" dirty="0" smtClean="0"/>
              <a:t>34, </a:t>
            </a:r>
            <a:r>
              <a:rPr lang="es-CO" b="1" i="1" dirty="0" smtClean="0"/>
              <a:t>no</a:t>
            </a:r>
            <a:r>
              <a:rPr lang="es-CO" i="1" dirty="0" smtClean="0"/>
              <a:t> puede haber ninguna dama en 2, 6, 10, 13, 18, 20, 25, 26, 27, 33,35, 36,37,38,39,40,41,42,43,50,52,58,61.</a:t>
            </a:r>
            <a:endParaRPr lang="es-CO" i="1" dirty="0"/>
          </a:p>
        </p:txBody>
      </p:sp>
      <p:sp>
        <p:nvSpPr>
          <p:cNvPr id="8" name="Rectángulo 7"/>
          <p:cNvSpPr/>
          <p:nvPr/>
        </p:nvSpPr>
        <p:spPr>
          <a:xfrm>
            <a:off x="8413974" y="2338657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2338656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254" y="3730916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77" y="3792547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32" y="3792547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02" y="3792546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72" y="3792546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627" y="3792545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397" y="3792545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52" y="4072035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57" y="4775626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06" y="4433738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55" y="4129377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1" y="4442849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59" y="4789211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57" y="3792544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451" y="3464797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05" y="3039676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57" y="2774639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56" y="2381536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9" y="3432721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41" y="2421036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83" y="3042048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59" y="2774638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56" y="3411278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12" y="4129377"/>
            <a:ext cx="254177" cy="2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910</Words>
  <Application>Microsoft Office PowerPoint</Application>
  <PresentationFormat>Personalizado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Sector</vt:lpstr>
      <vt:lpstr>8 reinas en un tablero</vt:lpstr>
      <vt:lpstr>problema</vt:lpstr>
      <vt:lpstr>Ejemplo</vt:lpstr>
      <vt:lpstr>representación</vt:lpstr>
      <vt:lpstr>representación</vt:lpstr>
      <vt:lpstr>ejemplo</vt:lpstr>
      <vt:lpstr>Reglas</vt:lpstr>
      <vt:lpstr>Ejemplo</vt:lpstr>
      <vt:lpstr>ejemplo</vt:lpstr>
      <vt:lpstr>ejemplo</vt:lpstr>
      <vt:lpstr>Reglas tipo 2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Family</cp:lastModifiedBy>
  <cp:revision>37</cp:revision>
  <dcterms:created xsi:type="dcterms:W3CDTF">2018-09-09T03:37:49Z</dcterms:created>
  <dcterms:modified xsi:type="dcterms:W3CDTF">2018-09-16T15:12:29Z</dcterms:modified>
</cp:coreProperties>
</file>