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4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Kit seguridad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smtClean="0"/>
              <a:t>Sara Palacios.</a:t>
            </a:r>
          </a:p>
          <a:p>
            <a:r>
              <a:rPr lang="es-419" dirty="0" smtClean="0"/>
              <a:t>Juan Camilo Llanos.	</a:t>
            </a:r>
          </a:p>
          <a:p>
            <a:r>
              <a:rPr lang="es-419" dirty="0" smtClean="0"/>
              <a:t>Juan Camilo Ruiz.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9715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810000" y="228600"/>
            <a:ext cx="473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800" b="1" dirty="0" smtClean="0"/>
              <a:t>Problemática </a:t>
            </a:r>
            <a:endParaRPr lang="es-419" sz="4800" b="1" dirty="0"/>
          </a:p>
        </p:txBody>
      </p:sp>
      <p:pic>
        <p:nvPicPr>
          <p:cNvPr id="1026" name="Picture 2" descr="Resultado de imagen para bombill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486899" y="1384300"/>
            <a:ext cx="2886074" cy="288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041399" y="1689100"/>
            <a:ext cx="8445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800" dirty="0" smtClean="0"/>
              <a:t>Prender un bombillo  a distancia con el celular.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800" dirty="0" smtClean="0"/>
              <a:t>Capturar una foto de una persona que intente entrar al lugar y no digite</a:t>
            </a:r>
            <a:r>
              <a:rPr lang="es-419" sz="2800" dirty="0"/>
              <a:t> </a:t>
            </a:r>
            <a:r>
              <a:rPr lang="es-419" sz="2800" dirty="0" smtClean="0"/>
              <a:t>la clave correctamente.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800" dirty="0" smtClean="0"/>
              <a:t>Relacionar ambas.</a:t>
            </a:r>
          </a:p>
        </p:txBody>
      </p:sp>
      <p:pic>
        <p:nvPicPr>
          <p:cNvPr id="1028" name="Picture 4" descr="Resultado de imagen para intrus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861" y="4270374"/>
            <a:ext cx="19621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62565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</TotalTime>
  <Words>40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Sector</vt:lpstr>
      <vt:lpstr>Kit seguridad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arquitectura</dc:title>
  <dc:creator>Prestamo Estudiantes</dc:creator>
  <cp:lastModifiedBy>Prestamo Estudiantes</cp:lastModifiedBy>
  <cp:revision>4</cp:revision>
  <dcterms:created xsi:type="dcterms:W3CDTF">2019-03-26T12:35:37Z</dcterms:created>
  <dcterms:modified xsi:type="dcterms:W3CDTF">2019-03-26T13:54:25Z</dcterms:modified>
</cp:coreProperties>
</file>