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77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8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68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2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3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2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04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0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9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3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7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9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Manual de usuario web Administrador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6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0" y="-102609"/>
            <a:ext cx="12598399" cy="70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6401" y="-1079501"/>
            <a:ext cx="13378159" cy="100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1300" y="0"/>
            <a:ext cx="13462000" cy="82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300" y="-167053"/>
            <a:ext cx="12306300" cy="75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Manual de usuario web Administrador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web Administrador</dc:title>
  <dc:creator>valdemar-</dc:creator>
  <cp:lastModifiedBy>valdemar-</cp:lastModifiedBy>
  <cp:revision>3</cp:revision>
  <dcterms:created xsi:type="dcterms:W3CDTF">2018-03-31T22:53:20Z</dcterms:created>
  <dcterms:modified xsi:type="dcterms:W3CDTF">2018-03-31T23:03:46Z</dcterms:modified>
</cp:coreProperties>
</file>