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65" r:id="rId6"/>
    <p:sldId id="262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50" d="100"/>
          <a:sy n="50" d="100"/>
        </p:scale>
        <p:origin x="294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778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8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68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72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538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223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045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804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9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3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7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05AB-F291-4DC9-8EA4-8E5D13DAD91B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54E0-0FD0-4DD8-B745-B11F7C088A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9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0" y="-102609"/>
            <a:ext cx="12598399" cy="70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6401" y="-1079501"/>
            <a:ext cx="13378159" cy="100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1300" y="0"/>
            <a:ext cx="13462000" cy="82230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7" y="4111547"/>
            <a:ext cx="11140993" cy="12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300" y="-167053"/>
            <a:ext cx="12306300" cy="75731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619500"/>
            <a:ext cx="9307378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324" y="-248371"/>
            <a:ext cx="12632724" cy="7276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35975"/>
          <a:stretch/>
        </p:blipFill>
        <p:spPr>
          <a:xfrm>
            <a:off x="1483326" y="1239801"/>
            <a:ext cx="8994174" cy="34064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25897" b="40974"/>
          <a:stretch/>
        </p:blipFill>
        <p:spPr>
          <a:xfrm>
            <a:off x="4133850" y="3523204"/>
            <a:ext cx="4457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324" y="-248371"/>
            <a:ext cx="12632724" cy="72764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5250"/>
            <a:ext cx="913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324" y="-248371"/>
            <a:ext cx="12632724" cy="72764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700" y="1537062"/>
            <a:ext cx="12173476" cy="37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324" y="-248371"/>
            <a:ext cx="12632724" cy="7276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27541"/>
            <a:ext cx="83812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3869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 web Administrador</dc:title>
  <dc:creator>valdemar-</dc:creator>
  <cp:lastModifiedBy>valdemar-</cp:lastModifiedBy>
  <cp:revision>9</cp:revision>
  <dcterms:created xsi:type="dcterms:W3CDTF">2018-03-31T22:53:20Z</dcterms:created>
  <dcterms:modified xsi:type="dcterms:W3CDTF">2018-04-01T00:07:25Z</dcterms:modified>
</cp:coreProperties>
</file>