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65"/>
    <a:srgbClr val="4472C4"/>
    <a:srgbClr val="3482AE"/>
    <a:srgbClr val="33788D"/>
    <a:srgbClr val="FFFFFF"/>
    <a:srgbClr val="65D5D1"/>
    <a:srgbClr val="10AFC1"/>
    <a:srgbClr val="5B7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D5342-A865-6A33-5EE6-19987B4D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C9582-97BF-0F21-8396-D7135A35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F35AB-1D9E-10ED-1037-6DA0801A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4FF8-B9C9-35CC-D178-CBDDC5EC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C22E3-F96D-13D5-DD99-9B61856F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3639B-FEB6-D194-1244-07F60398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3E499B-A63B-31E8-D432-0150E8FA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99E94-1B5B-A104-199A-5C6E5601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5C802-3A3E-56C7-8FC2-874DF53A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BC1A3-331E-1252-FB3A-7A01F7FF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BF33B3-DC35-33F0-C402-052CA502D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F8813B-EE64-331B-BB65-6CD1D0A19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2F15C-31F4-B474-A23C-25835DE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28AA6-0068-A0A6-5849-3FE0DC0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A8011-0FCE-24D7-BCAB-31AEB4F2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7EFF6-6E02-5FD9-2214-2DAB4FCE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3FA71-124A-2B26-8DF0-07321B22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7714F-28BD-756E-7374-A812BC46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AB503-DD54-A7EC-F8EC-E7B932FA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29AC4-B9F2-C136-3820-6BBFB4B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2A2D-9783-ACC8-41A1-522F0B7C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E2F88-CA4A-66A1-F8A8-C75DD762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E8AF8-01C4-69D2-3528-E0FDA2C7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F4472-76E0-E0AB-3DCF-984DE4F2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E53AB-DD43-F325-C821-32DEB59E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4F80-3581-69D5-6036-87AEB158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A1D8E-D0D6-7A1C-96F2-7FF3669DA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B85AFB-A9C0-C696-0424-5CAE22657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73523-C3E4-C381-8257-2E29F35B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03382C-54E9-09BD-F84A-FEEAEA8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EBD233-9B9D-3820-F361-95FB3929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861C-D29E-42D7-D916-57F8000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DAA68-0A04-E300-2E88-EEB7F0DE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9678C-CF3B-56B2-B219-52E399D9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F86674-C526-D5C1-E8F5-C1B5B8784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AB572A-8C32-1C7A-EDCF-C4F03F715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3261E0-E874-7D6D-4701-C6F76613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3B4A07-CB0B-7EA1-5BC9-0AA7104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33E85-BD2E-AB4C-900C-CF0F717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AA03A-BBC3-DB89-AA3A-5F13C32F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799EF4-6819-BF37-A490-83CE75A8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366F1E-C154-2DE0-0420-2CDF8C8B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E34D6B-9625-BD70-1FDE-7F4A784F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9239B0-039A-8DFA-39C3-DAC6AA5F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A3FB87-AB64-58F5-2C25-0DBD98F0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85212-3302-4DC2-1CDD-D4C085D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6134E-AF97-628E-42E4-2620AC93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12EA6-37A5-09B4-51F3-7CBF2BA0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1F9E-9FAC-E411-DDC1-D815675B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F176D-9A97-1923-FCA7-41638624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8F485F-5F91-4EF6-029D-EAE447D6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10F48-7833-00E4-561A-2648D81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DC667-0991-3098-F30E-F0ED2F8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8FB89-4E9E-F4C2-62BA-097FDB24C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D39971-D511-7A92-E60F-8558D01D2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EDBB8-E150-8856-AFAC-7053B1FF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9DA0DE-C446-9ADC-EEDC-C4BEA69E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2B551-6B41-87AA-1B40-43C43A6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E4E4C-0290-7A86-D83F-2CC96A0D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635DF-9896-63C2-3521-C0A5742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46DB0-C1BC-BFF0-4429-B589D5C6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5E0A-F490-4C8A-9DBD-66A10C3111D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AC844-749F-2DDD-2993-3654EACA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009E2-FEB3-853D-1854-13EC976EC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CB5E-2F88-48DD-BD22-9C6CE6F8F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969EC6B-2946-BB49-5083-541819123014}"/>
              </a:ext>
            </a:extLst>
          </p:cNvPr>
          <p:cNvGrpSpPr/>
          <p:nvPr/>
        </p:nvGrpSpPr>
        <p:grpSpPr>
          <a:xfrm>
            <a:off x="1137458" y="897312"/>
            <a:ext cx="6858000" cy="3585028"/>
            <a:chOff x="1329266" y="740229"/>
            <a:chExt cx="6858000" cy="35850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8B072DA-9EA2-FD9B-9D66-381CE4BDD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81" b="25944"/>
            <a:stretch/>
          </p:blipFill>
          <p:spPr>
            <a:xfrm>
              <a:off x="1329266" y="740229"/>
              <a:ext cx="6858000" cy="3585028"/>
            </a:xfrm>
            <a:prstGeom prst="rect">
              <a:avLst/>
            </a:prstGeom>
          </p:spPr>
        </p:pic>
        <p:pic>
          <p:nvPicPr>
            <p:cNvPr id="7" name="Imagem 6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CA094581-0D4A-EC5C-61F5-3F97882F4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4" t="26216" r="25617" b="27629"/>
            <a:stretch/>
          </p:blipFill>
          <p:spPr>
            <a:xfrm>
              <a:off x="4468034" y="3083450"/>
              <a:ext cx="614332" cy="589499"/>
            </a:xfrm>
            <a:prstGeom prst="ellipse">
              <a:avLst/>
            </a:prstGeom>
            <a:ln w="57150">
              <a:solidFill>
                <a:srgbClr val="1E4B65"/>
              </a:solidFill>
            </a:ln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40E73FF-1769-20B1-126C-B23FF3D88666}"/>
                </a:ext>
              </a:extLst>
            </p:cNvPr>
            <p:cNvSpPr/>
            <p:nvPr/>
          </p:nvSpPr>
          <p:spPr>
            <a:xfrm>
              <a:off x="2992116" y="2160120"/>
              <a:ext cx="35661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cap="none" spc="0" dirty="0" err="1">
                  <a:ln w="28575">
                    <a:solidFill>
                      <a:srgbClr val="1E4B65"/>
                    </a:solidFill>
                  </a:ln>
                  <a:gradFill flip="none" rotWithShape="1">
                    <a:gsLst>
                      <a:gs pos="0">
                        <a:srgbClr val="33788D"/>
                      </a:gs>
                      <a:gs pos="50000">
                        <a:srgbClr val="65D5D1"/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  <a:effectLst>
                    <a:outerShdw dist="38100" algn="tl">
                      <a:srgbClr val="000000">
                        <a:alpha val="43137"/>
                      </a:srgbClr>
                    </a:outerShdw>
                  </a:effectLst>
                  <a:latin typeface="Gill Sans Ultra Bold Condensed" panose="020B0A06020104020203" pitchFamily="34" charset="0"/>
                </a:rPr>
                <a:t>EchoLogger</a:t>
              </a:r>
              <a:endParaRPr lang="pt-BR" sz="5400" b="1" cap="none" spc="0" dirty="0">
                <a:ln w="28575">
                  <a:solidFill>
                    <a:srgbClr val="1E4B65"/>
                  </a:solidFill>
                </a:ln>
                <a:gradFill flip="none" rotWithShape="1">
                  <a:gsLst>
                    <a:gs pos="0">
                      <a:srgbClr val="33788D"/>
                    </a:gs>
                    <a:gs pos="50000">
                      <a:srgbClr val="65D5D1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38100" algn="tl">
                    <a:srgbClr val="000000">
                      <a:alpha val="43137"/>
                    </a:srgbClr>
                  </a:outerShdw>
                </a:effectLst>
                <a:latin typeface="Gill Sans Ultra Bold Condensed" panose="020B0A06020104020203" pitchFamily="34" charset="0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19FF83-93CF-00AC-1B6E-277590830974}"/>
              </a:ext>
            </a:extLst>
          </p:cNvPr>
          <p:cNvSpPr txBox="1"/>
          <p:nvPr/>
        </p:nvSpPr>
        <p:spPr>
          <a:xfrm>
            <a:off x="2035580" y="4168174"/>
            <a:ext cx="4864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b="1" cap="none" spc="0" dirty="0">
                <a:ln w="304800">
                  <a:solidFill>
                    <a:srgbClr val="1E4B65"/>
                  </a:solidFill>
                </a:ln>
                <a:gradFill flip="none" rotWithShape="1">
                  <a:gsLst>
                    <a:gs pos="0">
                      <a:srgbClr val="33788D"/>
                    </a:gs>
                    <a:gs pos="50000">
                      <a:srgbClr val="65D5D1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Gill Sans Ultra Bold Condensed" panose="020B0A06020104020203" pitchFamily="34" charset="0"/>
              </a:rPr>
              <a:t>00EchoLogger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7DB9E0B-FEAF-1AE4-9EB7-45B092F6DD24}"/>
              </a:ext>
            </a:extLst>
          </p:cNvPr>
          <p:cNvGrpSpPr/>
          <p:nvPr/>
        </p:nvGrpSpPr>
        <p:grpSpPr>
          <a:xfrm>
            <a:off x="9048045" y="2834109"/>
            <a:ext cx="914400" cy="914400"/>
            <a:chOff x="9048045" y="2834109"/>
            <a:chExt cx="914400" cy="91440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20BEAAE5-3186-11B7-9453-F133211560AB}"/>
                </a:ext>
              </a:extLst>
            </p:cNvPr>
            <p:cNvSpPr/>
            <p:nvPr/>
          </p:nvSpPr>
          <p:spPr>
            <a:xfrm>
              <a:off x="9048045" y="2834109"/>
              <a:ext cx="914400" cy="914400"/>
            </a:xfrm>
            <a:prstGeom prst="roundRect">
              <a:avLst/>
            </a:prstGeom>
            <a:solidFill>
              <a:srgbClr val="1E4B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Imagem 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C6ACED8C-3C8F-5446-B043-FC1E293E0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4" t="26216" r="25617" b="27629"/>
            <a:stretch/>
          </p:blipFill>
          <p:spPr>
            <a:xfrm>
              <a:off x="9164157" y="2964009"/>
              <a:ext cx="682175" cy="654600"/>
            </a:xfrm>
            <a:prstGeom prst="ellipse">
              <a:avLst/>
            </a:prstGeom>
            <a:ln w="114300">
              <a:solidFill>
                <a:srgbClr val="1E4B65"/>
              </a:solidFill>
            </a:ln>
          </p:spPr>
        </p:pic>
      </p:grp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937A5921-DF6F-10DB-215A-09D02552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4" t="26216" r="25617" b="27629"/>
          <a:stretch/>
        </p:blipFill>
        <p:spPr>
          <a:xfrm>
            <a:off x="2197062" y="4318640"/>
            <a:ext cx="700109" cy="671809"/>
          </a:xfrm>
          <a:prstGeom prst="ellipse">
            <a:avLst/>
          </a:prstGeom>
          <a:ln w="168275">
            <a:solidFill>
              <a:srgbClr val="1E4B65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F9C0E-32A8-21B0-34A7-3208CD0D6A11}"/>
              </a:ext>
            </a:extLst>
          </p:cNvPr>
          <p:cNvSpPr txBox="1"/>
          <p:nvPr/>
        </p:nvSpPr>
        <p:spPr>
          <a:xfrm>
            <a:off x="2941561" y="4150243"/>
            <a:ext cx="4024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cap="none" spc="0" dirty="0" err="1">
                <a:ln w="31750">
                  <a:solidFill>
                    <a:srgbClr val="3482AE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</a:rPr>
              <a:t>EchoLogger</a:t>
            </a:r>
            <a:endParaRPr lang="pt-BR" sz="6000" b="1" cap="none" spc="0" dirty="0">
              <a:ln w="31750">
                <a:solidFill>
                  <a:srgbClr val="3482AE"/>
                </a:solidFill>
              </a:ln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99E8E2B-3375-4525-7F03-11910F6DC009}"/>
              </a:ext>
            </a:extLst>
          </p:cNvPr>
          <p:cNvGrpSpPr/>
          <p:nvPr/>
        </p:nvGrpSpPr>
        <p:grpSpPr>
          <a:xfrm>
            <a:off x="6535862" y="627739"/>
            <a:ext cx="4929997" cy="1033594"/>
            <a:chOff x="6535862" y="627739"/>
            <a:chExt cx="4929997" cy="1033594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12E51CE4-5560-0B93-70CE-82EC5AB21BDE}"/>
                </a:ext>
              </a:extLst>
            </p:cNvPr>
            <p:cNvSpPr txBox="1"/>
            <p:nvPr/>
          </p:nvSpPr>
          <p:spPr>
            <a:xfrm>
              <a:off x="6535862" y="645670"/>
              <a:ext cx="48649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0" b="1" cap="none" spc="0" dirty="0">
                  <a:ln w="304800">
                    <a:solidFill>
                      <a:srgbClr val="1E4B65"/>
                    </a:solidFill>
                  </a:ln>
                  <a:gradFill flip="none" rotWithShape="1">
                    <a:gsLst>
                      <a:gs pos="0">
                        <a:srgbClr val="33788D"/>
                      </a:gs>
                      <a:gs pos="50000">
                        <a:srgbClr val="65D5D1"/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  <a:latin typeface="Gill Sans Ultra Bold Condensed" panose="020B0A06020104020203" pitchFamily="34" charset="0"/>
                </a:rPr>
                <a:t>00EchoLogger</a:t>
              </a:r>
            </a:p>
          </p:txBody>
        </p:sp>
        <p:pic>
          <p:nvPicPr>
            <p:cNvPr id="4" name="Imagem 3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DA61CC4-2726-618C-0276-9824F4A44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4" t="26216" r="25617" b="27629"/>
            <a:stretch/>
          </p:blipFill>
          <p:spPr>
            <a:xfrm>
              <a:off x="6697344" y="796136"/>
              <a:ext cx="700109" cy="671809"/>
            </a:xfrm>
            <a:prstGeom prst="ellipse">
              <a:avLst/>
            </a:prstGeom>
            <a:ln w="168275">
              <a:solidFill>
                <a:srgbClr val="1E4B65"/>
              </a:solidFill>
            </a:ln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3F3F05F-5F28-CA98-9C2F-932FE86B35AB}"/>
                </a:ext>
              </a:extLst>
            </p:cNvPr>
            <p:cNvSpPr txBox="1"/>
            <p:nvPr/>
          </p:nvSpPr>
          <p:spPr>
            <a:xfrm>
              <a:off x="7441843" y="627739"/>
              <a:ext cx="402401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0" b="1" cap="none" spc="0" dirty="0" err="1">
                  <a:ln w="31750">
                    <a:solidFill>
                      <a:srgbClr val="3482AE"/>
                    </a:solidFill>
                  </a:ln>
                  <a:solidFill>
                    <a:schemeClr val="bg1"/>
                  </a:solidFill>
                  <a:latin typeface="Gill Sans Ultra Bold Condensed" panose="020B0A06020104020203" pitchFamily="34" charset="0"/>
                </a:rPr>
                <a:t>EchoLogger</a:t>
              </a:r>
              <a:endParaRPr lang="pt-BR" sz="6000" b="1" cap="none" spc="0" dirty="0">
                <a:ln w="31750">
                  <a:solidFill>
                    <a:srgbClr val="3482AE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8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605B2-F523-F791-2BA7-ABF2E12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4B376-ACA3-64AB-8692-14B0A9A2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m 5" descr="Uma imagem contendo lego&#10;&#10;Descrição gerada automaticamente">
            <a:extLst>
              <a:ext uri="{FF2B5EF4-FFF2-40B4-BE49-F238E27FC236}">
                <a16:creationId xmlns:a16="http://schemas.microsoft.com/office/drawing/2014/main" id="{72C7C744-0F7B-B635-B1FC-9415004A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7" y="233325"/>
            <a:ext cx="6858000" cy="6858000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DCB91D52-87D9-A0C8-6FAC-E40D95648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4" y="1189572"/>
            <a:ext cx="6203282" cy="52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2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2AA-C934-137B-B929-F8C2C554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9434D-813B-E352-35BF-D51710FA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B8315B-D9B3-1568-6A16-0F67B5C1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8" y="6899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7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2AA-C934-137B-B929-F8C2C554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9434D-813B-E352-35BF-D51710FA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691586-51E6-C4F0-F1FC-98DDFD076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46" y="2262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9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Ultra Bold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Alencar</dc:creator>
  <cp:lastModifiedBy>Márcio Alencar</cp:lastModifiedBy>
  <cp:revision>7</cp:revision>
  <dcterms:created xsi:type="dcterms:W3CDTF">2023-11-13T16:46:45Z</dcterms:created>
  <dcterms:modified xsi:type="dcterms:W3CDTF">2023-12-25T20:06:28Z</dcterms:modified>
</cp:coreProperties>
</file>