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7" r:id="rId4"/>
    <p:sldId id="288" r:id="rId5"/>
    <p:sldId id="291" r:id="rId6"/>
    <p:sldId id="289" r:id="rId7"/>
    <p:sldId id="277" r:id="rId8"/>
    <p:sldId id="285" r:id="rId9"/>
    <p:sldId id="290" r:id="rId10"/>
    <p:sldId id="271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3B"/>
    <a:srgbClr val="FFFE42"/>
    <a:srgbClr val="795E22"/>
    <a:srgbClr val="7E862D"/>
    <a:srgbClr val="83862B"/>
    <a:srgbClr val="7D7C0F"/>
    <a:srgbClr val="FF0000"/>
    <a:srgbClr val="4637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de8e8c0d470b29e/EcoLogg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de8e8c0d470b29e/EcoLogg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de8e8c0d470b29e/EcoLogg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de8e8c0d470b29e/EcoLogger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dde8e8c0d470b29e/EcoLogger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r>
              <a:rPr lang="en-US" dirty="0"/>
              <a:t>Temperature (ºC)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Planilha1!$C$1</c:f>
              <c:strCache>
                <c:ptCount val="1"/>
                <c:pt idx="0">
                  <c:v>temperatura(C)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FF3B"/>
              </a:solidFill>
              <a:ln w="9525">
                <a:solidFill>
                  <a:srgbClr val="FDFF3B"/>
                </a:solidFill>
              </a:ln>
              <a:effectLst/>
            </c:spPr>
          </c:marker>
          <c:xVal>
            <c:numRef>
              <c:f>Planilha1!$B$2:$B$833</c:f>
              <c:numCache>
                <c:formatCode>d/m/yy\ h:mm;@</c:formatCode>
                <c:ptCount val="832"/>
                <c:pt idx="0">
                  <c:v>45239.381944444445</c:v>
                </c:pt>
                <c:pt idx="1">
                  <c:v>45239.382118055553</c:v>
                </c:pt>
                <c:pt idx="2">
                  <c:v>45239.382291666669</c:v>
                </c:pt>
                <c:pt idx="3">
                  <c:v>45239.382476851853</c:v>
                </c:pt>
                <c:pt idx="4">
                  <c:v>45239.38616898148</c:v>
                </c:pt>
                <c:pt idx="5">
                  <c:v>45239.386342592596</c:v>
                </c:pt>
                <c:pt idx="6">
                  <c:v>45239.38652777778</c:v>
                </c:pt>
                <c:pt idx="7">
                  <c:v>45239.386701388888</c:v>
                </c:pt>
                <c:pt idx="8">
                  <c:v>45239.390393518523</c:v>
                </c:pt>
                <c:pt idx="9">
                  <c:v>45239.390578703707</c:v>
                </c:pt>
                <c:pt idx="10">
                  <c:v>45239.390752314815</c:v>
                </c:pt>
                <c:pt idx="11">
                  <c:v>45239.390925925924</c:v>
                </c:pt>
                <c:pt idx="12">
                  <c:v>45239.394629629634</c:v>
                </c:pt>
                <c:pt idx="13">
                  <c:v>45239.394803240742</c:v>
                </c:pt>
                <c:pt idx="14">
                  <c:v>45239.394976851851</c:v>
                </c:pt>
                <c:pt idx="15">
                  <c:v>45239.395150462966</c:v>
                </c:pt>
                <c:pt idx="16">
                  <c:v>45239.398854166662</c:v>
                </c:pt>
                <c:pt idx="17">
                  <c:v>45239.399027777778</c:v>
                </c:pt>
                <c:pt idx="18">
                  <c:v>45239.399201388893</c:v>
                </c:pt>
                <c:pt idx="19">
                  <c:v>45239.399375000001</c:v>
                </c:pt>
                <c:pt idx="20">
                  <c:v>45239.403078703705</c:v>
                </c:pt>
                <c:pt idx="21">
                  <c:v>45239.40325231482</c:v>
                </c:pt>
                <c:pt idx="22">
                  <c:v>45239.403425925921</c:v>
                </c:pt>
                <c:pt idx="23">
                  <c:v>45239.403611111113</c:v>
                </c:pt>
                <c:pt idx="24">
                  <c:v>45239.40730324074</c:v>
                </c:pt>
                <c:pt idx="25">
                  <c:v>45239.407476851848</c:v>
                </c:pt>
                <c:pt idx="26">
                  <c:v>45239.407662037032</c:v>
                </c:pt>
                <c:pt idx="27">
                  <c:v>45239.407835648148</c:v>
                </c:pt>
                <c:pt idx="28">
                  <c:v>45239.411527777775</c:v>
                </c:pt>
                <c:pt idx="29">
                  <c:v>45239.411712962959</c:v>
                </c:pt>
                <c:pt idx="30">
                  <c:v>45239.411886574075</c:v>
                </c:pt>
                <c:pt idx="31">
                  <c:v>45239.41206018519</c:v>
                </c:pt>
                <c:pt idx="32">
                  <c:v>45239.415763888886</c:v>
                </c:pt>
                <c:pt idx="33">
                  <c:v>45239.415937500002</c:v>
                </c:pt>
                <c:pt idx="34">
                  <c:v>45239.416122685187</c:v>
                </c:pt>
                <c:pt idx="35">
                  <c:v>45239.416296296295</c:v>
                </c:pt>
                <c:pt idx="36">
                  <c:v>45239.419988425929</c:v>
                </c:pt>
                <c:pt idx="37">
                  <c:v>45239.420173611114</c:v>
                </c:pt>
                <c:pt idx="38">
                  <c:v>45239.420347222222</c:v>
                </c:pt>
                <c:pt idx="39">
                  <c:v>45239.42052083333</c:v>
                </c:pt>
                <c:pt idx="40">
                  <c:v>45239.424224537041</c:v>
                </c:pt>
                <c:pt idx="41">
                  <c:v>45239.424398148149</c:v>
                </c:pt>
                <c:pt idx="42">
                  <c:v>45239.424571759257</c:v>
                </c:pt>
                <c:pt idx="43">
                  <c:v>45239.424745370372</c:v>
                </c:pt>
                <c:pt idx="44">
                  <c:v>45239.428449074076</c:v>
                </c:pt>
                <c:pt idx="45">
                  <c:v>45239.428622685184</c:v>
                </c:pt>
                <c:pt idx="46">
                  <c:v>45239.428807870368</c:v>
                </c:pt>
                <c:pt idx="47">
                  <c:v>45239.428981481484</c:v>
                </c:pt>
                <c:pt idx="48">
                  <c:v>45239.432673611111</c:v>
                </c:pt>
                <c:pt idx="49">
                  <c:v>45239.432858796295</c:v>
                </c:pt>
                <c:pt idx="50">
                  <c:v>45239.433032407411</c:v>
                </c:pt>
                <c:pt idx="51">
                  <c:v>45239.433206018519</c:v>
                </c:pt>
                <c:pt idx="52">
                  <c:v>45239.436909722222</c:v>
                </c:pt>
                <c:pt idx="53">
                  <c:v>45239.437083333338</c:v>
                </c:pt>
                <c:pt idx="54">
                  <c:v>45239.437256944446</c:v>
                </c:pt>
                <c:pt idx="55">
                  <c:v>45239.437430555554</c:v>
                </c:pt>
                <c:pt idx="56">
                  <c:v>45239.441134259258</c:v>
                </c:pt>
                <c:pt idx="57">
                  <c:v>45239.441307870366</c:v>
                </c:pt>
                <c:pt idx="58">
                  <c:v>45239.441481481481</c:v>
                </c:pt>
                <c:pt idx="59">
                  <c:v>45239.441666666666</c:v>
                </c:pt>
                <c:pt idx="60">
                  <c:v>45239.445358796293</c:v>
                </c:pt>
                <c:pt idx="61">
                  <c:v>45239.445543981477</c:v>
                </c:pt>
                <c:pt idx="62">
                  <c:v>45239.445717592593</c:v>
                </c:pt>
                <c:pt idx="63">
                  <c:v>45239.445891203708</c:v>
                </c:pt>
                <c:pt idx="64">
                  <c:v>45239.449594907404</c:v>
                </c:pt>
                <c:pt idx="65">
                  <c:v>45239.44976851852</c:v>
                </c:pt>
                <c:pt idx="66">
                  <c:v>45239.449942129635</c:v>
                </c:pt>
                <c:pt idx="67">
                  <c:v>45239.450115740736</c:v>
                </c:pt>
                <c:pt idx="68">
                  <c:v>45239.453819444447</c:v>
                </c:pt>
                <c:pt idx="69">
                  <c:v>45239.453993055555</c:v>
                </c:pt>
                <c:pt idx="70">
                  <c:v>45239.454166666663</c:v>
                </c:pt>
                <c:pt idx="71">
                  <c:v>45239.454351851848</c:v>
                </c:pt>
                <c:pt idx="72">
                  <c:v>45239.458043981482</c:v>
                </c:pt>
                <c:pt idx="73">
                  <c:v>45239.45821759259</c:v>
                </c:pt>
                <c:pt idx="74">
                  <c:v>45239.458402777775</c:v>
                </c:pt>
                <c:pt idx="75">
                  <c:v>45239.45857638889</c:v>
                </c:pt>
                <c:pt idx="76">
                  <c:v>45239.462280092594</c:v>
                </c:pt>
                <c:pt idx="77">
                  <c:v>45239.462453703702</c:v>
                </c:pt>
                <c:pt idx="78">
                  <c:v>45239.462627314817</c:v>
                </c:pt>
                <c:pt idx="79">
                  <c:v>45239.462800925925</c:v>
                </c:pt>
                <c:pt idx="80">
                  <c:v>45239.466504629629</c:v>
                </c:pt>
                <c:pt idx="81">
                  <c:v>45239.466678240744</c:v>
                </c:pt>
                <c:pt idx="82">
                  <c:v>45239.466851851852</c:v>
                </c:pt>
                <c:pt idx="83">
                  <c:v>45239.46702546296</c:v>
                </c:pt>
                <c:pt idx="84">
                  <c:v>45239.470729166671</c:v>
                </c:pt>
                <c:pt idx="85">
                  <c:v>45239.470902777779</c:v>
                </c:pt>
                <c:pt idx="86">
                  <c:v>45239.471087962964</c:v>
                </c:pt>
                <c:pt idx="87">
                  <c:v>45239.471261574072</c:v>
                </c:pt>
                <c:pt idx="88">
                  <c:v>45239.474965277783</c:v>
                </c:pt>
                <c:pt idx="89">
                  <c:v>45239.475138888884</c:v>
                </c:pt>
                <c:pt idx="90">
                  <c:v>45239.475312499999</c:v>
                </c:pt>
                <c:pt idx="91">
                  <c:v>45239.475486111114</c:v>
                </c:pt>
                <c:pt idx="92">
                  <c:v>45239.479189814811</c:v>
                </c:pt>
                <c:pt idx="93">
                  <c:v>45239.479363425926</c:v>
                </c:pt>
                <c:pt idx="94">
                  <c:v>45239.479537037041</c:v>
                </c:pt>
                <c:pt idx="95">
                  <c:v>45239.479710648149</c:v>
                </c:pt>
                <c:pt idx="96">
                  <c:v>45239.483414351853</c:v>
                </c:pt>
                <c:pt idx="97">
                  <c:v>45239.483587962968</c:v>
                </c:pt>
                <c:pt idx="98">
                  <c:v>45239.483773148153</c:v>
                </c:pt>
                <c:pt idx="99">
                  <c:v>45239.483946759261</c:v>
                </c:pt>
                <c:pt idx="100">
                  <c:v>45239.487650462965</c:v>
                </c:pt>
                <c:pt idx="101">
                  <c:v>45239.487824074073</c:v>
                </c:pt>
                <c:pt idx="102">
                  <c:v>45239.487997685181</c:v>
                </c:pt>
                <c:pt idx="103">
                  <c:v>45239.488171296296</c:v>
                </c:pt>
                <c:pt idx="104">
                  <c:v>45239.491875</c:v>
                </c:pt>
                <c:pt idx="105">
                  <c:v>45239.492048611108</c:v>
                </c:pt>
                <c:pt idx="106">
                  <c:v>45239.492222222223</c:v>
                </c:pt>
                <c:pt idx="107">
                  <c:v>45239.492407407408</c:v>
                </c:pt>
                <c:pt idx="108">
                  <c:v>45239.496099537035</c:v>
                </c:pt>
                <c:pt idx="109">
                  <c:v>45239.49628472222</c:v>
                </c:pt>
                <c:pt idx="110">
                  <c:v>45239.496458333335</c:v>
                </c:pt>
                <c:pt idx="111">
                  <c:v>45239.496631944443</c:v>
                </c:pt>
                <c:pt idx="112">
                  <c:v>45239.500335648147</c:v>
                </c:pt>
                <c:pt idx="113">
                  <c:v>45239.500509259262</c:v>
                </c:pt>
                <c:pt idx="114">
                  <c:v>45239.50068287037</c:v>
                </c:pt>
                <c:pt idx="115">
                  <c:v>45239.500856481478</c:v>
                </c:pt>
                <c:pt idx="116">
                  <c:v>45239.504560185189</c:v>
                </c:pt>
                <c:pt idx="117">
                  <c:v>45239.504733796297</c:v>
                </c:pt>
                <c:pt idx="118">
                  <c:v>45239.504907407405</c:v>
                </c:pt>
                <c:pt idx="119">
                  <c:v>45239.50509259259</c:v>
                </c:pt>
                <c:pt idx="120">
                  <c:v>45239.508784722224</c:v>
                </c:pt>
                <c:pt idx="121">
                  <c:v>45239.508969907409</c:v>
                </c:pt>
                <c:pt idx="122">
                  <c:v>45239.509143518517</c:v>
                </c:pt>
                <c:pt idx="123">
                  <c:v>45239.509317129632</c:v>
                </c:pt>
                <c:pt idx="124">
                  <c:v>45239.513020833328</c:v>
                </c:pt>
                <c:pt idx="125">
                  <c:v>45239.513194444444</c:v>
                </c:pt>
                <c:pt idx="126">
                  <c:v>45239.513368055559</c:v>
                </c:pt>
                <c:pt idx="127">
                  <c:v>45239.513541666667</c:v>
                </c:pt>
                <c:pt idx="128">
                  <c:v>45239.517245370371</c:v>
                </c:pt>
                <c:pt idx="129">
                  <c:v>45239.517418981486</c:v>
                </c:pt>
                <c:pt idx="130">
                  <c:v>45239.517592592594</c:v>
                </c:pt>
                <c:pt idx="131">
                  <c:v>45239.517777777779</c:v>
                </c:pt>
                <c:pt idx="132">
                  <c:v>45239.521469907406</c:v>
                </c:pt>
                <c:pt idx="133">
                  <c:v>45239.521655092598</c:v>
                </c:pt>
                <c:pt idx="134">
                  <c:v>45239.521828703699</c:v>
                </c:pt>
                <c:pt idx="135">
                  <c:v>45239.522002314814</c:v>
                </c:pt>
                <c:pt idx="136">
                  <c:v>45239.525706018518</c:v>
                </c:pt>
                <c:pt idx="137">
                  <c:v>45239.525879629626</c:v>
                </c:pt>
                <c:pt idx="138">
                  <c:v>45239.526053240741</c:v>
                </c:pt>
                <c:pt idx="139">
                  <c:v>45239.526226851856</c:v>
                </c:pt>
                <c:pt idx="140">
                  <c:v>45239.529930555553</c:v>
                </c:pt>
                <c:pt idx="141">
                  <c:v>45239.530104166668</c:v>
                </c:pt>
                <c:pt idx="142">
                  <c:v>45239.530289351853</c:v>
                </c:pt>
                <c:pt idx="143">
                  <c:v>45239.530462962968</c:v>
                </c:pt>
                <c:pt idx="144">
                  <c:v>45239.534166666665</c:v>
                </c:pt>
                <c:pt idx="145">
                  <c:v>45239.53434027778</c:v>
                </c:pt>
                <c:pt idx="146">
                  <c:v>45239.534513888888</c:v>
                </c:pt>
                <c:pt idx="147">
                  <c:v>45239.534687499996</c:v>
                </c:pt>
                <c:pt idx="148">
                  <c:v>45239.538391203707</c:v>
                </c:pt>
                <c:pt idx="149">
                  <c:v>45239.538564814815</c:v>
                </c:pt>
                <c:pt idx="150">
                  <c:v>45239.538738425923</c:v>
                </c:pt>
                <c:pt idx="151">
                  <c:v>45239.538923611108</c:v>
                </c:pt>
                <c:pt idx="152">
                  <c:v>45239.542615740742</c:v>
                </c:pt>
                <c:pt idx="153">
                  <c:v>45239.542800925927</c:v>
                </c:pt>
                <c:pt idx="154">
                  <c:v>45239.542974537035</c:v>
                </c:pt>
                <c:pt idx="155">
                  <c:v>45239.54314814815</c:v>
                </c:pt>
                <c:pt idx="156">
                  <c:v>45239.546851851846</c:v>
                </c:pt>
                <c:pt idx="157">
                  <c:v>45239.547025462962</c:v>
                </c:pt>
                <c:pt idx="158">
                  <c:v>45239.547199074077</c:v>
                </c:pt>
                <c:pt idx="159">
                  <c:v>45239.547384259262</c:v>
                </c:pt>
                <c:pt idx="160">
                  <c:v>45239.551076388889</c:v>
                </c:pt>
                <c:pt idx="161">
                  <c:v>45239.551261574074</c:v>
                </c:pt>
                <c:pt idx="162">
                  <c:v>45239.551435185189</c:v>
                </c:pt>
                <c:pt idx="163">
                  <c:v>45239.551608796297</c:v>
                </c:pt>
                <c:pt idx="164">
                  <c:v>45239.555312500001</c:v>
                </c:pt>
                <c:pt idx="165">
                  <c:v>45239.555486111116</c:v>
                </c:pt>
                <c:pt idx="166">
                  <c:v>45239.555659722224</c:v>
                </c:pt>
                <c:pt idx="167">
                  <c:v>45239.555833333332</c:v>
                </c:pt>
                <c:pt idx="168">
                  <c:v>45239.559537037036</c:v>
                </c:pt>
                <c:pt idx="169">
                  <c:v>45239.559710648144</c:v>
                </c:pt>
                <c:pt idx="170">
                  <c:v>45239.559884259259</c:v>
                </c:pt>
                <c:pt idx="171">
                  <c:v>45239.560069444444</c:v>
                </c:pt>
                <c:pt idx="172">
                  <c:v>45239.563761574071</c:v>
                </c:pt>
                <c:pt idx="173">
                  <c:v>45239.563946759255</c:v>
                </c:pt>
                <c:pt idx="174">
                  <c:v>45239.564120370371</c:v>
                </c:pt>
                <c:pt idx="175">
                  <c:v>45239.564293981486</c:v>
                </c:pt>
                <c:pt idx="176">
                  <c:v>45239.567997685182</c:v>
                </c:pt>
                <c:pt idx="177">
                  <c:v>45239.568171296298</c:v>
                </c:pt>
                <c:pt idx="178">
                  <c:v>45239.568344907406</c:v>
                </c:pt>
                <c:pt idx="179">
                  <c:v>45239.568518518514</c:v>
                </c:pt>
                <c:pt idx="180">
                  <c:v>45239.572222222225</c:v>
                </c:pt>
                <c:pt idx="181">
                  <c:v>45239.572395833333</c:v>
                </c:pt>
                <c:pt idx="182">
                  <c:v>45239.572581018518</c:v>
                </c:pt>
                <c:pt idx="183">
                  <c:v>45239.572754629626</c:v>
                </c:pt>
                <c:pt idx="184">
                  <c:v>45239.576458333337</c:v>
                </c:pt>
                <c:pt idx="185">
                  <c:v>45239.576631944445</c:v>
                </c:pt>
                <c:pt idx="186">
                  <c:v>45239.576805555553</c:v>
                </c:pt>
                <c:pt idx="187">
                  <c:v>45239.576979166668</c:v>
                </c:pt>
                <c:pt idx="188">
                  <c:v>45239.580682870372</c:v>
                </c:pt>
                <c:pt idx="189">
                  <c:v>45239.58085648148</c:v>
                </c:pt>
                <c:pt idx="190">
                  <c:v>45239.581041666665</c:v>
                </c:pt>
                <c:pt idx="191">
                  <c:v>45239.58121527778</c:v>
                </c:pt>
                <c:pt idx="192">
                  <c:v>45239.584918981476</c:v>
                </c:pt>
                <c:pt idx="193">
                  <c:v>45239.585092592592</c:v>
                </c:pt>
                <c:pt idx="194">
                  <c:v>45239.585266203707</c:v>
                </c:pt>
                <c:pt idx="195">
                  <c:v>45239.585439814815</c:v>
                </c:pt>
                <c:pt idx="196">
                  <c:v>45239.589143518519</c:v>
                </c:pt>
                <c:pt idx="197">
                  <c:v>45239.589317129634</c:v>
                </c:pt>
                <c:pt idx="198">
                  <c:v>45239.589490740742</c:v>
                </c:pt>
                <c:pt idx="199">
                  <c:v>45239.589675925927</c:v>
                </c:pt>
                <c:pt idx="200">
                  <c:v>45239.59337962963</c:v>
                </c:pt>
                <c:pt idx="201">
                  <c:v>45239.593553240746</c:v>
                </c:pt>
                <c:pt idx="202">
                  <c:v>45239.593726851846</c:v>
                </c:pt>
                <c:pt idx="203">
                  <c:v>45239.593900462962</c:v>
                </c:pt>
                <c:pt idx="204">
                  <c:v>45239.597604166665</c:v>
                </c:pt>
                <c:pt idx="205">
                  <c:v>45239.597777777773</c:v>
                </c:pt>
                <c:pt idx="206">
                  <c:v>45239.597951388889</c:v>
                </c:pt>
                <c:pt idx="207">
                  <c:v>45239.598136574074</c:v>
                </c:pt>
                <c:pt idx="208">
                  <c:v>45239.601840277777</c:v>
                </c:pt>
                <c:pt idx="209">
                  <c:v>45239.602013888885</c:v>
                </c:pt>
                <c:pt idx="210">
                  <c:v>45239.602187500001</c:v>
                </c:pt>
                <c:pt idx="211">
                  <c:v>45239.602361111116</c:v>
                </c:pt>
                <c:pt idx="212">
                  <c:v>45239.606064814812</c:v>
                </c:pt>
                <c:pt idx="213">
                  <c:v>45239.606238425928</c:v>
                </c:pt>
                <c:pt idx="214">
                  <c:v>45239.606423611112</c:v>
                </c:pt>
                <c:pt idx="215">
                  <c:v>45239.60659722222</c:v>
                </c:pt>
                <c:pt idx="216">
                  <c:v>45239.610300925924</c:v>
                </c:pt>
                <c:pt idx="217">
                  <c:v>45239.610474537039</c:v>
                </c:pt>
                <c:pt idx="218">
                  <c:v>45239.610648148147</c:v>
                </c:pt>
                <c:pt idx="219">
                  <c:v>45239.610821759255</c:v>
                </c:pt>
                <c:pt idx="220">
                  <c:v>45239.614525462966</c:v>
                </c:pt>
                <c:pt idx="221">
                  <c:v>45239.614699074074</c:v>
                </c:pt>
                <c:pt idx="222">
                  <c:v>45239.614884259259</c:v>
                </c:pt>
                <c:pt idx="223">
                  <c:v>45239.615057870367</c:v>
                </c:pt>
                <c:pt idx="224">
                  <c:v>45239.618761574078</c:v>
                </c:pt>
                <c:pt idx="225">
                  <c:v>45239.618935185186</c:v>
                </c:pt>
                <c:pt idx="226">
                  <c:v>45239.619108796294</c:v>
                </c:pt>
                <c:pt idx="227">
                  <c:v>45239.61928240741</c:v>
                </c:pt>
                <c:pt idx="228">
                  <c:v>45239.622986111106</c:v>
                </c:pt>
                <c:pt idx="229">
                  <c:v>45239.623159722221</c:v>
                </c:pt>
                <c:pt idx="230">
                  <c:v>45239.623333333337</c:v>
                </c:pt>
                <c:pt idx="231">
                  <c:v>45239.623518518521</c:v>
                </c:pt>
                <c:pt idx="232">
                  <c:v>45239.627222222218</c:v>
                </c:pt>
                <c:pt idx="233">
                  <c:v>45239.627395833333</c:v>
                </c:pt>
                <c:pt idx="234">
                  <c:v>45239.627569444448</c:v>
                </c:pt>
                <c:pt idx="235">
                  <c:v>45239.627743055556</c:v>
                </c:pt>
                <c:pt idx="236">
                  <c:v>45239.63144675926</c:v>
                </c:pt>
                <c:pt idx="237">
                  <c:v>45239.631620370375</c:v>
                </c:pt>
                <c:pt idx="238">
                  <c:v>45239.63180555556</c:v>
                </c:pt>
                <c:pt idx="239">
                  <c:v>45239.631979166668</c:v>
                </c:pt>
                <c:pt idx="240">
                  <c:v>45239.635682870372</c:v>
                </c:pt>
                <c:pt idx="241">
                  <c:v>45239.63585648148</c:v>
                </c:pt>
                <c:pt idx="242">
                  <c:v>45239.636030092588</c:v>
                </c:pt>
                <c:pt idx="243">
                  <c:v>45239.636203703703</c:v>
                </c:pt>
                <c:pt idx="244">
                  <c:v>45239.639907407407</c:v>
                </c:pt>
                <c:pt idx="245">
                  <c:v>45239.640092592592</c:v>
                </c:pt>
                <c:pt idx="246">
                  <c:v>45239.6402662037</c:v>
                </c:pt>
                <c:pt idx="247">
                  <c:v>45239.640439814815</c:v>
                </c:pt>
                <c:pt idx="248">
                  <c:v>45239.644143518519</c:v>
                </c:pt>
                <c:pt idx="249">
                  <c:v>45239.644317129627</c:v>
                </c:pt>
                <c:pt idx="250">
                  <c:v>45239.644490740742</c:v>
                </c:pt>
                <c:pt idx="251">
                  <c:v>45239.64466435185</c:v>
                </c:pt>
                <c:pt idx="252">
                  <c:v>45239.648368055554</c:v>
                </c:pt>
                <c:pt idx="253">
                  <c:v>45239.648553240739</c:v>
                </c:pt>
                <c:pt idx="254">
                  <c:v>45239.648726851854</c:v>
                </c:pt>
                <c:pt idx="255">
                  <c:v>45239.648900462962</c:v>
                </c:pt>
                <c:pt idx="256">
                  <c:v>45239.652604166666</c:v>
                </c:pt>
                <c:pt idx="257">
                  <c:v>45239.652777777781</c:v>
                </c:pt>
                <c:pt idx="258">
                  <c:v>45239.652962962966</c:v>
                </c:pt>
                <c:pt idx="259">
                  <c:v>45239.653136574074</c:v>
                </c:pt>
                <c:pt idx="260">
                  <c:v>45239.656840277778</c:v>
                </c:pt>
                <c:pt idx="261">
                  <c:v>45239.657013888893</c:v>
                </c:pt>
                <c:pt idx="262">
                  <c:v>45239.657187500001</c:v>
                </c:pt>
                <c:pt idx="263">
                  <c:v>45239.657361111109</c:v>
                </c:pt>
                <c:pt idx="264">
                  <c:v>45239.66106481482</c:v>
                </c:pt>
                <c:pt idx="265">
                  <c:v>45239.661238425921</c:v>
                </c:pt>
                <c:pt idx="266">
                  <c:v>45239.661412037036</c:v>
                </c:pt>
                <c:pt idx="267">
                  <c:v>45239.661597222221</c:v>
                </c:pt>
                <c:pt idx="268">
                  <c:v>45239.665300925924</c:v>
                </c:pt>
                <c:pt idx="269">
                  <c:v>45239.665474537032</c:v>
                </c:pt>
                <c:pt idx="270">
                  <c:v>45239.665648148148</c:v>
                </c:pt>
                <c:pt idx="271">
                  <c:v>45239.665821759263</c:v>
                </c:pt>
                <c:pt idx="272">
                  <c:v>45239.669525462959</c:v>
                </c:pt>
                <c:pt idx="273">
                  <c:v>45239.669699074075</c:v>
                </c:pt>
                <c:pt idx="274">
                  <c:v>45239.66988425926</c:v>
                </c:pt>
                <c:pt idx="275">
                  <c:v>45239.670057870375</c:v>
                </c:pt>
                <c:pt idx="276">
                  <c:v>45239.673761574071</c:v>
                </c:pt>
                <c:pt idx="277">
                  <c:v>45239.673935185187</c:v>
                </c:pt>
                <c:pt idx="278">
                  <c:v>45239.674108796295</c:v>
                </c:pt>
                <c:pt idx="279">
                  <c:v>45239.674282407403</c:v>
                </c:pt>
                <c:pt idx="280">
                  <c:v>45239.677986111114</c:v>
                </c:pt>
                <c:pt idx="281">
                  <c:v>45239.678159722222</c:v>
                </c:pt>
                <c:pt idx="282">
                  <c:v>45239.678344907406</c:v>
                </c:pt>
                <c:pt idx="283">
                  <c:v>45239.678518518514</c:v>
                </c:pt>
                <c:pt idx="284">
                  <c:v>45239.682222222225</c:v>
                </c:pt>
                <c:pt idx="285">
                  <c:v>45239.682395833333</c:v>
                </c:pt>
                <c:pt idx="286">
                  <c:v>45239.682569444441</c:v>
                </c:pt>
                <c:pt idx="287">
                  <c:v>45239.682743055557</c:v>
                </c:pt>
                <c:pt idx="288">
                  <c:v>45239.686458333337</c:v>
                </c:pt>
                <c:pt idx="289">
                  <c:v>45239.686631944445</c:v>
                </c:pt>
                <c:pt idx="290">
                  <c:v>45239.686805555553</c:v>
                </c:pt>
                <c:pt idx="291">
                  <c:v>45239.686979166669</c:v>
                </c:pt>
                <c:pt idx="292">
                  <c:v>45239.690682870365</c:v>
                </c:pt>
                <c:pt idx="293">
                  <c:v>45239.69085648148</c:v>
                </c:pt>
                <c:pt idx="294">
                  <c:v>45239.691030092596</c:v>
                </c:pt>
                <c:pt idx="295">
                  <c:v>45239.69121527778</c:v>
                </c:pt>
                <c:pt idx="296">
                  <c:v>45239.694918981477</c:v>
                </c:pt>
                <c:pt idx="297">
                  <c:v>45239.695092592592</c:v>
                </c:pt>
                <c:pt idx="298">
                  <c:v>45239.695266203707</c:v>
                </c:pt>
                <c:pt idx="299">
                  <c:v>45239.695451388892</c:v>
                </c:pt>
                <c:pt idx="300">
                  <c:v>45239.699155092589</c:v>
                </c:pt>
                <c:pt idx="301">
                  <c:v>45239.699328703704</c:v>
                </c:pt>
                <c:pt idx="302">
                  <c:v>45239.699502314819</c:v>
                </c:pt>
                <c:pt idx="303">
                  <c:v>45239.699675925927</c:v>
                </c:pt>
                <c:pt idx="304">
                  <c:v>45239.703379629631</c:v>
                </c:pt>
                <c:pt idx="305">
                  <c:v>45239.703553240739</c:v>
                </c:pt>
                <c:pt idx="306">
                  <c:v>45239.703738425931</c:v>
                </c:pt>
                <c:pt idx="307">
                  <c:v>45239.703912037032</c:v>
                </c:pt>
                <c:pt idx="308">
                  <c:v>45239.707615740743</c:v>
                </c:pt>
                <c:pt idx="309">
                  <c:v>45239.707789351851</c:v>
                </c:pt>
                <c:pt idx="310">
                  <c:v>45239.707962962959</c:v>
                </c:pt>
                <c:pt idx="311">
                  <c:v>45239.708148148144</c:v>
                </c:pt>
                <c:pt idx="312">
                  <c:v>45239.711851851855</c:v>
                </c:pt>
                <c:pt idx="313">
                  <c:v>45239.712025462963</c:v>
                </c:pt>
                <c:pt idx="314">
                  <c:v>45239.712199074071</c:v>
                </c:pt>
                <c:pt idx="315">
                  <c:v>45239.712372685186</c:v>
                </c:pt>
                <c:pt idx="316">
                  <c:v>45239.71607638889</c:v>
                </c:pt>
                <c:pt idx="317">
                  <c:v>45239.716249999998</c:v>
                </c:pt>
                <c:pt idx="318">
                  <c:v>45239.716435185182</c:v>
                </c:pt>
                <c:pt idx="319">
                  <c:v>45239.716608796298</c:v>
                </c:pt>
                <c:pt idx="320">
                  <c:v>45239.720312500001</c:v>
                </c:pt>
                <c:pt idx="321">
                  <c:v>45239.720486111109</c:v>
                </c:pt>
                <c:pt idx="322">
                  <c:v>45239.720659722225</c:v>
                </c:pt>
                <c:pt idx="323">
                  <c:v>45239.72084490741</c:v>
                </c:pt>
                <c:pt idx="324">
                  <c:v>45239.724548611106</c:v>
                </c:pt>
                <c:pt idx="325">
                  <c:v>45239.724722222221</c:v>
                </c:pt>
                <c:pt idx="326">
                  <c:v>45239.724895833337</c:v>
                </c:pt>
                <c:pt idx="327">
                  <c:v>45239.725069444445</c:v>
                </c:pt>
                <c:pt idx="328">
                  <c:v>45239.728773148148</c:v>
                </c:pt>
                <c:pt idx="329">
                  <c:v>45239.728946759264</c:v>
                </c:pt>
                <c:pt idx="330">
                  <c:v>45239.729131944448</c:v>
                </c:pt>
                <c:pt idx="331">
                  <c:v>45239.729305555556</c:v>
                </c:pt>
                <c:pt idx="332">
                  <c:v>45239.73300925926</c:v>
                </c:pt>
                <c:pt idx="333">
                  <c:v>45239.733182870375</c:v>
                </c:pt>
                <c:pt idx="334">
                  <c:v>45239.73336805556</c:v>
                </c:pt>
                <c:pt idx="335">
                  <c:v>45239.733541666668</c:v>
                </c:pt>
                <c:pt idx="336">
                  <c:v>45239.737245370372</c:v>
                </c:pt>
                <c:pt idx="337">
                  <c:v>45239.73741898148</c:v>
                </c:pt>
                <c:pt idx="338">
                  <c:v>45239.737592592588</c:v>
                </c:pt>
                <c:pt idx="339">
                  <c:v>45239.737766203703</c:v>
                </c:pt>
                <c:pt idx="340">
                  <c:v>45239.741469907407</c:v>
                </c:pt>
                <c:pt idx="341">
                  <c:v>45239.741655092592</c:v>
                </c:pt>
                <c:pt idx="342">
                  <c:v>45239.7418287037</c:v>
                </c:pt>
                <c:pt idx="343">
                  <c:v>45239.742002314815</c:v>
                </c:pt>
                <c:pt idx="344">
                  <c:v>45239.745706018519</c:v>
                </c:pt>
                <c:pt idx="345">
                  <c:v>45239.745879629627</c:v>
                </c:pt>
                <c:pt idx="346">
                  <c:v>45239.746064814812</c:v>
                </c:pt>
                <c:pt idx="347">
                  <c:v>45239.746238425927</c:v>
                </c:pt>
                <c:pt idx="348">
                  <c:v>45239.749942129631</c:v>
                </c:pt>
                <c:pt idx="349">
                  <c:v>45239.750115740739</c:v>
                </c:pt>
                <c:pt idx="350">
                  <c:v>45239.750289351854</c:v>
                </c:pt>
                <c:pt idx="351">
                  <c:v>45239.750474537039</c:v>
                </c:pt>
                <c:pt idx="352">
                  <c:v>45239.754178240742</c:v>
                </c:pt>
                <c:pt idx="353">
                  <c:v>45239.754351851851</c:v>
                </c:pt>
                <c:pt idx="354">
                  <c:v>45239.754525462966</c:v>
                </c:pt>
                <c:pt idx="355">
                  <c:v>45239.754699074074</c:v>
                </c:pt>
                <c:pt idx="356">
                  <c:v>45239.758414351847</c:v>
                </c:pt>
                <c:pt idx="357">
                  <c:v>45239.758587962962</c:v>
                </c:pt>
                <c:pt idx="358">
                  <c:v>45239.758761574078</c:v>
                </c:pt>
                <c:pt idx="359">
                  <c:v>45239.758935185186</c:v>
                </c:pt>
                <c:pt idx="360">
                  <c:v>45239.762638888889</c:v>
                </c:pt>
                <c:pt idx="361">
                  <c:v>45239.762824074074</c:v>
                </c:pt>
                <c:pt idx="362">
                  <c:v>45239.762997685189</c:v>
                </c:pt>
                <c:pt idx="363">
                  <c:v>45239.763171296298</c:v>
                </c:pt>
                <c:pt idx="364">
                  <c:v>45239.766875000001</c:v>
                </c:pt>
                <c:pt idx="365">
                  <c:v>45239.767048611116</c:v>
                </c:pt>
                <c:pt idx="366">
                  <c:v>45239.767233796301</c:v>
                </c:pt>
                <c:pt idx="367">
                  <c:v>45239.767407407402</c:v>
                </c:pt>
                <c:pt idx="368">
                  <c:v>45239.771111111113</c:v>
                </c:pt>
                <c:pt idx="369">
                  <c:v>45239.771284722221</c:v>
                </c:pt>
                <c:pt idx="370">
                  <c:v>45239.771458333329</c:v>
                </c:pt>
                <c:pt idx="371">
                  <c:v>45239.771643518514</c:v>
                </c:pt>
                <c:pt idx="372">
                  <c:v>45239.775347222225</c:v>
                </c:pt>
                <c:pt idx="373">
                  <c:v>45239.775520833333</c:v>
                </c:pt>
                <c:pt idx="374">
                  <c:v>45239.775694444441</c:v>
                </c:pt>
                <c:pt idx="375">
                  <c:v>45239.775868055556</c:v>
                </c:pt>
                <c:pt idx="376">
                  <c:v>45239.779583333337</c:v>
                </c:pt>
                <c:pt idx="377">
                  <c:v>45239.779756944445</c:v>
                </c:pt>
                <c:pt idx="378">
                  <c:v>45239.779930555553</c:v>
                </c:pt>
                <c:pt idx="379">
                  <c:v>45239.780104166668</c:v>
                </c:pt>
                <c:pt idx="380">
                  <c:v>45239.783807870372</c:v>
                </c:pt>
                <c:pt idx="381">
                  <c:v>45239.783993055556</c:v>
                </c:pt>
                <c:pt idx="382">
                  <c:v>45239.784166666665</c:v>
                </c:pt>
                <c:pt idx="383">
                  <c:v>45239.78434027778</c:v>
                </c:pt>
                <c:pt idx="384">
                  <c:v>45239.788043981476</c:v>
                </c:pt>
                <c:pt idx="385">
                  <c:v>45239.788217592592</c:v>
                </c:pt>
                <c:pt idx="386">
                  <c:v>45239.788391203707</c:v>
                </c:pt>
                <c:pt idx="387">
                  <c:v>45239.788576388892</c:v>
                </c:pt>
                <c:pt idx="388">
                  <c:v>45239.792280092588</c:v>
                </c:pt>
                <c:pt idx="389">
                  <c:v>45239.792453703703</c:v>
                </c:pt>
                <c:pt idx="390">
                  <c:v>45239.792627314819</c:v>
                </c:pt>
                <c:pt idx="391">
                  <c:v>45239.792812500003</c:v>
                </c:pt>
                <c:pt idx="392">
                  <c:v>45239.7965162037</c:v>
                </c:pt>
                <c:pt idx="393">
                  <c:v>45239.796689814815</c:v>
                </c:pt>
                <c:pt idx="394">
                  <c:v>45239.79686342593</c:v>
                </c:pt>
                <c:pt idx="395">
                  <c:v>45239.797037037039</c:v>
                </c:pt>
                <c:pt idx="396">
                  <c:v>45239.800752314812</c:v>
                </c:pt>
                <c:pt idx="397">
                  <c:v>45239.800925925927</c:v>
                </c:pt>
                <c:pt idx="398">
                  <c:v>45239.801099537042</c:v>
                </c:pt>
                <c:pt idx="399">
                  <c:v>45239.801273148143</c:v>
                </c:pt>
                <c:pt idx="400">
                  <c:v>45239.804988425924</c:v>
                </c:pt>
                <c:pt idx="401">
                  <c:v>45239.805162037039</c:v>
                </c:pt>
                <c:pt idx="402">
                  <c:v>45239.805335648147</c:v>
                </c:pt>
                <c:pt idx="403">
                  <c:v>45239.805509259255</c:v>
                </c:pt>
                <c:pt idx="404">
                  <c:v>45239.809212962966</c:v>
                </c:pt>
                <c:pt idx="405">
                  <c:v>45239.809398148151</c:v>
                </c:pt>
                <c:pt idx="406">
                  <c:v>45239.809571759259</c:v>
                </c:pt>
                <c:pt idx="407">
                  <c:v>45239.809745370367</c:v>
                </c:pt>
                <c:pt idx="408">
                  <c:v>45239.813449074078</c:v>
                </c:pt>
                <c:pt idx="409">
                  <c:v>45239.813634259262</c:v>
                </c:pt>
                <c:pt idx="410">
                  <c:v>45239.813807870371</c:v>
                </c:pt>
                <c:pt idx="411">
                  <c:v>45239.813981481479</c:v>
                </c:pt>
                <c:pt idx="412">
                  <c:v>45239.817685185189</c:v>
                </c:pt>
                <c:pt idx="413">
                  <c:v>45239.817870370374</c:v>
                </c:pt>
                <c:pt idx="414">
                  <c:v>45239.818043981482</c:v>
                </c:pt>
                <c:pt idx="415">
                  <c:v>45239.81821759259</c:v>
                </c:pt>
                <c:pt idx="416">
                  <c:v>45239.821921296301</c:v>
                </c:pt>
                <c:pt idx="417">
                  <c:v>45239.822106481486</c:v>
                </c:pt>
                <c:pt idx="418">
                  <c:v>45239.822280092594</c:v>
                </c:pt>
                <c:pt idx="419">
                  <c:v>45239.822453703702</c:v>
                </c:pt>
                <c:pt idx="420">
                  <c:v>45239.826157407406</c:v>
                </c:pt>
                <c:pt idx="421">
                  <c:v>45239.826331018514</c:v>
                </c:pt>
                <c:pt idx="422">
                  <c:v>45239.826516203699</c:v>
                </c:pt>
                <c:pt idx="423">
                  <c:v>45239.826689814814</c:v>
                </c:pt>
                <c:pt idx="424">
                  <c:v>45239.830393518518</c:v>
                </c:pt>
                <c:pt idx="425">
                  <c:v>45239.830567129626</c:v>
                </c:pt>
                <c:pt idx="426">
                  <c:v>45239.830740740741</c:v>
                </c:pt>
                <c:pt idx="427">
                  <c:v>45239.830925925926</c:v>
                </c:pt>
                <c:pt idx="428">
                  <c:v>45239.834629629629</c:v>
                </c:pt>
                <c:pt idx="429">
                  <c:v>45239.834803240738</c:v>
                </c:pt>
                <c:pt idx="430">
                  <c:v>45239.834976851853</c:v>
                </c:pt>
                <c:pt idx="431">
                  <c:v>45239.835162037038</c:v>
                </c:pt>
                <c:pt idx="432">
                  <c:v>45239.838865740741</c:v>
                </c:pt>
                <c:pt idx="433">
                  <c:v>45239.839039351849</c:v>
                </c:pt>
                <c:pt idx="434">
                  <c:v>45239.839212962965</c:v>
                </c:pt>
                <c:pt idx="435">
                  <c:v>45239.839398148149</c:v>
                </c:pt>
                <c:pt idx="436">
                  <c:v>45239.843101851853</c:v>
                </c:pt>
                <c:pt idx="437">
                  <c:v>45239.843275462961</c:v>
                </c:pt>
                <c:pt idx="438">
                  <c:v>45239.843449074076</c:v>
                </c:pt>
                <c:pt idx="439">
                  <c:v>45239.843622685185</c:v>
                </c:pt>
                <c:pt idx="440">
                  <c:v>45239.847337962958</c:v>
                </c:pt>
                <c:pt idx="441">
                  <c:v>45239.847511574073</c:v>
                </c:pt>
                <c:pt idx="442">
                  <c:v>45239.847685185188</c:v>
                </c:pt>
                <c:pt idx="443">
                  <c:v>45239.847858796296</c:v>
                </c:pt>
                <c:pt idx="444">
                  <c:v>45239.85157407407</c:v>
                </c:pt>
                <c:pt idx="445">
                  <c:v>45239.851747685185</c:v>
                </c:pt>
                <c:pt idx="446">
                  <c:v>45239.8519212963</c:v>
                </c:pt>
                <c:pt idx="447">
                  <c:v>45239.852106481485</c:v>
                </c:pt>
                <c:pt idx="448">
                  <c:v>45239.855810185181</c:v>
                </c:pt>
                <c:pt idx="449">
                  <c:v>45239.855983796297</c:v>
                </c:pt>
                <c:pt idx="450">
                  <c:v>45239.856157407412</c:v>
                </c:pt>
                <c:pt idx="451">
                  <c:v>45239.85633101852</c:v>
                </c:pt>
                <c:pt idx="452">
                  <c:v>45239.860046296293</c:v>
                </c:pt>
                <c:pt idx="453">
                  <c:v>45239.860219907408</c:v>
                </c:pt>
                <c:pt idx="454">
                  <c:v>45239.860393518524</c:v>
                </c:pt>
                <c:pt idx="455">
                  <c:v>45239.860578703709</c:v>
                </c:pt>
                <c:pt idx="456">
                  <c:v>45239.864282407405</c:v>
                </c:pt>
                <c:pt idx="457">
                  <c:v>45239.86445601852</c:v>
                </c:pt>
                <c:pt idx="458">
                  <c:v>45239.864641203705</c:v>
                </c:pt>
                <c:pt idx="459">
                  <c:v>45239.864814814813</c:v>
                </c:pt>
                <c:pt idx="460">
                  <c:v>45239.868518518517</c:v>
                </c:pt>
                <c:pt idx="461">
                  <c:v>45239.868692129632</c:v>
                </c:pt>
                <c:pt idx="462">
                  <c:v>45239.868877314817</c:v>
                </c:pt>
                <c:pt idx="463">
                  <c:v>45239.869050925925</c:v>
                </c:pt>
                <c:pt idx="464">
                  <c:v>45239.872754629629</c:v>
                </c:pt>
                <c:pt idx="465">
                  <c:v>45239.872928240744</c:v>
                </c:pt>
                <c:pt idx="466">
                  <c:v>45239.873113425929</c:v>
                </c:pt>
                <c:pt idx="467">
                  <c:v>45239.873287037037</c:v>
                </c:pt>
                <c:pt idx="468">
                  <c:v>45239.87699074074</c:v>
                </c:pt>
                <c:pt idx="469">
                  <c:v>45239.877175925925</c:v>
                </c:pt>
                <c:pt idx="470">
                  <c:v>45239.877349537041</c:v>
                </c:pt>
                <c:pt idx="471">
                  <c:v>45239.877523148149</c:v>
                </c:pt>
                <c:pt idx="472">
                  <c:v>45239.881226851852</c:v>
                </c:pt>
                <c:pt idx="473">
                  <c:v>45239.881412037037</c:v>
                </c:pt>
                <c:pt idx="474">
                  <c:v>45239.881585648152</c:v>
                </c:pt>
                <c:pt idx="475">
                  <c:v>45239.88175925926</c:v>
                </c:pt>
                <c:pt idx="476">
                  <c:v>45239.885474537034</c:v>
                </c:pt>
                <c:pt idx="477">
                  <c:v>45239.885648148149</c:v>
                </c:pt>
                <c:pt idx="478">
                  <c:v>45239.885821759264</c:v>
                </c:pt>
                <c:pt idx="479">
                  <c:v>45239.885995370365</c:v>
                </c:pt>
                <c:pt idx="480">
                  <c:v>45239.889710648145</c:v>
                </c:pt>
                <c:pt idx="481">
                  <c:v>45239.889884259261</c:v>
                </c:pt>
                <c:pt idx="482">
                  <c:v>45239.890057870369</c:v>
                </c:pt>
                <c:pt idx="483">
                  <c:v>45239.890231481477</c:v>
                </c:pt>
                <c:pt idx="484">
                  <c:v>45239.893946759257</c:v>
                </c:pt>
                <c:pt idx="485">
                  <c:v>45239.894120370373</c:v>
                </c:pt>
                <c:pt idx="486">
                  <c:v>45239.894293981481</c:v>
                </c:pt>
                <c:pt idx="487">
                  <c:v>45239.894467592589</c:v>
                </c:pt>
                <c:pt idx="488">
                  <c:v>45239.898182870369</c:v>
                </c:pt>
                <c:pt idx="489">
                  <c:v>45239.898356481484</c:v>
                </c:pt>
                <c:pt idx="490">
                  <c:v>45239.898530092592</c:v>
                </c:pt>
                <c:pt idx="491">
                  <c:v>45239.898715277777</c:v>
                </c:pt>
                <c:pt idx="492">
                  <c:v>45239.902418981481</c:v>
                </c:pt>
                <c:pt idx="493">
                  <c:v>45239.902592592596</c:v>
                </c:pt>
                <c:pt idx="494">
                  <c:v>45239.902766203704</c:v>
                </c:pt>
                <c:pt idx="495">
                  <c:v>45239.902951388889</c:v>
                </c:pt>
                <c:pt idx="496">
                  <c:v>45239.906655092593</c:v>
                </c:pt>
                <c:pt idx="497">
                  <c:v>45239.906828703708</c:v>
                </c:pt>
                <c:pt idx="498">
                  <c:v>45239.907013888893</c:v>
                </c:pt>
                <c:pt idx="499">
                  <c:v>45239.907187500001</c:v>
                </c:pt>
                <c:pt idx="500">
                  <c:v>45239.910902777774</c:v>
                </c:pt>
                <c:pt idx="501">
                  <c:v>45239.911076388889</c:v>
                </c:pt>
                <c:pt idx="502">
                  <c:v>45239.911250000005</c:v>
                </c:pt>
                <c:pt idx="503">
                  <c:v>45239.911423611113</c:v>
                </c:pt>
                <c:pt idx="504">
                  <c:v>45239.915138888886</c:v>
                </c:pt>
                <c:pt idx="505">
                  <c:v>45239.915312500001</c:v>
                </c:pt>
                <c:pt idx="506">
                  <c:v>45239.915486111116</c:v>
                </c:pt>
                <c:pt idx="507">
                  <c:v>45239.915659722217</c:v>
                </c:pt>
                <c:pt idx="508">
                  <c:v>45239.919374999998</c:v>
                </c:pt>
                <c:pt idx="509">
                  <c:v>45239.919548611113</c:v>
                </c:pt>
                <c:pt idx="510">
                  <c:v>45239.919722222221</c:v>
                </c:pt>
                <c:pt idx="511">
                  <c:v>45239.919907407406</c:v>
                </c:pt>
                <c:pt idx="512">
                  <c:v>45239.923611111109</c:v>
                </c:pt>
                <c:pt idx="513">
                  <c:v>45239.923796296294</c:v>
                </c:pt>
                <c:pt idx="514">
                  <c:v>45239.92396990741</c:v>
                </c:pt>
                <c:pt idx="515">
                  <c:v>45239.924143518518</c:v>
                </c:pt>
                <c:pt idx="516">
                  <c:v>45239.927847222221</c:v>
                </c:pt>
                <c:pt idx="517">
                  <c:v>45239.928032407406</c:v>
                </c:pt>
                <c:pt idx="518">
                  <c:v>45239.928206018521</c:v>
                </c:pt>
                <c:pt idx="519">
                  <c:v>45239.928379629629</c:v>
                </c:pt>
                <c:pt idx="520">
                  <c:v>45239.932094907403</c:v>
                </c:pt>
                <c:pt idx="521">
                  <c:v>45239.932268518518</c:v>
                </c:pt>
                <c:pt idx="522">
                  <c:v>45239.932442129633</c:v>
                </c:pt>
                <c:pt idx="523">
                  <c:v>45239.932615740741</c:v>
                </c:pt>
                <c:pt idx="524">
                  <c:v>45239.936331018514</c:v>
                </c:pt>
                <c:pt idx="525">
                  <c:v>45239.93650462963</c:v>
                </c:pt>
                <c:pt idx="526">
                  <c:v>45239.936678240745</c:v>
                </c:pt>
                <c:pt idx="527">
                  <c:v>45239.936851851853</c:v>
                </c:pt>
                <c:pt idx="528">
                  <c:v>45239.940567129626</c:v>
                </c:pt>
                <c:pt idx="529">
                  <c:v>45239.940740740742</c:v>
                </c:pt>
                <c:pt idx="530">
                  <c:v>45239.940914351857</c:v>
                </c:pt>
                <c:pt idx="531">
                  <c:v>45239.941099537042</c:v>
                </c:pt>
                <c:pt idx="532">
                  <c:v>45239.944803240738</c:v>
                </c:pt>
                <c:pt idx="533">
                  <c:v>45239.944988425923</c:v>
                </c:pt>
                <c:pt idx="534">
                  <c:v>45239.945162037038</c:v>
                </c:pt>
                <c:pt idx="535">
                  <c:v>45239.945335648154</c:v>
                </c:pt>
                <c:pt idx="536">
                  <c:v>45239.949050925927</c:v>
                </c:pt>
                <c:pt idx="537">
                  <c:v>45239.949224537035</c:v>
                </c:pt>
                <c:pt idx="538">
                  <c:v>45239.94939814815</c:v>
                </c:pt>
                <c:pt idx="539">
                  <c:v>45239.949571759258</c:v>
                </c:pt>
                <c:pt idx="540">
                  <c:v>45239.953287037039</c:v>
                </c:pt>
                <c:pt idx="541">
                  <c:v>45239.953460648147</c:v>
                </c:pt>
                <c:pt idx="542">
                  <c:v>45239.953634259262</c:v>
                </c:pt>
                <c:pt idx="543">
                  <c:v>45239.953819444447</c:v>
                </c:pt>
                <c:pt idx="544">
                  <c:v>45239.957523148143</c:v>
                </c:pt>
                <c:pt idx="545">
                  <c:v>45239.957708333328</c:v>
                </c:pt>
                <c:pt idx="546">
                  <c:v>45239.957881944443</c:v>
                </c:pt>
                <c:pt idx="547">
                  <c:v>45239.958055555559</c:v>
                </c:pt>
                <c:pt idx="548">
                  <c:v>45239.961770833332</c:v>
                </c:pt>
                <c:pt idx="549">
                  <c:v>45239.96194444444</c:v>
                </c:pt>
                <c:pt idx="550">
                  <c:v>45239.962118055555</c:v>
                </c:pt>
                <c:pt idx="551">
                  <c:v>45239.96229166667</c:v>
                </c:pt>
                <c:pt idx="552">
                  <c:v>45239.966006944444</c:v>
                </c:pt>
                <c:pt idx="553">
                  <c:v>45239.966180555552</c:v>
                </c:pt>
                <c:pt idx="554">
                  <c:v>45239.966354166667</c:v>
                </c:pt>
                <c:pt idx="555">
                  <c:v>45239.966539351852</c:v>
                </c:pt>
                <c:pt idx="556">
                  <c:v>45239.970254629632</c:v>
                </c:pt>
                <c:pt idx="557">
                  <c:v>45239.97042824074</c:v>
                </c:pt>
                <c:pt idx="558">
                  <c:v>45239.970601851848</c:v>
                </c:pt>
                <c:pt idx="559">
                  <c:v>45239.970775462964</c:v>
                </c:pt>
                <c:pt idx="560">
                  <c:v>45239.974490740744</c:v>
                </c:pt>
                <c:pt idx="561">
                  <c:v>45239.974664351852</c:v>
                </c:pt>
                <c:pt idx="562">
                  <c:v>45239.97483796296</c:v>
                </c:pt>
                <c:pt idx="563">
                  <c:v>45239.975023148145</c:v>
                </c:pt>
                <c:pt idx="564">
                  <c:v>45239.978738425925</c:v>
                </c:pt>
                <c:pt idx="565">
                  <c:v>45239.978912037041</c:v>
                </c:pt>
                <c:pt idx="566">
                  <c:v>45239.979085648149</c:v>
                </c:pt>
                <c:pt idx="567">
                  <c:v>45239.979259259257</c:v>
                </c:pt>
                <c:pt idx="568">
                  <c:v>45239.982974537037</c:v>
                </c:pt>
                <c:pt idx="569">
                  <c:v>45239.983148148152</c:v>
                </c:pt>
                <c:pt idx="570">
                  <c:v>45239.98332175926</c:v>
                </c:pt>
                <c:pt idx="571">
                  <c:v>45239.983506944445</c:v>
                </c:pt>
                <c:pt idx="572">
                  <c:v>45239.987210648149</c:v>
                </c:pt>
                <c:pt idx="573">
                  <c:v>45239.987395833334</c:v>
                </c:pt>
                <c:pt idx="574">
                  <c:v>45239.987569444449</c:v>
                </c:pt>
                <c:pt idx="575">
                  <c:v>45239.987743055557</c:v>
                </c:pt>
                <c:pt idx="576">
                  <c:v>45239.99145833333</c:v>
                </c:pt>
                <c:pt idx="577">
                  <c:v>45239.991631944446</c:v>
                </c:pt>
                <c:pt idx="578">
                  <c:v>45239.991805555561</c:v>
                </c:pt>
                <c:pt idx="579">
                  <c:v>45239.991990740746</c:v>
                </c:pt>
                <c:pt idx="580">
                  <c:v>45239.995694444442</c:v>
                </c:pt>
                <c:pt idx="581">
                  <c:v>45239.995879629627</c:v>
                </c:pt>
                <c:pt idx="582">
                  <c:v>45239.996053240742</c:v>
                </c:pt>
                <c:pt idx="583">
                  <c:v>45239.99622685185</c:v>
                </c:pt>
                <c:pt idx="584">
                  <c:v>45239.999942129631</c:v>
                </c:pt>
                <c:pt idx="585">
                  <c:v>45240.000115740739</c:v>
                </c:pt>
                <c:pt idx="586">
                  <c:v>45240.000289351854</c:v>
                </c:pt>
                <c:pt idx="587">
                  <c:v>45240.000462962962</c:v>
                </c:pt>
                <c:pt idx="588">
                  <c:v>45240.004178240742</c:v>
                </c:pt>
                <c:pt idx="589">
                  <c:v>45240.004363425927</c:v>
                </c:pt>
                <c:pt idx="590">
                  <c:v>45240.004537037035</c:v>
                </c:pt>
                <c:pt idx="591">
                  <c:v>45240.004710648151</c:v>
                </c:pt>
                <c:pt idx="592">
                  <c:v>45240.008425925931</c:v>
                </c:pt>
                <c:pt idx="593">
                  <c:v>45240.008599537032</c:v>
                </c:pt>
                <c:pt idx="594">
                  <c:v>45240.008773148147</c:v>
                </c:pt>
                <c:pt idx="595">
                  <c:v>45240.008946759262</c:v>
                </c:pt>
                <c:pt idx="596">
                  <c:v>45240.012662037036</c:v>
                </c:pt>
                <c:pt idx="597">
                  <c:v>45240.01284722222</c:v>
                </c:pt>
                <c:pt idx="598">
                  <c:v>45240.013020833328</c:v>
                </c:pt>
                <c:pt idx="599">
                  <c:v>45240.013194444444</c:v>
                </c:pt>
                <c:pt idx="600">
                  <c:v>45240.016909722224</c:v>
                </c:pt>
                <c:pt idx="601">
                  <c:v>45240.017083333332</c:v>
                </c:pt>
                <c:pt idx="602">
                  <c:v>45240.01725694444</c:v>
                </c:pt>
                <c:pt idx="603">
                  <c:v>45240.017442129625</c:v>
                </c:pt>
                <c:pt idx="604">
                  <c:v>45240.021157407406</c:v>
                </c:pt>
                <c:pt idx="605">
                  <c:v>45240.021331018521</c:v>
                </c:pt>
                <c:pt idx="606">
                  <c:v>45240.021504629629</c:v>
                </c:pt>
                <c:pt idx="607">
                  <c:v>45240.021678240737</c:v>
                </c:pt>
                <c:pt idx="608">
                  <c:v>45240.025393518517</c:v>
                </c:pt>
                <c:pt idx="609">
                  <c:v>45240.025567129633</c:v>
                </c:pt>
                <c:pt idx="610">
                  <c:v>45240.025752314818</c:v>
                </c:pt>
                <c:pt idx="611">
                  <c:v>45240.025925925926</c:v>
                </c:pt>
                <c:pt idx="612">
                  <c:v>45240.029641203699</c:v>
                </c:pt>
                <c:pt idx="613">
                  <c:v>45240.029814814814</c:v>
                </c:pt>
                <c:pt idx="614">
                  <c:v>45240.029988425929</c:v>
                </c:pt>
                <c:pt idx="615">
                  <c:v>45240.030173611114</c:v>
                </c:pt>
                <c:pt idx="616">
                  <c:v>45240.033877314811</c:v>
                </c:pt>
                <c:pt idx="617">
                  <c:v>45240.034062499995</c:v>
                </c:pt>
                <c:pt idx="618">
                  <c:v>45240.034236111111</c:v>
                </c:pt>
                <c:pt idx="619">
                  <c:v>45240.034409722226</c:v>
                </c:pt>
                <c:pt idx="620">
                  <c:v>45240.038124999999</c:v>
                </c:pt>
                <c:pt idx="621">
                  <c:v>45240.038298611107</c:v>
                </c:pt>
                <c:pt idx="622">
                  <c:v>45240.038483796292</c:v>
                </c:pt>
                <c:pt idx="623">
                  <c:v>45240.038657407407</c:v>
                </c:pt>
                <c:pt idx="624">
                  <c:v>45240.042372685188</c:v>
                </c:pt>
                <c:pt idx="625">
                  <c:v>45240.042546296296</c:v>
                </c:pt>
                <c:pt idx="626">
                  <c:v>45240.042719907404</c:v>
                </c:pt>
                <c:pt idx="627">
                  <c:v>45240.042893518519</c:v>
                </c:pt>
                <c:pt idx="628">
                  <c:v>45240.0466087963</c:v>
                </c:pt>
                <c:pt idx="629">
                  <c:v>45240.046793981484</c:v>
                </c:pt>
                <c:pt idx="630">
                  <c:v>45240.046967592592</c:v>
                </c:pt>
                <c:pt idx="631">
                  <c:v>45240.0471412037</c:v>
                </c:pt>
                <c:pt idx="632">
                  <c:v>45240.050856481481</c:v>
                </c:pt>
                <c:pt idx="633">
                  <c:v>45240.051030092596</c:v>
                </c:pt>
                <c:pt idx="634">
                  <c:v>45240.051215277781</c:v>
                </c:pt>
                <c:pt idx="635">
                  <c:v>45240.051388888889</c:v>
                </c:pt>
                <c:pt idx="636">
                  <c:v>45240.055104166662</c:v>
                </c:pt>
                <c:pt idx="637">
                  <c:v>45240.055277777778</c:v>
                </c:pt>
                <c:pt idx="638">
                  <c:v>45240.055451388893</c:v>
                </c:pt>
                <c:pt idx="639">
                  <c:v>45240.055625000001</c:v>
                </c:pt>
                <c:pt idx="640">
                  <c:v>45240.059340277774</c:v>
                </c:pt>
                <c:pt idx="641">
                  <c:v>45240.059525462959</c:v>
                </c:pt>
                <c:pt idx="642">
                  <c:v>45240.059699074074</c:v>
                </c:pt>
                <c:pt idx="643">
                  <c:v>45240.059872685189</c:v>
                </c:pt>
                <c:pt idx="644">
                  <c:v>45240.063587962963</c:v>
                </c:pt>
                <c:pt idx="645">
                  <c:v>45240.063773148147</c:v>
                </c:pt>
                <c:pt idx="646">
                  <c:v>45240.063946759255</c:v>
                </c:pt>
                <c:pt idx="647">
                  <c:v>45240.064120370371</c:v>
                </c:pt>
                <c:pt idx="648">
                  <c:v>45240.067835648151</c:v>
                </c:pt>
                <c:pt idx="649">
                  <c:v>45240.068009259259</c:v>
                </c:pt>
                <c:pt idx="650">
                  <c:v>45240.068182870367</c:v>
                </c:pt>
                <c:pt idx="651">
                  <c:v>45240.068368055552</c:v>
                </c:pt>
                <c:pt idx="652">
                  <c:v>45240.072083333333</c:v>
                </c:pt>
                <c:pt idx="653">
                  <c:v>45240.072256944448</c:v>
                </c:pt>
                <c:pt idx="654">
                  <c:v>45240.072430555556</c:v>
                </c:pt>
                <c:pt idx="655">
                  <c:v>45240.072615740741</c:v>
                </c:pt>
                <c:pt idx="656">
                  <c:v>45240.076331018514</c:v>
                </c:pt>
                <c:pt idx="657">
                  <c:v>45240.076504629629</c:v>
                </c:pt>
                <c:pt idx="658">
                  <c:v>45240.076678240745</c:v>
                </c:pt>
                <c:pt idx="659">
                  <c:v>45240.076851851853</c:v>
                </c:pt>
                <c:pt idx="660">
                  <c:v>45240.080578703702</c:v>
                </c:pt>
                <c:pt idx="661">
                  <c:v>45240.080752314811</c:v>
                </c:pt>
                <c:pt idx="662">
                  <c:v>45240.080925925926</c:v>
                </c:pt>
                <c:pt idx="663">
                  <c:v>45240.081099537041</c:v>
                </c:pt>
                <c:pt idx="664">
                  <c:v>45240.084826388891</c:v>
                </c:pt>
                <c:pt idx="665">
                  <c:v>45240.084999999999</c:v>
                </c:pt>
                <c:pt idx="666">
                  <c:v>45240.085173611107</c:v>
                </c:pt>
                <c:pt idx="667">
                  <c:v>45240.085347222222</c:v>
                </c:pt>
                <c:pt idx="668">
                  <c:v>45240.089062500003</c:v>
                </c:pt>
                <c:pt idx="669">
                  <c:v>45240.089247685188</c:v>
                </c:pt>
                <c:pt idx="670">
                  <c:v>45240.089421296296</c:v>
                </c:pt>
                <c:pt idx="671">
                  <c:v>45240.089594907404</c:v>
                </c:pt>
                <c:pt idx="672">
                  <c:v>45240.093310185184</c:v>
                </c:pt>
                <c:pt idx="673">
                  <c:v>45240.0934837963</c:v>
                </c:pt>
                <c:pt idx="674">
                  <c:v>45240.093668981484</c:v>
                </c:pt>
                <c:pt idx="675">
                  <c:v>45240.093842592592</c:v>
                </c:pt>
                <c:pt idx="676">
                  <c:v>45240.097557870366</c:v>
                </c:pt>
                <c:pt idx="677">
                  <c:v>45240.097731481481</c:v>
                </c:pt>
                <c:pt idx="678">
                  <c:v>45240.097916666666</c:v>
                </c:pt>
                <c:pt idx="679">
                  <c:v>45240.098090277781</c:v>
                </c:pt>
                <c:pt idx="680">
                  <c:v>45240.101805555554</c:v>
                </c:pt>
                <c:pt idx="681">
                  <c:v>45240.101979166662</c:v>
                </c:pt>
                <c:pt idx="682">
                  <c:v>45240.102152777778</c:v>
                </c:pt>
                <c:pt idx="683">
                  <c:v>45240.102337962962</c:v>
                </c:pt>
                <c:pt idx="684">
                  <c:v>45240.106053240743</c:v>
                </c:pt>
                <c:pt idx="685">
                  <c:v>45240.106226851851</c:v>
                </c:pt>
                <c:pt idx="686">
                  <c:v>45240.106400462959</c:v>
                </c:pt>
                <c:pt idx="687">
                  <c:v>45240.106574074074</c:v>
                </c:pt>
                <c:pt idx="688">
                  <c:v>45240.110300925924</c:v>
                </c:pt>
                <c:pt idx="689">
                  <c:v>45240.110474537039</c:v>
                </c:pt>
                <c:pt idx="690">
                  <c:v>45240.110648148147</c:v>
                </c:pt>
                <c:pt idx="691">
                  <c:v>45240.110833333332</c:v>
                </c:pt>
                <c:pt idx="692">
                  <c:v>45240.114548611113</c:v>
                </c:pt>
                <c:pt idx="693">
                  <c:v>45240.114722222221</c:v>
                </c:pt>
                <c:pt idx="694">
                  <c:v>45240.114895833336</c:v>
                </c:pt>
                <c:pt idx="695">
                  <c:v>45240.115069444444</c:v>
                </c:pt>
                <c:pt idx="696">
                  <c:v>45240.118796296301</c:v>
                </c:pt>
                <c:pt idx="697">
                  <c:v>45240.118969907402</c:v>
                </c:pt>
                <c:pt idx="698">
                  <c:v>45240.119143518517</c:v>
                </c:pt>
                <c:pt idx="699">
                  <c:v>45240.119317129633</c:v>
                </c:pt>
                <c:pt idx="700">
                  <c:v>45240.123043981483</c:v>
                </c:pt>
                <c:pt idx="701">
                  <c:v>45240.123217592598</c:v>
                </c:pt>
                <c:pt idx="702">
                  <c:v>45240.123391203699</c:v>
                </c:pt>
                <c:pt idx="703">
                  <c:v>45240.123576388884</c:v>
                </c:pt>
                <c:pt idx="704">
                  <c:v>45240.127291666664</c:v>
                </c:pt>
                <c:pt idx="705">
                  <c:v>45240.127465277779</c:v>
                </c:pt>
                <c:pt idx="706">
                  <c:v>45240.127638888887</c:v>
                </c:pt>
                <c:pt idx="707">
                  <c:v>45240.127824074079</c:v>
                </c:pt>
                <c:pt idx="708">
                  <c:v>45240.131539351853</c:v>
                </c:pt>
                <c:pt idx="709">
                  <c:v>45240.131712962961</c:v>
                </c:pt>
                <c:pt idx="710">
                  <c:v>45240.131886574076</c:v>
                </c:pt>
                <c:pt idx="711">
                  <c:v>45240.132071759261</c:v>
                </c:pt>
                <c:pt idx="712">
                  <c:v>45240.135787037041</c:v>
                </c:pt>
                <c:pt idx="713">
                  <c:v>45240.135972222226</c:v>
                </c:pt>
                <c:pt idx="714">
                  <c:v>45240.136145833334</c:v>
                </c:pt>
                <c:pt idx="715">
                  <c:v>45240.136319444442</c:v>
                </c:pt>
                <c:pt idx="716">
                  <c:v>45240.140034722222</c:v>
                </c:pt>
                <c:pt idx="717">
                  <c:v>45240.140219907407</c:v>
                </c:pt>
                <c:pt idx="718">
                  <c:v>45240.140393518523</c:v>
                </c:pt>
                <c:pt idx="719">
                  <c:v>45240.140567129631</c:v>
                </c:pt>
                <c:pt idx="720">
                  <c:v>45240.144293981481</c:v>
                </c:pt>
                <c:pt idx="721">
                  <c:v>45240.144467592589</c:v>
                </c:pt>
                <c:pt idx="722">
                  <c:v>45240.144641203704</c:v>
                </c:pt>
                <c:pt idx="723">
                  <c:v>45240.144814814819</c:v>
                </c:pt>
                <c:pt idx="724">
                  <c:v>45240.148541666669</c:v>
                </c:pt>
                <c:pt idx="725">
                  <c:v>45240.148715277777</c:v>
                </c:pt>
                <c:pt idx="726">
                  <c:v>45240.148888888885</c:v>
                </c:pt>
                <c:pt idx="727">
                  <c:v>45240.14907407407</c:v>
                </c:pt>
                <c:pt idx="728">
                  <c:v>45240.152789351851</c:v>
                </c:pt>
                <c:pt idx="729">
                  <c:v>45240.152962962966</c:v>
                </c:pt>
                <c:pt idx="730">
                  <c:v>45240.153136574074</c:v>
                </c:pt>
                <c:pt idx="731">
                  <c:v>45240.153321759259</c:v>
                </c:pt>
                <c:pt idx="732">
                  <c:v>45240.157037037032</c:v>
                </c:pt>
                <c:pt idx="733">
                  <c:v>45240.157210648147</c:v>
                </c:pt>
                <c:pt idx="734">
                  <c:v>45240.157395833332</c:v>
                </c:pt>
                <c:pt idx="735">
                  <c:v>45240.157569444447</c:v>
                </c:pt>
                <c:pt idx="736">
                  <c:v>45240.16128472222</c:v>
                </c:pt>
                <c:pt idx="737">
                  <c:v>45240.161469907413</c:v>
                </c:pt>
                <c:pt idx="738">
                  <c:v>45240.161643518513</c:v>
                </c:pt>
                <c:pt idx="739">
                  <c:v>45240.161817129629</c:v>
                </c:pt>
                <c:pt idx="740">
                  <c:v>45240.165543981479</c:v>
                </c:pt>
                <c:pt idx="741">
                  <c:v>45240.165717592594</c:v>
                </c:pt>
                <c:pt idx="742">
                  <c:v>45240.165891203702</c:v>
                </c:pt>
                <c:pt idx="743">
                  <c:v>45240.16606481481</c:v>
                </c:pt>
                <c:pt idx="744">
                  <c:v>45240.169791666667</c:v>
                </c:pt>
                <c:pt idx="745">
                  <c:v>45240.169965277775</c:v>
                </c:pt>
                <c:pt idx="746">
                  <c:v>45240.170138888891</c:v>
                </c:pt>
                <c:pt idx="747">
                  <c:v>45240.170324074075</c:v>
                </c:pt>
                <c:pt idx="748">
                  <c:v>45240.174039351856</c:v>
                </c:pt>
                <c:pt idx="749">
                  <c:v>45240.174212962964</c:v>
                </c:pt>
                <c:pt idx="750">
                  <c:v>45240.174398148149</c:v>
                </c:pt>
                <c:pt idx="751">
                  <c:v>45240.174571759257</c:v>
                </c:pt>
                <c:pt idx="752">
                  <c:v>45240.178298611107</c:v>
                </c:pt>
                <c:pt idx="753">
                  <c:v>45240.178472222222</c:v>
                </c:pt>
                <c:pt idx="754">
                  <c:v>45240.178645833337</c:v>
                </c:pt>
                <c:pt idx="755">
                  <c:v>45240.178819444445</c:v>
                </c:pt>
                <c:pt idx="756">
                  <c:v>45240.182546296295</c:v>
                </c:pt>
                <c:pt idx="757">
                  <c:v>45240.182719907403</c:v>
                </c:pt>
                <c:pt idx="758">
                  <c:v>45240.182893518519</c:v>
                </c:pt>
                <c:pt idx="759">
                  <c:v>45240.183078703703</c:v>
                </c:pt>
                <c:pt idx="760">
                  <c:v>45240.186793981484</c:v>
                </c:pt>
                <c:pt idx="761">
                  <c:v>45240.186967592592</c:v>
                </c:pt>
                <c:pt idx="762">
                  <c:v>45240.187152777777</c:v>
                </c:pt>
                <c:pt idx="763">
                  <c:v>45240.187326388885</c:v>
                </c:pt>
                <c:pt idx="764">
                  <c:v>45240.191053240742</c:v>
                </c:pt>
                <c:pt idx="765">
                  <c:v>45240.19122685185</c:v>
                </c:pt>
                <c:pt idx="766">
                  <c:v>45240.191400462965</c:v>
                </c:pt>
                <c:pt idx="767">
                  <c:v>45240.191574074073</c:v>
                </c:pt>
                <c:pt idx="768">
                  <c:v>45240.19530092593</c:v>
                </c:pt>
                <c:pt idx="769">
                  <c:v>45240.195474537039</c:v>
                </c:pt>
                <c:pt idx="770">
                  <c:v>45240.195659722223</c:v>
                </c:pt>
                <c:pt idx="771">
                  <c:v>45240.195833333331</c:v>
                </c:pt>
                <c:pt idx="772">
                  <c:v>45240.199560185181</c:v>
                </c:pt>
                <c:pt idx="773">
                  <c:v>45240.199733796297</c:v>
                </c:pt>
                <c:pt idx="774">
                  <c:v>45240.199907407412</c:v>
                </c:pt>
                <c:pt idx="775">
                  <c:v>45240.20008101852</c:v>
                </c:pt>
                <c:pt idx="776">
                  <c:v>45240.20380787037</c:v>
                </c:pt>
                <c:pt idx="777">
                  <c:v>45240.203981481478</c:v>
                </c:pt>
                <c:pt idx="778">
                  <c:v>45240.204155092593</c:v>
                </c:pt>
                <c:pt idx="779">
                  <c:v>45240.204340277778</c:v>
                </c:pt>
                <c:pt idx="780">
                  <c:v>45240.208055555559</c:v>
                </c:pt>
                <c:pt idx="781">
                  <c:v>45240.208240740743</c:v>
                </c:pt>
                <c:pt idx="782">
                  <c:v>45240.208414351851</c:v>
                </c:pt>
                <c:pt idx="783">
                  <c:v>45240.208587962959</c:v>
                </c:pt>
                <c:pt idx="784">
                  <c:v>45240.212314814809</c:v>
                </c:pt>
                <c:pt idx="785">
                  <c:v>45240.212488425925</c:v>
                </c:pt>
                <c:pt idx="786">
                  <c:v>45240.21266203704</c:v>
                </c:pt>
                <c:pt idx="787">
                  <c:v>45240.212835648148</c:v>
                </c:pt>
                <c:pt idx="788">
                  <c:v>45240.216562500005</c:v>
                </c:pt>
                <c:pt idx="789">
                  <c:v>45240.21674768519</c:v>
                </c:pt>
                <c:pt idx="790">
                  <c:v>45240.216921296298</c:v>
                </c:pt>
                <c:pt idx="791">
                  <c:v>45240.217094907406</c:v>
                </c:pt>
                <c:pt idx="792">
                  <c:v>45240.220821759256</c:v>
                </c:pt>
                <c:pt idx="793">
                  <c:v>45240.220995370371</c:v>
                </c:pt>
                <c:pt idx="794">
                  <c:v>45240.221168981487</c:v>
                </c:pt>
                <c:pt idx="795">
                  <c:v>45240.221342592587</c:v>
                </c:pt>
                <c:pt idx="796">
                  <c:v>45240.225069444445</c:v>
                </c:pt>
                <c:pt idx="797">
                  <c:v>45240.225254629629</c:v>
                </c:pt>
                <c:pt idx="798">
                  <c:v>45240.225428240738</c:v>
                </c:pt>
                <c:pt idx="799">
                  <c:v>45240.225601851853</c:v>
                </c:pt>
                <c:pt idx="800">
                  <c:v>45240.229328703703</c:v>
                </c:pt>
                <c:pt idx="801">
                  <c:v>45240.229502314818</c:v>
                </c:pt>
                <c:pt idx="802">
                  <c:v>45240.229675925926</c:v>
                </c:pt>
                <c:pt idx="803">
                  <c:v>45240.229861111111</c:v>
                </c:pt>
                <c:pt idx="804">
                  <c:v>45240.233587962968</c:v>
                </c:pt>
                <c:pt idx="805">
                  <c:v>45240.233761574069</c:v>
                </c:pt>
                <c:pt idx="806">
                  <c:v>45240.233935185184</c:v>
                </c:pt>
                <c:pt idx="807">
                  <c:v>45240.2341087963</c:v>
                </c:pt>
                <c:pt idx="808">
                  <c:v>45240.237835648149</c:v>
                </c:pt>
                <c:pt idx="809">
                  <c:v>45240.238009259258</c:v>
                </c:pt>
                <c:pt idx="810">
                  <c:v>45240.23819444445</c:v>
                </c:pt>
                <c:pt idx="811">
                  <c:v>45240.23836805555</c:v>
                </c:pt>
                <c:pt idx="812">
                  <c:v>45240.242094907408</c:v>
                </c:pt>
                <c:pt idx="813">
                  <c:v>45240.242268518516</c:v>
                </c:pt>
                <c:pt idx="814">
                  <c:v>45240.242442129631</c:v>
                </c:pt>
                <c:pt idx="815">
                  <c:v>45240.242615740739</c:v>
                </c:pt>
                <c:pt idx="816">
                  <c:v>45240.246342592596</c:v>
                </c:pt>
                <c:pt idx="817">
                  <c:v>45240.246527777781</c:v>
                </c:pt>
                <c:pt idx="818">
                  <c:v>45240.246701388889</c:v>
                </c:pt>
                <c:pt idx="819">
                  <c:v>45240.246874999997</c:v>
                </c:pt>
                <c:pt idx="820">
                  <c:v>45240.250601851847</c:v>
                </c:pt>
                <c:pt idx="821">
                  <c:v>45240.250775462962</c:v>
                </c:pt>
                <c:pt idx="822">
                  <c:v>45240.250949074078</c:v>
                </c:pt>
                <c:pt idx="823">
                  <c:v>45240.251122685186</c:v>
                </c:pt>
                <c:pt idx="824">
                  <c:v>45240.254861111112</c:v>
                </c:pt>
                <c:pt idx="825">
                  <c:v>45240.25503472222</c:v>
                </c:pt>
                <c:pt idx="826">
                  <c:v>45240.255208333328</c:v>
                </c:pt>
                <c:pt idx="827">
                  <c:v>45240.255381944444</c:v>
                </c:pt>
                <c:pt idx="828">
                  <c:v>45240.259108796294</c:v>
                </c:pt>
                <c:pt idx="829">
                  <c:v>45240.259282407409</c:v>
                </c:pt>
                <c:pt idx="830">
                  <c:v>45240.259467592594</c:v>
                </c:pt>
                <c:pt idx="831">
                  <c:v>45240.259641203702</c:v>
                </c:pt>
              </c:numCache>
            </c:numRef>
          </c:xVal>
          <c:yVal>
            <c:numRef>
              <c:f>Planilha1!$C$2:$C$833</c:f>
              <c:numCache>
                <c:formatCode>General</c:formatCode>
                <c:ptCount val="832"/>
                <c:pt idx="0">
                  <c:v>33.479999999999997</c:v>
                </c:pt>
                <c:pt idx="1">
                  <c:v>33.479999999999997</c:v>
                </c:pt>
                <c:pt idx="2">
                  <c:v>33.479999999999997</c:v>
                </c:pt>
                <c:pt idx="3">
                  <c:v>33.479999999999997</c:v>
                </c:pt>
                <c:pt idx="4">
                  <c:v>33.450000000000003</c:v>
                </c:pt>
                <c:pt idx="5">
                  <c:v>33.450000000000003</c:v>
                </c:pt>
                <c:pt idx="6">
                  <c:v>33.46</c:v>
                </c:pt>
                <c:pt idx="7">
                  <c:v>33.47</c:v>
                </c:pt>
                <c:pt idx="8">
                  <c:v>33.49</c:v>
                </c:pt>
                <c:pt idx="9">
                  <c:v>33.49</c:v>
                </c:pt>
                <c:pt idx="10">
                  <c:v>33.49</c:v>
                </c:pt>
                <c:pt idx="11">
                  <c:v>33.5</c:v>
                </c:pt>
                <c:pt idx="12">
                  <c:v>33.549999999999997</c:v>
                </c:pt>
                <c:pt idx="13">
                  <c:v>33.549999999999997</c:v>
                </c:pt>
                <c:pt idx="14">
                  <c:v>33.549999999999997</c:v>
                </c:pt>
                <c:pt idx="15">
                  <c:v>33.56</c:v>
                </c:pt>
                <c:pt idx="16">
                  <c:v>33.58</c:v>
                </c:pt>
                <c:pt idx="17">
                  <c:v>33.58</c:v>
                </c:pt>
                <c:pt idx="18">
                  <c:v>33.58</c:v>
                </c:pt>
                <c:pt idx="19">
                  <c:v>33.57</c:v>
                </c:pt>
                <c:pt idx="20">
                  <c:v>33.630000000000003</c:v>
                </c:pt>
                <c:pt idx="21">
                  <c:v>33.64</c:v>
                </c:pt>
                <c:pt idx="22">
                  <c:v>33.64</c:v>
                </c:pt>
                <c:pt idx="23">
                  <c:v>33.65</c:v>
                </c:pt>
                <c:pt idx="24">
                  <c:v>33.659999999999997</c:v>
                </c:pt>
                <c:pt idx="25">
                  <c:v>33.67</c:v>
                </c:pt>
                <c:pt idx="26">
                  <c:v>33.68</c:v>
                </c:pt>
                <c:pt idx="27">
                  <c:v>33.68</c:v>
                </c:pt>
                <c:pt idx="28">
                  <c:v>33.75</c:v>
                </c:pt>
                <c:pt idx="29">
                  <c:v>33.75</c:v>
                </c:pt>
                <c:pt idx="30">
                  <c:v>33.76</c:v>
                </c:pt>
                <c:pt idx="31">
                  <c:v>33.76</c:v>
                </c:pt>
                <c:pt idx="32">
                  <c:v>33.81</c:v>
                </c:pt>
                <c:pt idx="33">
                  <c:v>33.82</c:v>
                </c:pt>
                <c:pt idx="34">
                  <c:v>33.82</c:v>
                </c:pt>
                <c:pt idx="35">
                  <c:v>33.82</c:v>
                </c:pt>
                <c:pt idx="36">
                  <c:v>33.840000000000003</c:v>
                </c:pt>
                <c:pt idx="37">
                  <c:v>33.85</c:v>
                </c:pt>
                <c:pt idx="38">
                  <c:v>33.85</c:v>
                </c:pt>
                <c:pt idx="39">
                  <c:v>33.86</c:v>
                </c:pt>
                <c:pt idx="40">
                  <c:v>33.92</c:v>
                </c:pt>
                <c:pt idx="41">
                  <c:v>33.93</c:v>
                </c:pt>
                <c:pt idx="42">
                  <c:v>33.93</c:v>
                </c:pt>
                <c:pt idx="43">
                  <c:v>33.93</c:v>
                </c:pt>
                <c:pt idx="44">
                  <c:v>34.020000000000003</c:v>
                </c:pt>
                <c:pt idx="45">
                  <c:v>34.020000000000003</c:v>
                </c:pt>
                <c:pt idx="46">
                  <c:v>34.020000000000003</c:v>
                </c:pt>
                <c:pt idx="47">
                  <c:v>34.020000000000003</c:v>
                </c:pt>
                <c:pt idx="48">
                  <c:v>34.04</c:v>
                </c:pt>
                <c:pt idx="49">
                  <c:v>34.04</c:v>
                </c:pt>
                <c:pt idx="50">
                  <c:v>34.04</c:v>
                </c:pt>
                <c:pt idx="51">
                  <c:v>34.03</c:v>
                </c:pt>
                <c:pt idx="52">
                  <c:v>34.1</c:v>
                </c:pt>
                <c:pt idx="53">
                  <c:v>34.1</c:v>
                </c:pt>
                <c:pt idx="54">
                  <c:v>34.1</c:v>
                </c:pt>
                <c:pt idx="55">
                  <c:v>34.1</c:v>
                </c:pt>
                <c:pt idx="56">
                  <c:v>34.159999999999997</c:v>
                </c:pt>
                <c:pt idx="57">
                  <c:v>34.159999999999997</c:v>
                </c:pt>
                <c:pt idx="58">
                  <c:v>34.159999999999997</c:v>
                </c:pt>
                <c:pt idx="59">
                  <c:v>34.17</c:v>
                </c:pt>
                <c:pt idx="60">
                  <c:v>34.22</c:v>
                </c:pt>
                <c:pt idx="61">
                  <c:v>34.22</c:v>
                </c:pt>
                <c:pt idx="62">
                  <c:v>34.22</c:v>
                </c:pt>
                <c:pt idx="63">
                  <c:v>34.229999999999997</c:v>
                </c:pt>
                <c:pt idx="64">
                  <c:v>34.29</c:v>
                </c:pt>
                <c:pt idx="65">
                  <c:v>34.29</c:v>
                </c:pt>
                <c:pt idx="66">
                  <c:v>34.299999999999997</c:v>
                </c:pt>
                <c:pt idx="67">
                  <c:v>34.299999999999997</c:v>
                </c:pt>
                <c:pt idx="68">
                  <c:v>34.380000000000003</c:v>
                </c:pt>
                <c:pt idx="69">
                  <c:v>34.369999999999997</c:v>
                </c:pt>
                <c:pt idx="70">
                  <c:v>34.380000000000003</c:v>
                </c:pt>
                <c:pt idx="71">
                  <c:v>34.380000000000003</c:v>
                </c:pt>
                <c:pt idx="72">
                  <c:v>34.39</c:v>
                </c:pt>
                <c:pt idx="73">
                  <c:v>34.39</c:v>
                </c:pt>
                <c:pt idx="74">
                  <c:v>34.39</c:v>
                </c:pt>
                <c:pt idx="75">
                  <c:v>34.4</c:v>
                </c:pt>
                <c:pt idx="76">
                  <c:v>34.479999999999997</c:v>
                </c:pt>
                <c:pt idx="77">
                  <c:v>34.479999999999997</c:v>
                </c:pt>
                <c:pt idx="78">
                  <c:v>34.479999999999997</c:v>
                </c:pt>
                <c:pt idx="79">
                  <c:v>34.479999999999997</c:v>
                </c:pt>
                <c:pt idx="80">
                  <c:v>34.42</c:v>
                </c:pt>
                <c:pt idx="81">
                  <c:v>34.43</c:v>
                </c:pt>
                <c:pt idx="82">
                  <c:v>34.44</c:v>
                </c:pt>
                <c:pt idx="83">
                  <c:v>34.450000000000003</c:v>
                </c:pt>
                <c:pt idx="84">
                  <c:v>34.53</c:v>
                </c:pt>
                <c:pt idx="85">
                  <c:v>34.53</c:v>
                </c:pt>
                <c:pt idx="86">
                  <c:v>34.53</c:v>
                </c:pt>
                <c:pt idx="87">
                  <c:v>34.53</c:v>
                </c:pt>
                <c:pt idx="88">
                  <c:v>34.619999999999997</c:v>
                </c:pt>
                <c:pt idx="89">
                  <c:v>34.619999999999997</c:v>
                </c:pt>
                <c:pt idx="90">
                  <c:v>34.630000000000003</c:v>
                </c:pt>
                <c:pt idx="91">
                  <c:v>34.64</c:v>
                </c:pt>
                <c:pt idx="92">
                  <c:v>34.69</c:v>
                </c:pt>
                <c:pt idx="93">
                  <c:v>34.69</c:v>
                </c:pt>
                <c:pt idx="94">
                  <c:v>34.700000000000003</c:v>
                </c:pt>
                <c:pt idx="95">
                  <c:v>34.71</c:v>
                </c:pt>
                <c:pt idx="96">
                  <c:v>34.75</c:v>
                </c:pt>
                <c:pt idx="97">
                  <c:v>34.75</c:v>
                </c:pt>
                <c:pt idx="98">
                  <c:v>34.75</c:v>
                </c:pt>
                <c:pt idx="99">
                  <c:v>34.76</c:v>
                </c:pt>
                <c:pt idx="100">
                  <c:v>34.83</c:v>
                </c:pt>
                <c:pt idx="101">
                  <c:v>34.83</c:v>
                </c:pt>
                <c:pt idx="102">
                  <c:v>34.840000000000003</c:v>
                </c:pt>
                <c:pt idx="103">
                  <c:v>34.840000000000003</c:v>
                </c:pt>
                <c:pt idx="104">
                  <c:v>34.89</c:v>
                </c:pt>
                <c:pt idx="105">
                  <c:v>34.89</c:v>
                </c:pt>
                <c:pt idx="106">
                  <c:v>34.9</c:v>
                </c:pt>
                <c:pt idx="107">
                  <c:v>34.9</c:v>
                </c:pt>
                <c:pt idx="108">
                  <c:v>34.909999999999997</c:v>
                </c:pt>
                <c:pt idx="109">
                  <c:v>34.909999999999997</c:v>
                </c:pt>
                <c:pt idx="110">
                  <c:v>34.93</c:v>
                </c:pt>
                <c:pt idx="111">
                  <c:v>34.94</c:v>
                </c:pt>
                <c:pt idx="112">
                  <c:v>34.979999999999997</c:v>
                </c:pt>
                <c:pt idx="113">
                  <c:v>34.979999999999997</c:v>
                </c:pt>
                <c:pt idx="114">
                  <c:v>34.99</c:v>
                </c:pt>
                <c:pt idx="115">
                  <c:v>34.99</c:v>
                </c:pt>
                <c:pt idx="116">
                  <c:v>35.020000000000003</c:v>
                </c:pt>
                <c:pt idx="117">
                  <c:v>35.03</c:v>
                </c:pt>
                <c:pt idx="118">
                  <c:v>35.03</c:v>
                </c:pt>
                <c:pt idx="119">
                  <c:v>35.03</c:v>
                </c:pt>
                <c:pt idx="120">
                  <c:v>35.01</c:v>
                </c:pt>
                <c:pt idx="121">
                  <c:v>35.020000000000003</c:v>
                </c:pt>
                <c:pt idx="122">
                  <c:v>35.03</c:v>
                </c:pt>
                <c:pt idx="123">
                  <c:v>35.04</c:v>
                </c:pt>
                <c:pt idx="124">
                  <c:v>35.19</c:v>
                </c:pt>
                <c:pt idx="125">
                  <c:v>35.19</c:v>
                </c:pt>
                <c:pt idx="126">
                  <c:v>35.200000000000003</c:v>
                </c:pt>
                <c:pt idx="127">
                  <c:v>35.200000000000003</c:v>
                </c:pt>
                <c:pt idx="128">
                  <c:v>35.21</c:v>
                </c:pt>
                <c:pt idx="129">
                  <c:v>35.21</c:v>
                </c:pt>
                <c:pt idx="130">
                  <c:v>35.22</c:v>
                </c:pt>
                <c:pt idx="131">
                  <c:v>35.22</c:v>
                </c:pt>
                <c:pt idx="132">
                  <c:v>35.28</c:v>
                </c:pt>
                <c:pt idx="133">
                  <c:v>35.28</c:v>
                </c:pt>
                <c:pt idx="134">
                  <c:v>35.28</c:v>
                </c:pt>
                <c:pt idx="135">
                  <c:v>35.28</c:v>
                </c:pt>
                <c:pt idx="136">
                  <c:v>35.33</c:v>
                </c:pt>
                <c:pt idx="137">
                  <c:v>35.340000000000003</c:v>
                </c:pt>
                <c:pt idx="138">
                  <c:v>35.33</c:v>
                </c:pt>
                <c:pt idx="139">
                  <c:v>35.33</c:v>
                </c:pt>
                <c:pt idx="140">
                  <c:v>35.32</c:v>
                </c:pt>
                <c:pt idx="141">
                  <c:v>35.32</c:v>
                </c:pt>
                <c:pt idx="142">
                  <c:v>35.32</c:v>
                </c:pt>
                <c:pt idx="143">
                  <c:v>35.33</c:v>
                </c:pt>
                <c:pt idx="144">
                  <c:v>35.43</c:v>
                </c:pt>
                <c:pt idx="145">
                  <c:v>35.43</c:v>
                </c:pt>
                <c:pt idx="146">
                  <c:v>35.43</c:v>
                </c:pt>
                <c:pt idx="147">
                  <c:v>35.44</c:v>
                </c:pt>
                <c:pt idx="148">
                  <c:v>35.53</c:v>
                </c:pt>
                <c:pt idx="149">
                  <c:v>35.53</c:v>
                </c:pt>
                <c:pt idx="150">
                  <c:v>35.53</c:v>
                </c:pt>
                <c:pt idx="151">
                  <c:v>35.53</c:v>
                </c:pt>
                <c:pt idx="152">
                  <c:v>35.479999999999997</c:v>
                </c:pt>
                <c:pt idx="153">
                  <c:v>35.49</c:v>
                </c:pt>
                <c:pt idx="154">
                  <c:v>35.49</c:v>
                </c:pt>
                <c:pt idx="155">
                  <c:v>35.51</c:v>
                </c:pt>
                <c:pt idx="156">
                  <c:v>35.619999999999997</c:v>
                </c:pt>
                <c:pt idx="157">
                  <c:v>35.619999999999997</c:v>
                </c:pt>
                <c:pt idx="158">
                  <c:v>35.619999999999997</c:v>
                </c:pt>
                <c:pt idx="159">
                  <c:v>35.619999999999997</c:v>
                </c:pt>
                <c:pt idx="160">
                  <c:v>35.619999999999997</c:v>
                </c:pt>
                <c:pt idx="161">
                  <c:v>35.630000000000003</c:v>
                </c:pt>
                <c:pt idx="162">
                  <c:v>35.630000000000003</c:v>
                </c:pt>
                <c:pt idx="163">
                  <c:v>35.64</c:v>
                </c:pt>
                <c:pt idx="164">
                  <c:v>35.49</c:v>
                </c:pt>
                <c:pt idx="165">
                  <c:v>35.49</c:v>
                </c:pt>
                <c:pt idx="166">
                  <c:v>35.479999999999997</c:v>
                </c:pt>
                <c:pt idx="167">
                  <c:v>35.479999999999997</c:v>
                </c:pt>
                <c:pt idx="168">
                  <c:v>35.6</c:v>
                </c:pt>
                <c:pt idx="169">
                  <c:v>35.6</c:v>
                </c:pt>
                <c:pt idx="170">
                  <c:v>35.6</c:v>
                </c:pt>
                <c:pt idx="171">
                  <c:v>35.6</c:v>
                </c:pt>
                <c:pt idx="172">
                  <c:v>35.58</c:v>
                </c:pt>
                <c:pt idx="173">
                  <c:v>35.590000000000003</c:v>
                </c:pt>
                <c:pt idx="174">
                  <c:v>35.6</c:v>
                </c:pt>
                <c:pt idx="175">
                  <c:v>35.619999999999997</c:v>
                </c:pt>
                <c:pt idx="176">
                  <c:v>35.74</c:v>
                </c:pt>
                <c:pt idx="177">
                  <c:v>35.74</c:v>
                </c:pt>
                <c:pt idx="178">
                  <c:v>35.75</c:v>
                </c:pt>
                <c:pt idx="179">
                  <c:v>35.76</c:v>
                </c:pt>
                <c:pt idx="180">
                  <c:v>35.76</c:v>
                </c:pt>
                <c:pt idx="181">
                  <c:v>35.76</c:v>
                </c:pt>
                <c:pt idx="182">
                  <c:v>35.76</c:v>
                </c:pt>
                <c:pt idx="183">
                  <c:v>35.76</c:v>
                </c:pt>
                <c:pt idx="184">
                  <c:v>35.799999999999997</c:v>
                </c:pt>
                <c:pt idx="185">
                  <c:v>35.79</c:v>
                </c:pt>
                <c:pt idx="186">
                  <c:v>35.799999999999997</c:v>
                </c:pt>
                <c:pt idx="187">
                  <c:v>35.79</c:v>
                </c:pt>
                <c:pt idx="188">
                  <c:v>35.82</c:v>
                </c:pt>
                <c:pt idx="189">
                  <c:v>35.82</c:v>
                </c:pt>
                <c:pt idx="190">
                  <c:v>35.82</c:v>
                </c:pt>
                <c:pt idx="191">
                  <c:v>35.82</c:v>
                </c:pt>
                <c:pt idx="192">
                  <c:v>35.89</c:v>
                </c:pt>
                <c:pt idx="193">
                  <c:v>35.89</c:v>
                </c:pt>
                <c:pt idx="194">
                  <c:v>35.89</c:v>
                </c:pt>
                <c:pt idx="195">
                  <c:v>35.89</c:v>
                </c:pt>
                <c:pt idx="196">
                  <c:v>35.96</c:v>
                </c:pt>
                <c:pt idx="197">
                  <c:v>35.96</c:v>
                </c:pt>
                <c:pt idx="198">
                  <c:v>35.96</c:v>
                </c:pt>
                <c:pt idx="199">
                  <c:v>35.96</c:v>
                </c:pt>
                <c:pt idx="200">
                  <c:v>35.97</c:v>
                </c:pt>
                <c:pt idx="201">
                  <c:v>35.97</c:v>
                </c:pt>
                <c:pt idx="202">
                  <c:v>35.97</c:v>
                </c:pt>
                <c:pt idx="203">
                  <c:v>35.96</c:v>
                </c:pt>
                <c:pt idx="204">
                  <c:v>35.94</c:v>
                </c:pt>
                <c:pt idx="205">
                  <c:v>35.94</c:v>
                </c:pt>
                <c:pt idx="206">
                  <c:v>35.94</c:v>
                </c:pt>
                <c:pt idx="207">
                  <c:v>35.950000000000003</c:v>
                </c:pt>
                <c:pt idx="208">
                  <c:v>35.93</c:v>
                </c:pt>
                <c:pt idx="209">
                  <c:v>35.93</c:v>
                </c:pt>
                <c:pt idx="210">
                  <c:v>35.93</c:v>
                </c:pt>
                <c:pt idx="211">
                  <c:v>35.94</c:v>
                </c:pt>
                <c:pt idx="212">
                  <c:v>36</c:v>
                </c:pt>
                <c:pt idx="213">
                  <c:v>36.01</c:v>
                </c:pt>
                <c:pt idx="214">
                  <c:v>36.01</c:v>
                </c:pt>
                <c:pt idx="215">
                  <c:v>36.01</c:v>
                </c:pt>
                <c:pt idx="216">
                  <c:v>35.99</c:v>
                </c:pt>
                <c:pt idx="217">
                  <c:v>35.99</c:v>
                </c:pt>
                <c:pt idx="218">
                  <c:v>36</c:v>
                </c:pt>
                <c:pt idx="219">
                  <c:v>36.01</c:v>
                </c:pt>
                <c:pt idx="220">
                  <c:v>36.08</c:v>
                </c:pt>
                <c:pt idx="221">
                  <c:v>36.08</c:v>
                </c:pt>
                <c:pt idx="222">
                  <c:v>36.08</c:v>
                </c:pt>
                <c:pt idx="223">
                  <c:v>36.08</c:v>
                </c:pt>
                <c:pt idx="224">
                  <c:v>36.04</c:v>
                </c:pt>
                <c:pt idx="225">
                  <c:v>36.049999999999997</c:v>
                </c:pt>
                <c:pt idx="226">
                  <c:v>36.049999999999997</c:v>
                </c:pt>
                <c:pt idx="227">
                  <c:v>36.049999999999997</c:v>
                </c:pt>
                <c:pt idx="228">
                  <c:v>36.090000000000003</c:v>
                </c:pt>
                <c:pt idx="229">
                  <c:v>36.090000000000003</c:v>
                </c:pt>
                <c:pt idx="230">
                  <c:v>36.090000000000003</c:v>
                </c:pt>
                <c:pt idx="231">
                  <c:v>36.090000000000003</c:v>
                </c:pt>
                <c:pt idx="232">
                  <c:v>36.19</c:v>
                </c:pt>
                <c:pt idx="233">
                  <c:v>36.19</c:v>
                </c:pt>
                <c:pt idx="234">
                  <c:v>36.18</c:v>
                </c:pt>
                <c:pt idx="235">
                  <c:v>36.17</c:v>
                </c:pt>
                <c:pt idx="236">
                  <c:v>36.17</c:v>
                </c:pt>
                <c:pt idx="237">
                  <c:v>36.17</c:v>
                </c:pt>
                <c:pt idx="238">
                  <c:v>36.17</c:v>
                </c:pt>
                <c:pt idx="239">
                  <c:v>36.17</c:v>
                </c:pt>
                <c:pt idx="240">
                  <c:v>36.17</c:v>
                </c:pt>
                <c:pt idx="241">
                  <c:v>36.17</c:v>
                </c:pt>
                <c:pt idx="242">
                  <c:v>36.17</c:v>
                </c:pt>
                <c:pt idx="243">
                  <c:v>36.17</c:v>
                </c:pt>
                <c:pt idx="244">
                  <c:v>36.21</c:v>
                </c:pt>
                <c:pt idx="245">
                  <c:v>36.21</c:v>
                </c:pt>
                <c:pt idx="246">
                  <c:v>36.22</c:v>
                </c:pt>
                <c:pt idx="247">
                  <c:v>36.22</c:v>
                </c:pt>
                <c:pt idx="248">
                  <c:v>36.25</c:v>
                </c:pt>
                <c:pt idx="249">
                  <c:v>36.26</c:v>
                </c:pt>
                <c:pt idx="250">
                  <c:v>36.25</c:v>
                </c:pt>
                <c:pt idx="251">
                  <c:v>36.26</c:v>
                </c:pt>
                <c:pt idx="252">
                  <c:v>36.26</c:v>
                </c:pt>
                <c:pt idx="253">
                  <c:v>36.270000000000003</c:v>
                </c:pt>
                <c:pt idx="254">
                  <c:v>36.270000000000003</c:v>
                </c:pt>
                <c:pt idx="255">
                  <c:v>36.270000000000003</c:v>
                </c:pt>
                <c:pt idx="256">
                  <c:v>36.24</c:v>
                </c:pt>
                <c:pt idx="257">
                  <c:v>36.24</c:v>
                </c:pt>
                <c:pt idx="258">
                  <c:v>36.25</c:v>
                </c:pt>
                <c:pt idx="259">
                  <c:v>36.25</c:v>
                </c:pt>
                <c:pt idx="260">
                  <c:v>36.25</c:v>
                </c:pt>
                <c:pt idx="261">
                  <c:v>36.26</c:v>
                </c:pt>
                <c:pt idx="262">
                  <c:v>36.26</c:v>
                </c:pt>
                <c:pt idx="263">
                  <c:v>36.26</c:v>
                </c:pt>
                <c:pt idx="264">
                  <c:v>36.25</c:v>
                </c:pt>
                <c:pt idx="265">
                  <c:v>36.26</c:v>
                </c:pt>
                <c:pt idx="266">
                  <c:v>36.26</c:v>
                </c:pt>
                <c:pt idx="267">
                  <c:v>36.270000000000003</c:v>
                </c:pt>
                <c:pt idx="268">
                  <c:v>36.25</c:v>
                </c:pt>
                <c:pt idx="269">
                  <c:v>36.25</c:v>
                </c:pt>
                <c:pt idx="270">
                  <c:v>36.25</c:v>
                </c:pt>
                <c:pt idx="271">
                  <c:v>36.25</c:v>
                </c:pt>
                <c:pt idx="272">
                  <c:v>36.33</c:v>
                </c:pt>
                <c:pt idx="273">
                  <c:v>36.33</c:v>
                </c:pt>
                <c:pt idx="274">
                  <c:v>36.33</c:v>
                </c:pt>
                <c:pt idx="275">
                  <c:v>36.340000000000003</c:v>
                </c:pt>
                <c:pt idx="276">
                  <c:v>36.270000000000003</c:v>
                </c:pt>
                <c:pt idx="277">
                  <c:v>36.270000000000003</c:v>
                </c:pt>
                <c:pt idx="278">
                  <c:v>36.270000000000003</c:v>
                </c:pt>
                <c:pt idx="279">
                  <c:v>36.270000000000003</c:v>
                </c:pt>
                <c:pt idx="280">
                  <c:v>36.29</c:v>
                </c:pt>
                <c:pt idx="281">
                  <c:v>36.29</c:v>
                </c:pt>
                <c:pt idx="282">
                  <c:v>36.29</c:v>
                </c:pt>
                <c:pt idx="283">
                  <c:v>36.29</c:v>
                </c:pt>
                <c:pt idx="284">
                  <c:v>36.32</c:v>
                </c:pt>
                <c:pt idx="285">
                  <c:v>36.31</c:v>
                </c:pt>
                <c:pt idx="286">
                  <c:v>36.32</c:v>
                </c:pt>
                <c:pt idx="287">
                  <c:v>36.32</c:v>
                </c:pt>
                <c:pt idx="288">
                  <c:v>36.31</c:v>
                </c:pt>
                <c:pt idx="289">
                  <c:v>36.31</c:v>
                </c:pt>
                <c:pt idx="290">
                  <c:v>36.31</c:v>
                </c:pt>
                <c:pt idx="291">
                  <c:v>36.299999999999997</c:v>
                </c:pt>
                <c:pt idx="292">
                  <c:v>36.28</c:v>
                </c:pt>
                <c:pt idx="293">
                  <c:v>36.28</c:v>
                </c:pt>
                <c:pt idx="294">
                  <c:v>36.29</c:v>
                </c:pt>
                <c:pt idx="295">
                  <c:v>36.29</c:v>
                </c:pt>
                <c:pt idx="296">
                  <c:v>36.340000000000003</c:v>
                </c:pt>
                <c:pt idx="297">
                  <c:v>36.340000000000003</c:v>
                </c:pt>
                <c:pt idx="298">
                  <c:v>36.35</c:v>
                </c:pt>
                <c:pt idx="299">
                  <c:v>36.35</c:v>
                </c:pt>
                <c:pt idx="300">
                  <c:v>36.33</c:v>
                </c:pt>
                <c:pt idx="301">
                  <c:v>36.33</c:v>
                </c:pt>
                <c:pt idx="302">
                  <c:v>36.33</c:v>
                </c:pt>
                <c:pt idx="303">
                  <c:v>36.340000000000003</c:v>
                </c:pt>
                <c:pt idx="304">
                  <c:v>36.29</c:v>
                </c:pt>
                <c:pt idx="305">
                  <c:v>36.29</c:v>
                </c:pt>
                <c:pt idx="306">
                  <c:v>36.29</c:v>
                </c:pt>
                <c:pt idx="307">
                  <c:v>36.29</c:v>
                </c:pt>
                <c:pt idx="308">
                  <c:v>36.28</c:v>
                </c:pt>
                <c:pt idx="309">
                  <c:v>36.29</c:v>
                </c:pt>
                <c:pt idx="310">
                  <c:v>36.29</c:v>
                </c:pt>
                <c:pt idx="311">
                  <c:v>36.299999999999997</c:v>
                </c:pt>
                <c:pt idx="312">
                  <c:v>36.26</c:v>
                </c:pt>
                <c:pt idx="313">
                  <c:v>36.25</c:v>
                </c:pt>
                <c:pt idx="314">
                  <c:v>36.25</c:v>
                </c:pt>
                <c:pt idx="315">
                  <c:v>36.25</c:v>
                </c:pt>
                <c:pt idx="316">
                  <c:v>36.21</c:v>
                </c:pt>
                <c:pt idx="317">
                  <c:v>36.21</c:v>
                </c:pt>
                <c:pt idx="318">
                  <c:v>36.21</c:v>
                </c:pt>
                <c:pt idx="319">
                  <c:v>36.21</c:v>
                </c:pt>
                <c:pt idx="320">
                  <c:v>36.06</c:v>
                </c:pt>
                <c:pt idx="321">
                  <c:v>36.07</c:v>
                </c:pt>
                <c:pt idx="322">
                  <c:v>36.07</c:v>
                </c:pt>
                <c:pt idx="323">
                  <c:v>36.08</c:v>
                </c:pt>
                <c:pt idx="324">
                  <c:v>36.1</c:v>
                </c:pt>
                <c:pt idx="325">
                  <c:v>36.1</c:v>
                </c:pt>
                <c:pt idx="326">
                  <c:v>36.1</c:v>
                </c:pt>
                <c:pt idx="327">
                  <c:v>36.090000000000003</c:v>
                </c:pt>
                <c:pt idx="328">
                  <c:v>36.07</c:v>
                </c:pt>
                <c:pt idx="329">
                  <c:v>36.06</c:v>
                </c:pt>
                <c:pt idx="330">
                  <c:v>36.06</c:v>
                </c:pt>
                <c:pt idx="331">
                  <c:v>36.06</c:v>
                </c:pt>
                <c:pt idx="332">
                  <c:v>35.96</c:v>
                </c:pt>
                <c:pt idx="333">
                  <c:v>35.96</c:v>
                </c:pt>
                <c:pt idx="334">
                  <c:v>35.96</c:v>
                </c:pt>
                <c:pt idx="335">
                  <c:v>35.97</c:v>
                </c:pt>
                <c:pt idx="336">
                  <c:v>35.97</c:v>
                </c:pt>
                <c:pt idx="337">
                  <c:v>35.979999999999997</c:v>
                </c:pt>
                <c:pt idx="338">
                  <c:v>35.979999999999997</c:v>
                </c:pt>
                <c:pt idx="339">
                  <c:v>35.99</c:v>
                </c:pt>
                <c:pt idx="340">
                  <c:v>35.97</c:v>
                </c:pt>
                <c:pt idx="341">
                  <c:v>35.96</c:v>
                </c:pt>
                <c:pt idx="342">
                  <c:v>35.96</c:v>
                </c:pt>
                <c:pt idx="343">
                  <c:v>35.96</c:v>
                </c:pt>
                <c:pt idx="344">
                  <c:v>35.92</c:v>
                </c:pt>
                <c:pt idx="345">
                  <c:v>35.909999999999997</c:v>
                </c:pt>
                <c:pt idx="346">
                  <c:v>35.92</c:v>
                </c:pt>
                <c:pt idx="347">
                  <c:v>35.92</c:v>
                </c:pt>
                <c:pt idx="348">
                  <c:v>35.880000000000003</c:v>
                </c:pt>
                <c:pt idx="349">
                  <c:v>35.89</c:v>
                </c:pt>
                <c:pt idx="350">
                  <c:v>35.9</c:v>
                </c:pt>
                <c:pt idx="351">
                  <c:v>35.909999999999997</c:v>
                </c:pt>
                <c:pt idx="352">
                  <c:v>35.89</c:v>
                </c:pt>
                <c:pt idx="353">
                  <c:v>35.89</c:v>
                </c:pt>
                <c:pt idx="354">
                  <c:v>35.89</c:v>
                </c:pt>
                <c:pt idx="355">
                  <c:v>35.89</c:v>
                </c:pt>
                <c:pt idx="356">
                  <c:v>35.89</c:v>
                </c:pt>
                <c:pt idx="357">
                  <c:v>35.89</c:v>
                </c:pt>
                <c:pt idx="358">
                  <c:v>35.89</c:v>
                </c:pt>
                <c:pt idx="359">
                  <c:v>35.89</c:v>
                </c:pt>
                <c:pt idx="360">
                  <c:v>35.880000000000003</c:v>
                </c:pt>
                <c:pt idx="361">
                  <c:v>35.880000000000003</c:v>
                </c:pt>
                <c:pt idx="362">
                  <c:v>35.880000000000003</c:v>
                </c:pt>
                <c:pt idx="363">
                  <c:v>35.880000000000003</c:v>
                </c:pt>
                <c:pt idx="364">
                  <c:v>35.840000000000003</c:v>
                </c:pt>
                <c:pt idx="365">
                  <c:v>35.840000000000003</c:v>
                </c:pt>
                <c:pt idx="366">
                  <c:v>35.840000000000003</c:v>
                </c:pt>
                <c:pt idx="367">
                  <c:v>35.83</c:v>
                </c:pt>
                <c:pt idx="368">
                  <c:v>35.81</c:v>
                </c:pt>
                <c:pt idx="369">
                  <c:v>35.81</c:v>
                </c:pt>
                <c:pt idx="370">
                  <c:v>35.81</c:v>
                </c:pt>
                <c:pt idx="371">
                  <c:v>35.81</c:v>
                </c:pt>
                <c:pt idx="372">
                  <c:v>35.799999999999997</c:v>
                </c:pt>
                <c:pt idx="373">
                  <c:v>35.81</c:v>
                </c:pt>
                <c:pt idx="374">
                  <c:v>35.81</c:v>
                </c:pt>
                <c:pt idx="375">
                  <c:v>35.82</c:v>
                </c:pt>
                <c:pt idx="376">
                  <c:v>35.83</c:v>
                </c:pt>
                <c:pt idx="377">
                  <c:v>35.82</c:v>
                </c:pt>
                <c:pt idx="378">
                  <c:v>35.82</c:v>
                </c:pt>
                <c:pt idx="379">
                  <c:v>35.83</c:v>
                </c:pt>
                <c:pt idx="380">
                  <c:v>35.840000000000003</c:v>
                </c:pt>
                <c:pt idx="381">
                  <c:v>35.840000000000003</c:v>
                </c:pt>
                <c:pt idx="382">
                  <c:v>35.840000000000003</c:v>
                </c:pt>
                <c:pt idx="383">
                  <c:v>35.840000000000003</c:v>
                </c:pt>
                <c:pt idx="384">
                  <c:v>35.82</c:v>
                </c:pt>
                <c:pt idx="385">
                  <c:v>35.82</c:v>
                </c:pt>
                <c:pt idx="386">
                  <c:v>35.82</c:v>
                </c:pt>
                <c:pt idx="387">
                  <c:v>35.83</c:v>
                </c:pt>
                <c:pt idx="388">
                  <c:v>35.86</c:v>
                </c:pt>
                <c:pt idx="389">
                  <c:v>35.869999999999997</c:v>
                </c:pt>
                <c:pt idx="390">
                  <c:v>35.869999999999997</c:v>
                </c:pt>
                <c:pt idx="391">
                  <c:v>35.880000000000003</c:v>
                </c:pt>
                <c:pt idx="392">
                  <c:v>35.86</c:v>
                </c:pt>
                <c:pt idx="393">
                  <c:v>35.869999999999997</c:v>
                </c:pt>
                <c:pt idx="394">
                  <c:v>35.869999999999997</c:v>
                </c:pt>
                <c:pt idx="395">
                  <c:v>35.869999999999997</c:v>
                </c:pt>
                <c:pt idx="396">
                  <c:v>35.869999999999997</c:v>
                </c:pt>
                <c:pt idx="397">
                  <c:v>35.869999999999997</c:v>
                </c:pt>
                <c:pt idx="398">
                  <c:v>35.880000000000003</c:v>
                </c:pt>
                <c:pt idx="399">
                  <c:v>35.880000000000003</c:v>
                </c:pt>
                <c:pt idx="400">
                  <c:v>35.840000000000003</c:v>
                </c:pt>
                <c:pt idx="401">
                  <c:v>35.85</c:v>
                </c:pt>
                <c:pt idx="402">
                  <c:v>35.85</c:v>
                </c:pt>
                <c:pt idx="403">
                  <c:v>35.85</c:v>
                </c:pt>
                <c:pt idx="404">
                  <c:v>35.85</c:v>
                </c:pt>
                <c:pt idx="405">
                  <c:v>35.85</c:v>
                </c:pt>
                <c:pt idx="406">
                  <c:v>35.86</c:v>
                </c:pt>
                <c:pt idx="407">
                  <c:v>35.86</c:v>
                </c:pt>
                <c:pt idx="408">
                  <c:v>35.83</c:v>
                </c:pt>
                <c:pt idx="409">
                  <c:v>35.83</c:v>
                </c:pt>
                <c:pt idx="410">
                  <c:v>35.840000000000003</c:v>
                </c:pt>
                <c:pt idx="411">
                  <c:v>35.840000000000003</c:v>
                </c:pt>
                <c:pt idx="412">
                  <c:v>35.85</c:v>
                </c:pt>
                <c:pt idx="413">
                  <c:v>35.85</c:v>
                </c:pt>
                <c:pt idx="414">
                  <c:v>35.85</c:v>
                </c:pt>
                <c:pt idx="415">
                  <c:v>35.85</c:v>
                </c:pt>
                <c:pt idx="416">
                  <c:v>35.83</c:v>
                </c:pt>
                <c:pt idx="417">
                  <c:v>35.840000000000003</c:v>
                </c:pt>
                <c:pt idx="418">
                  <c:v>35.840000000000003</c:v>
                </c:pt>
                <c:pt idx="419">
                  <c:v>35.83</c:v>
                </c:pt>
                <c:pt idx="420">
                  <c:v>35.82</c:v>
                </c:pt>
                <c:pt idx="421">
                  <c:v>35.82</c:v>
                </c:pt>
                <c:pt idx="422">
                  <c:v>35.82</c:v>
                </c:pt>
                <c:pt idx="423">
                  <c:v>35.82</c:v>
                </c:pt>
                <c:pt idx="424">
                  <c:v>35.659999999999997</c:v>
                </c:pt>
                <c:pt idx="425">
                  <c:v>35.659999999999997</c:v>
                </c:pt>
                <c:pt idx="426">
                  <c:v>35.659999999999997</c:v>
                </c:pt>
                <c:pt idx="427">
                  <c:v>35.65</c:v>
                </c:pt>
                <c:pt idx="428">
                  <c:v>35.630000000000003</c:v>
                </c:pt>
                <c:pt idx="429">
                  <c:v>35.64</c:v>
                </c:pt>
                <c:pt idx="430">
                  <c:v>35.64</c:v>
                </c:pt>
                <c:pt idx="431">
                  <c:v>35.64</c:v>
                </c:pt>
                <c:pt idx="432">
                  <c:v>35.700000000000003</c:v>
                </c:pt>
                <c:pt idx="433">
                  <c:v>35.700000000000003</c:v>
                </c:pt>
                <c:pt idx="434">
                  <c:v>35.700000000000003</c:v>
                </c:pt>
                <c:pt idx="435">
                  <c:v>35.700000000000003</c:v>
                </c:pt>
                <c:pt idx="436">
                  <c:v>35.69</c:v>
                </c:pt>
                <c:pt idx="437">
                  <c:v>35.69</c:v>
                </c:pt>
                <c:pt idx="438">
                  <c:v>35.69</c:v>
                </c:pt>
                <c:pt idx="439">
                  <c:v>35.69</c:v>
                </c:pt>
                <c:pt idx="440">
                  <c:v>35.68</c:v>
                </c:pt>
                <c:pt idx="441">
                  <c:v>35.68</c:v>
                </c:pt>
                <c:pt idx="442">
                  <c:v>35.69</c:v>
                </c:pt>
                <c:pt idx="443">
                  <c:v>35.69</c:v>
                </c:pt>
                <c:pt idx="444">
                  <c:v>35.69</c:v>
                </c:pt>
                <c:pt idx="445">
                  <c:v>35.69</c:v>
                </c:pt>
                <c:pt idx="446">
                  <c:v>35.69</c:v>
                </c:pt>
                <c:pt idx="447">
                  <c:v>35.69</c:v>
                </c:pt>
                <c:pt idx="448">
                  <c:v>35.700000000000003</c:v>
                </c:pt>
                <c:pt idx="449">
                  <c:v>35.700000000000003</c:v>
                </c:pt>
                <c:pt idx="450">
                  <c:v>35.700000000000003</c:v>
                </c:pt>
                <c:pt idx="451">
                  <c:v>35.700000000000003</c:v>
                </c:pt>
                <c:pt idx="452">
                  <c:v>35.659999999999997</c:v>
                </c:pt>
                <c:pt idx="453">
                  <c:v>35.659999999999997</c:v>
                </c:pt>
                <c:pt idx="454">
                  <c:v>35.659999999999997</c:v>
                </c:pt>
                <c:pt idx="455">
                  <c:v>35.67</c:v>
                </c:pt>
                <c:pt idx="456">
                  <c:v>35.659999999999997</c:v>
                </c:pt>
                <c:pt idx="457">
                  <c:v>35.659999999999997</c:v>
                </c:pt>
                <c:pt idx="458">
                  <c:v>35.659999999999997</c:v>
                </c:pt>
                <c:pt idx="459">
                  <c:v>35.67</c:v>
                </c:pt>
                <c:pt idx="460">
                  <c:v>35.65</c:v>
                </c:pt>
                <c:pt idx="461">
                  <c:v>35.65</c:v>
                </c:pt>
                <c:pt idx="462">
                  <c:v>35.65</c:v>
                </c:pt>
                <c:pt idx="463">
                  <c:v>35.65</c:v>
                </c:pt>
                <c:pt idx="464">
                  <c:v>35.64</c:v>
                </c:pt>
                <c:pt idx="465">
                  <c:v>35.64</c:v>
                </c:pt>
                <c:pt idx="466">
                  <c:v>35.64</c:v>
                </c:pt>
                <c:pt idx="467">
                  <c:v>35.64</c:v>
                </c:pt>
                <c:pt idx="468">
                  <c:v>35.64</c:v>
                </c:pt>
                <c:pt idx="469">
                  <c:v>35.64</c:v>
                </c:pt>
                <c:pt idx="470">
                  <c:v>35.64</c:v>
                </c:pt>
                <c:pt idx="471">
                  <c:v>35.64</c:v>
                </c:pt>
                <c:pt idx="472">
                  <c:v>35.6</c:v>
                </c:pt>
                <c:pt idx="473">
                  <c:v>35.6</c:v>
                </c:pt>
                <c:pt idx="474">
                  <c:v>35.6</c:v>
                </c:pt>
                <c:pt idx="475">
                  <c:v>35.6</c:v>
                </c:pt>
                <c:pt idx="476">
                  <c:v>35.549999999999997</c:v>
                </c:pt>
                <c:pt idx="477">
                  <c:v>35.56</c:v>
                </c:pt>
                <c:pt idx="478">
                  <c:v>35.56</c:v>
                </c:pt>
                <c:pt idx="479">
                  <c:v>35.56</c:v>
                </c:pt>
                <c:pt idx="480">
                  <c:v>35.479999999999997</c:v>
                </c:pt>
                <c:pt idx="481">
                  <c:v>35.479999999999997</c:v>
                </c:pt>
                <c:pt idx="482">
                  <c:v>35.479999999999997</c:v>
                </c:pt>
                <c:pt idx="483">
                  <c:v>35.49</c:v>
                </c:pt>
                <c:pt idx="484">
                  <c:v>35.4</c:v>
                </c:pt>
                <c:pt idx="485">
                  <c:v>35.4</c:v>
                </c:pt>
                <c:pt idx="486">
                  <c:v>35.39</c:v>
                </c:pt>
                <c:pt idx="487">
                  <c:v>35.39</c:v>
                </c:pt>
                <c:pt idx="488">
                  <c:v>35.31</c:v>
                </c:pt>
                <c:pt idx="489">
                  <c:v>35.31</c:v>
                </c:pt>
                <c:pt idx="490">
                  <c:v>35.299999999999997</c:v>
                </c:pt>
                <c:pt idx="491">
                  <c:v>35.299999999999997</c:v>
                </c:pt>
                <c:pt idx="492">
                  <c:v>35.26</c:v>
                </c:pt>
                <c:pt idx="493">
                  <c:v>35.26</c:v>
                </c:pt>
                <c:pt idx="494">
                  <c:v>35.26</c:v>
                </c:pt>
                <c:pt idx="495">
                  <c:v>35.26</c:v>
                </c:pt>
                <c:pt idx="496">
                  <c:v>35.32</c:v>
                </c:pt>
                <c:pt idx="497">
                  <c:v>35.32</c:v>
                </c:pt>
                <c:pt idx="498">
                  <c:v>35.33</c:v>
                </c:pt>
                <c:pt idx="499">
                  <c:v>35.340000000000003</c:v>
                </c:pt>
                <c:pt idx="500">
                  <c:v>35.369999999999997</c:v>
                </c:pt>
                <c:pt idx="501">
                  <c:v>35.369999999999997</c:v>
                </c:pt>
                <c:pt idx="502">
                  <c:v>35.36</c:v>
                </c:pt>
                <c:pt idx="503">
                  <c:v>35.36</c:v>
                </c:pt>
                <c:pt idx="504">
                  <c:v>35.26</c:v>
                </c:pt>
                <c:pt idx="505">
                  <c:v>35.270000000000003</c:v>
                </c:pt>
                <c:pt idx="506">
                  <c:v>35.270000000000003</c:v>
                </c:pt>
                <c:pt idx="507">
                  <c:v>35.270000000000003</c:v>
                </c:pt>
                <c:pt idx="508">
                  <c:v>35.24</c:v>
                </c:pt>
                <c:pt idx="509">
                  <c:v>35.24</c:v>
                </c:pt>
                <c:pt idx="510">
                  <c:v>35.25</c:v>
                </c:pt>
                <c:pt idx="511">
                  <c:v>35.25</c:v>
                </c:pt>
                <c:pt idx="512">
                  <c:v>35.299999999999997</c:v>
                </c:pt>
                <c:pt idx="513">
                  <c:v>35.299999999999997</c:v>
                </c:pt>
                <c:pt idx="514">
                  <c:v>35.31</c:v>
                </c:pt>
                <c:pt idx="515">
                  <c:v>35.32</c:v>
                </c:pt>
                <c:pt idx="516">
                  <c:v>35.340000000000003</c:v>
                </c:pt>
                <c:pt idx="517">
                  <c:v>35.340000000000003</c:v>
                </c:pt>
                <c:pt idx="518">
                  <c:v>35.340000000000003</c:v>
                </c:pt>
                <c:pt idx="519">
                  <c:v>35.340000000000003</c:v>
                </c:pt>
                <c:pt idx="520">
                  <c:v>35.31</c:v>
                </c:pt>
                <c:pt idx="521">
                  <c:v>35.299999999999997</c:v>
                </c:pt>
                <c:pt idx="522">
                  <c:v>35.299999999999997</c:v>
                </c:pt>
                <c:pt idx="523">
                  <c:v>35.299999999999997</c:v>
                </c:pt>
                <c:pt idx="524">
                  <c:v>35.32</c:v>
                </c:pt>
                <c:pt idx="525">
                  <c:v>35.32</c:v>
                </c:pt>
                <c:pt idx="526">
                  <c:v>35.33</c:v>
                </c:pt>
                <c:pt idx="527">
                  <c:v>35.33</c:v>
                </c:pt>
                <c:pt idx="528">
                  <c:v>35.32</c:v>
                </c:pt>
                <c:pt idx="529">
                  <c:v>35.32</c:v>
                </c:pt>
                <c:pt idx="530">
                  <c:v>35.32</c:v>
                </c:pt>
                <c:pt idx="531">
                  <c:v>35.32</c:v>
                </c:pt>
                <c:pt idx="532">
                  <c:v>35.28</c:v>
                </c:pt>
                <c:pt idx="533">
                  <c:v>35.28</c:v>
                </c:pt>
                <c:pt idx="534">
                  <c:v>35.29</c:v>
                </c:pt>
                <c:pt idx="535">
                  <c:v>35.299999999999997</c:v>
                </c:pt>
                <c:pt idx="536">
                  <c:v>35.25</c:v>
                </c:pt>
                <c:pt idx="537">
                  <c:v>35.25</c:v>
                </c:pt>
                <c:pt idx="538">
                  <c:v>35.25</c:v>
                </c:pt>
                <c:pt idx="539">
                  <c:v>35.25</c:v>
                </c:pt>
                <c:pt idx="540">
                  <c:v>35.24</c:v>
                </c:pt>
                <c:pt idx="541">
                  <c:v>35.24</c:v>
                </c:pt>
                <c:pt idx="542">
                  <c:v>35.25</c:v>
                </c:pt>
                <c:pt idx="543">
                  <c:v>35.25</c:v>
                </c:pt>
                <c:pt idx="544">
                  <c:v>35.31</c:v>
                </c:pt>
                <c:pt idx="545">
                  <c:v>35.32</c:v>
                </c:pt>
                <c:pt idx="546">
                  <c:v>35.32</c:v>
                </c:pt>
                <c:pt idx="547">
                  <c:v>35.32</c:v>
                </c:pt>
                <c:pt idx="548">
                  <c:v>35.21</c:v>
                </c:pt>
                <c:pt idx="549">
                  <c:v>35.21</c:v>
                </c:pt>
                <c:pt idx="550">
                  <c:v>35.229999999999997</c:v>
                </c:pt>
                <c:pt idx="551">
                  <c:v>35.25</c:v>
                </c:pt>
                <c:pt idx="552">
                  <c:v>35.299999999999997</c:v>
                </c:pt>
                <c:pt idx="553">
                  <c:v>35.299999999999997</c:v>
                </c:pt>
                <c:pt idx="554">
                  <c:v>35.31</c:v>
                </c:pt>
                <c:pt idx="555">
                  <c:v>35.32</c:v>
                </c:pt>
                <c:pt idx="556">
                  <c:v>35.29</c:v>
                </c:pt>
                <c:pt idx="557">
                  <c:v>35.29</c:v>
                </c:pt>
                <c:pt idx="558">
                  <c:v>35.29</c:v>
                </c:pt>
                <c:pt idx="559">
                  <c:v>35.299999999999997</c:v>
                </c:pt>
                <c:pt idx="560">
                  <c:v>35.26</c:v>
                </c:pt>
                <c:pt idx="561">
                  <c:v>35.26</c:v>
                </c:pt>
                <c:pt idx="562">
                  <c:v>35.26</c:v>
                </c:pt>
                <c:pt idx="563">
                  <c:v>35.270000000000003</c:v>
                </c:pt>
                <c:pt idx="564">
                  <c:v>35.18</c:v>
                </c:pt>
                <c:pt idx="565">
                  <c:v>35.18</c:v>
                </c:pt>
                <c:pt idx="566">
                  <c:v>35.18</c:v>
                </c:pt>
                <c:pt idx="567">
                  <c:v>35.18</c:v>
                </c:pt>
                <c:pt idx="568">
                  <c:v>35.1</c:v>
                </c:pt>
                <c:pt idx="569">
                  <c:v>35.1</c:v>
                </c:pt>
                <c:pt idx="570">
                  <c:v>35.08</c:v>
                </c:pt>
                <c:pt idx="571">
                  <c:v>35.08</c:v>
                </c:pt>
                <c:pt idx="572">
                  <c:v>35.04</c:v>
                </c:pt>
                <c:pt idx="573">
                  <c:v>35.03</c:v>
                </c:pt>
                <c:pt idx="574">
                  <c:v>35.04</c:v>
                </c:pt>
                <c:pt idx="575">
                  <c:v>35.049999999999997</c:v>
                </c:pt>
                <c:pt idx="576">
                  <c:v>35</c:v>
                </c:pt>
                <c:pt idx="577">
                  <c:v>35</c:v>
                </c:pt>
                <c:pt idx="578">
                  <c:v>34.99</c:v>
                </c:pt>
                <c:pt idx="579">
                  <c:v>35</c:v>
                </c:pt>
                <c:pt idx="580">
                  <c:v>34.979999999999997</c:v>
                </c:pt>
                <c:pt idx="581">
                  <c:v>34.979999999999997</c:v>
                </c:pt>
                <c:pt idx="582">
                  <c:v>34.979999999999997</c:v>
                </c:pt>
                <c:pt idx="583">
                  <c:v>34.97</c:v>
                </c:pt>
                <c:pt idx="584">
                  <c:v>34.950000000000003</c:v>
                </c:pt>
                <c:pt idx="585">
                  <c:v>34.94</c:v>
                </c:pt>
                <c:pt idx="586">
                  <c:v>34.94</c:v>
                </c:pt>
                <c:pt idx="587">
                  <c:v>34.950000000000003</c:v>
                </c:pt>
                <c:pt idx="588">
                  <c:v>34.86</c:v>
                </c:pt>
                <c:pt idx="589">
                  <c:v>34.869999999999997</c:v>
                </c:pt>
                <c:pt idx="590">
                  <c:v>34.880000000000003</c:v>
                </c:pt>
                <c:pt idx="591">
                  <c:v>34.89</c:v>
                </c:pt>
                <c:pt idx="592">
                  <c:v>34.83</c:v>
                </c:pt>
                <c:pt idx="593">
                  <c:v>34.840000000000003</c:v>
                </c:pt>
                <c:pt idx="594">
                  <c:v>34.840000000000003</c:v>
                </c:pt>
                <c:pt idx="595">
                  <c:v>34.85</c:v>
                </c:pt>
                <c:pt idx="596">
                  <c:v>34.85</c:v>
                </c:pt>
                <c:pt idx="597">
                  <c:v>34.85</c:v>
                </c:pt>
                <c:pt idx="598">
                  <c:v>34.85</c:v>
                </c:pt>
                <c:pt idx="599">
                  <c:v>34.85</c:v>
                </c:pt>
                <c:pt idx="600">
                  <c:v>34.79</c:v>
                </c:pt>
                <c:pt idx="601">
                  <c:v>34.799999999999997</c:v>
                </c:pt>
                <c:pt idx="602">
                  <c:v>34.799999999999997</c:v>
                </c:pt>
                <c:pt idx="603">
                  <c:v>34.799999999999997</c:v>
                </c:pt>
                <c:pt idx="604">
                  <c:v>34.81</c:v>
                </c:pt>
                <c:pt idx="605">
                  <c:v>34.81</c:v>
                </c:pt>
                <c:pt idx="606">
                  <c:v>34.81</c:v>
                </c:pt>
                <c:pt idx="607">
                  <c:v>34.82</c:v>
                </c:pt>
                <c:pt idx="608">
                  <c:v>34.78</c:v>
                </c:pt>
                <c:pt idx="609">
                  <c:v>34.78</c:v>
                </c:pt>
                <c:pt idx="610">
                  <c:v>34.78</c:v>
                </c:pt>
                <c:pt idx="611">
                  <c:v>34.78</c:v>
                </c:pt>
                <c:pt idx="612">
                  <c:v>34.76</c:v>
                </c:pt>
                <c:pt idx="613">
                  <c:v>34.76</c:v>
                </c:pt>
                <c:pt idx="614">
                  <c:v>34.76</c:v>
                </c:pt>
                <c:pt idx="615">
                  <c:v>34.76</c:v>
                </c:pt>
                <c:pt idx="616">
                  <c:v>34.69</c:v>
                </c:pt>
                <c:pt idx="617">
                  <c:v>34.69</c:v>
                </c:pt>
                <c:pt idx="618">
                  <c:v>34.69</c:v>
                </c:pt>
                <c:pt idx="619">
                  <c:v>34.700000000000003</c:v>
                </c:pt>
                <c:pt idx="620">
                  <c:v>34.68</c:v>
                </c:pt>
                <c:pt idx="621">
                  <c:v>34.68</c:v>
                </c:pt>
                <c:pt idx="622">
                  <c:v>34.68</c:v>
                </c:pt>
                <c:pt idx="623">
                  <c:v>34.69</c:v>
                </c:pt>
                <c:pt idx="624">
                  <c:v>34.67</c:v>
                </c:pt>
                <c:pt idx="625">
                  <c:v>34.68</c:v>
                </c:pt>
                <c:pt idx="626">
                  <c:v>34.67</c:v>
                </c:pt>
                <c:pt idx="627">
                  <c:v>34.67</c:v>
                </c:pt>
                <c:pt idx="628">
                  <c:v>34.659999999999997</c:v>
                </c:pt>
                <c:pt idx="629">
                  <c:v>34.659999999999997</c:v>
                </c:pt>
                <c:pt idx="630">
                  <c:v>34.67</c:v>
                </c:pt>
                <c:pt idx="631">
                  <c:v>34.67</c:v>
                </c:pt>
                <c:pt idx="632">
                  <c:v>34.67</c:v>
                </c:pt>
                <c:pt idx="633">
                  <c:v>34.659999999999997</c:v>
                </c:pt>
                <c:pt idx="634">
                  <c:v>34.659999999999997</c:v>
                </c:pt>
                <c:pt idx="635">
                  <c:v>34.67</c:v>
                </c:pt>
                <c:pt idx="636">
                  <c:v>34.619999999999997</c:v>
                </c:pt>
                <c:pt idx="637">
                  <c:v>34.619999999999997</c:v>
                </c:pt>
                <c:pt idx="638">
                  <c:v>34.61</c:v>
                </c:pt>
                <c:pt idx="639">
                  <c:v>34.61</c:v>
                </c:pt>
                <c:pt idx="640">
                  <c:v>34.630000000000003</c:v>
                </c:pt>
                <c:pt idx="641">
                  <c:v>34.630000000000003</c:v>
                </c:pt>
                <c:pt idx="642">
                  <c:v>34.630000000000003</c:v>
                </c:pt>
                <c:pt idx="643">
                  <c:v>34.630000000000003</c:v>
                </c:pt>
                <c:pt idx="644">
                  <c:v>34.6</c:v>
                </c:pt>
                <c:pt idx="645">
                  <c:v>34.6</c:v>
                </c:pt>
                <c:pt idx="646">
                  <c:v>34.6</c:v>
                </c:pt>
                <c:pt idx="647">
                  <c:v>34.6</c:v>
                </c:pt>
                <c:pt idx="648">
                  <c:v>34.61</c:v>
                </c:pt>
                <c:pt idx="649">
                  <c:v>34.61</c:v>
                </c:pt>
                <c:pt idx="650">
                  <c:v>34.61</c:v>
                </c:pt>
                <c:pt idx="651">
                  <c:v>34.61</c:v>
                </c:pt>
                <c:pt idx="652">
                  <c:v>34.6</c:v>
                </c:pt>
                <c:pt idx="653">
                  <c:v>34.61</c:v>
                </c:pt>
                <c:pt idx="654">
                  <c:v>34.61</c:v>
                </c:pt>
                <c:pt idx="655">
                  <c:v>34.61</c:v>
                </c:pt>
                <c:pt idx="656">
                  <c:v>34.590000000000003</c:v>
                </c:pt>
                <c:pt idx="657">
                  <c:v>34.6</c:v>
                </c:pt>
                <c:pt idx="658">
                  <c:v>34.6</c:v>
                </c:pt>
                <c:pt idx="659">
                  <c:v>34.61</c:v>
                </c:pt>
                <c:pt idx="660">
                  <c:v>34.58</c:v>
                </c:pt>
                <c:pt idx="661">
                  <c:v>34.58</c:v>
                </c:pt>
                <c:pt idx="662">
                  <c:v>34.590000000000003</c:v>
                </c:pt>
                <c:pt idx="663">
                  <c:v>34.590000000000003</c:v>
                </c:pt>
                <c:pt idx="664">
                  <c:v>34.590000000000003</c:v>
                </c:pt>
                <c:pt idx="665">
                  <c:v>34.590000000000003</c:v>
                </c:pt>
                <c:pt idx="666">
                  <c:v>34.6</c:v>
                </c:pt>
                <c:pt idx="667">
                  <c:v>34.590000000000003</c:v>
                </c:pt>
                <c:pt idx="668">
                  <c:v>34.56</c:v>
                </c:pt>
                <c:pt idx="669">
                  <c:v>34.57</c:v>
                </c:pt>
                <c:pt idx="670">
                  <c:v>34.57</c:v>
                </c:pt>
                <c:pt idx="671">
                  <c:v>34.58</c:v>
                </c:pt>
                <c:pt idx="672">
                  <c:v>34.56</c:v>
                </c:pt>
                <c:pt idx="673">
                  <c:v>34.56</c:v>
                </c:pt>
                <c:pt idx="674">
                  <c:v>34.57</c:v>
                </c:pt>
                <c:pt idx="675">
                  <c:v>34.57</c:v>
                </c:pt>
                <c:pt idx="676">
                  <c:v>34.51</c:v>
                </c:pt>
                <c:pt idx="677">
                  <c:v>34.520000000000003</c:v>
                </c:pt>
                <c:pt idx="678">
                  <c:v>34.520000000000003</c:v>
                </c:pt>
                <c:pt idx="679">
                  <c:v>34.520000000000003</c:v>
                </c:pt>
                <c:pt idx="680">
                  <c:v>34.51</c:v>
                </c:pt>
                <c:pt idx="681">
                  <c:v>34.51</c:v>
                </c:pt>
                <c:pt idx="682">
                  <c:v>34.51</c:v>
                </c:pt>
                <c:pt idx="683">
                  <c:v>34.520000000000003</c:v>
                </c:pt>
                <c:pt idx="684">
                  <c:v>34.5</c:v>
                </c:pt>
                <c:pt idx="685">
                  <c:v>34.5</c:v>
                </c:pt>
                <c:pt idx="686">
                  <c:v>34.51</c:v>
                </c:pt>
                <c:pt idx="687">
                  <c:v>34.51</c:v>
                </c:pt>
                <c:pt idx="688">
                  <c:v>34.5</c:v>
                </c:pt>
                <c:pt idx="689">
                  <c:v>34.51</c:v>
                </c:pt>
                <c:pt idx="690">
                  <c:v>34.51</c:v>
                </c:pt>
                <c:pt idx="691">
                  <c:v>34.520000000000003</c:v>
                </c:pt>
                <c:pt idx="692">
                  <c:v>34.51</c:v>
                </c:pt>
                <c:pt idx="693">
                  <c:v>34.520000000000003</c:v>
                </c:pt>
                <c:pt idx="694">
                  <c:v>34.53</c:v>
                </c:pt>
                <c:pt idx="695">
                  <c:v>34.53</c:v>
                </c:pt>
                <c:pt idx="696">
                  <c:v>34.5</c:v>
                </c:pt>
                <c:pt idx="697">
                  <c:v>34.5</c:v>
                </c:pt>
                <c:pt idx="698">
                  <c:v>34.5</c:v>
                </c:pt>
                <c:pt idx="699">
                  <c:v>34.51</c:v>
                </c:pt>
                <c:pt idx="700">
                  <c:v>34.49</c:v>
                </c:pt>
                <c:pt idx="701">
                  <c:v>34.49</c:v>
                </c:pt>
                <c:pt idx="702">
                  <c:v>34.49</c:v>
                </c:pt>
                <c:pt idx="703">
                  <c:v>34.479999999999997</c:v>
                </c:pt>
                <c:pt idx="704">
                  <c:v>34.47</c:v>
                </c:pt>
                <c:pt idx="705">
                  <c:v>34.47</c:v>
                </c:pt>
                <c:pt idx="706">
                  <c:v>34.47</c:v>
                </c:pt>
                <c:pt idx="707">
                  <c:v>34.479999999999997</c:v>
                </c:pt>
                <c:pt idx="708">
                  <c:v>34.47</c:v>
                </c:pt>
                <c:pt idx="709">
                  <c:v>34.47</c:v>
                </c:pt>
                <c:pt idx="710">
                  <c:v>34.47</c:v>
                </c:pt>
                <c:pt idx="711">
                  <c:v>34.47</c:v>
                </c:pt>
                <c:pt idx="712">
                  <c:v>34.47</c:v>
                </c:pt>
                <c:pt idx="713">
                  <c:v>34.46</c:v>
                </c:pt>
                <c:pt idx="714">
                  <c:v>34.46</c:v>
                </c:pt>
                <c:pt idx="715">
                  <c:v>34.46</c:v>
                </c:pt>
                <c:pt idx="716">
                  <c:v>34.43</c:v>
                </c:pt>
                <c:pt idx="717">
                  <c:v>34.43</c:v>
                </c:pt>
                <c:pt idx="718">
                  <c:v>34.44</c:v>
                </c:pt>
                <c:pt idx="719">
                  <c:v>34.44</c:v>
                </c:pt>
                <c:pt idx="720">
                  <c:v>34.43</c:v>
                </c:pt>
                <c:pt idx="721">
                  <c:v>34.42</c:v>
                </c:pt>
                <c:pt idx="722">
                  <c:v>34.42</c:v>
                </c:pt>
                <c:pt idx="723">
                  <c:v>34.42</c:v>
                </c:pt>
                <c:pt idx="724">
                  <c:v>34.409999999999997</c:v>
                </c:pt>
                <c:pt idx="725">
                  <c:v>34.409999999999997</c:v>
                </c:pt>
                <c:pt idx="726">
                  <c:v>34.4</c:v>
                </c:pt>
                <c:pt idx="727">
                  <c:v>34.4</c:v>
                </c:pt>
                <c:pt idx="728">
                  <c:v>34.39</c:v>
                </c:pt>
                <c:pt idx="729">
                  <c:v>34.39</c:v>
                </c:pt>
                <c:pt idx="730">
                  <c:v>34.39</c:v>
                </c:pt>
                <c:pt idx="731">
                  <c:v>34.39</c:v>
                </c:pt>
                <c:pt idx="732">
                  <c:v>34.369999999999997</c:v>
                </c:pt>
                <c:pt idx="733">
                  <c:v>34.369999999999997</c:v>
                </c:pt>
                <c:pt idx="734">
                  <c:v>34.369999999999997</c:v>
                </c:pt>
                <c:pt idx="735">
                  <c:v>34.369999999999997</c:v>
                </c:pt>
                <c:pt idx="736">
                  <c:v>34.35</c:v>
                </c:pt>
                <c:pt idx="737">
                  <c:v>34.36</c:v>
                </c:pt>
                <c:pt idx="738">
                  <c:v>34.36</c:v>
                </c:pt>
                <c:pt idx="739">
                  <c:v>34.36</c:v>
                </c:pt>
                <c:pt idx="740">
                  <c:v>34.33</c:v>
                </c:pt>
                <c:pt idx="741">
                  <c:v>34.33</c:v>
                </c:pt>
                <c:pt idx="742">
                  <c:v>34.340000000000003</c:v>
                </c:pt>
                <c:pt idx="743">
                  <c:v>34.340000000000003</c:v>
                </c:pt>
                <c:pt idx="744">
                  <c:v>34.31</c:v>
                </c:pt>
                <c:pt idx="745">
                  <c:v>34.32</c:v>
                </c:pt>
                <c:pt idx="746">
                  <c:v>34.32</c:v>
                </c:pt>
                <c:pt idx="747">
                  <c:v>34.33</c:v>
                </c:pt>
                <c:pt idx="748">
                  <c:v>34.32</c:v>
                </c:pt>
                <c:pt idx="749">
                  <c:v>34.32</c:v>
                </c:pt>
                <c:pt idx="750">
                  <c:v>34.32</c:v>
                </c:pt>
                <c:pt idx="751">
                  <c:v>34.31</c:v>
                </c:pt>
                <c:pt idx="752">
                  <c:v>34.26</c:v>
                </c:pt>
                <c:pt idx="753">
                  <c:v>34.270000000000003</c:v>
                </c:pt>
                <c:pt idx="754">
                  <c:v>34.28</c:v>
                </c:pt>
                <c:pt idx="755">
                  <c:v>34.28</c:v>
                </c:pt>
                <c:pt idx="756">
                  <c:v>34.24</c:v>
                </c:pt>
                <c:pt idx="757">
                  <c:v>34.25</c:v>
                </c:pt>
                <c:pt idx="758">
                  <c:v>34.25</c:v>
                </c:pt>
                <c:pt idx="759">
                  <c:v>34.25</c:v>
                </c:pt>
                <c:pt idx="760">
                  <c:v>34.21</c:v>
                </c:pt>
                <c:pt idx="761">
                  <c:v>34.22</c:v>
                </c:pt>
                <c:pt idx="762">
                  <c:v>34.22</c:v>
                </c:pt>
                <c:pt idx="763">
                  <c:v>34.22</c:v>
                </c:pt>
                <c:pt idx="764">
                  <c:v>34.22</c:v>
                </c:pt>
                <c:pt idx="765">
                  <c:v>34.229999999999997</c:v>
                </c:pt>
                <c:pt idx="766">
                  <c:v>34.229999999999997</c:v>
                </c:pt>
                <c:pt idx="767">
                  <c:v>34.229999999999997</c:v>
                </c:pt>
                <c:pt idx="768">
                  <c:v>34.200000000000003</c:v>
                </c:pt>
                <c:pt idx="769">
                  <c:v>34.21</c:v>
                </c:pt>
                <c:pt idx="770">
                  <c:v>34.21</c:v>
                </c:pt>
                <c:pt idx="771">
                  <c:v>34.22</c:v>
                </c:pt>
                <c:pt idx="772">
                  <c:v>34.200000000000003</c:v>
                </c:pt>
                <c:pt idx="773">
                  <c:v>34.21</c:v>
                </c:pt>
                <c:pt idx="774">
                  <c:v>34.21</c:v>
                </c:pt>
                <c:pt idx="775">
                  <c:v>34.21</c:v>
                </c:pt>
                <c:pt idx="776">
                  <c:v>34.18</c:v>
                </c:pt>
                <c:pt idx="777">
                  <c:v>34.18</c:v>
                </c:pt>
                <c:pt idx="778">
                  <c:v>34.18</c:v>
                </c:pt>
                <c:pt idx="779">
                  <c:v>34.19</c:v>
                </c:pt>
                <c:pt idx="780">
                  <c:v>34.18</c:v>
                </c:pt>
                <c:pt idx="781">
                  <c:v>34.18</c:v>
                </c:pt>
                <c:pt idx="782">
                  <c:v>34.19</c:v>
                </c:pt>
                <c:pt idx="783">
                  <c:v>34.19</c:v>
                </c:pt>
                <c:pt idx="784">
                  <c:v>34.15</c:v>
                </c:pt>
                <c:pt idx="785">
                  <c:v>34.159999999999997</c:v>
                </c:pt>
                <c:pt idx="786">
                  <c:v>34.159999999999997</c:v>
                </c:pt>
                <c:pt idx="787">
                  <c:v>34.17</c:v>
                </c:pt>
                <c:pt idx="788">
                  <c:v>34.15</c:v>
                </c:pt>
                <c:pt idx="789">
                  <c:v>34.15</c:v>
                </c:pt>
                <c:pt idx="790">
                  <c:v>34.15</c:v>
                </c:pt>
                <c:pt idx="791">
                  <c:v>34.14</c:v>
                </c:pt>
                <c:pt idx="792">
                  <c:v>34.1</c:v>
                </c:pt>
                <c:pt idx="793">
                  <c:v>34.1</c:v>
                </c:pt>
                <c:pt idx="794">
                  <c:v>34.1</c:v>
                </c:pt>
                <c:pt idx="795">
                  <c:v>34.1</c:v>
                </c:pt>
                <c:pt idx="796">
                  <c:v>34.090000000000003</c:v>
                </c:pt>
                <c:pt idx="797">
                  <c:v>34.090000000000003</c:v>
                </c:pt>
                <c:pt idx="798">
                  <c:v>34.090000000000003</c:v>
                </c:pt>
                <c:pt idx="799">
                  <c:v>34.090000000000003</c:v>
                </c:pt>
                <c:pt idx="800">
                  <c:v>34.1</c:v>
                </c:pt>
                <c:pt idx="801">
                  <c:v>34.1</c:v>
                </c:pt>
                <c:pt idx="802">
                  <c:v>34.1</c:v>
                </c:pt>
                <c:pt idx="803">
                  <c:v>34.1</c:v>
                </c:pt>
                <c:pt idx="804">
                  <c:v>34.06</c:v>
                </c:pt>
                <c:pt idx="805">
                  <c:v>34.06</c:v>
                </c:pt>
                <c:pt idx="806">
                  <c:v>34.07</c:v>
                </c:pt>
                <c:pt idx="807">
                  <c:v>34.07</c:v>
                </c:pt>
                <c:pt idx="808">
                  <c:v>34.06</c:v>
                </c:pt>
                <c:pt idx="809">
                  <c:v>34.06</c:v>
                </c:pt>
                <c:pt idx="810">
                  <c:v>34.06</c:v>
                </c:pt>
                <c:pt idx="811">
                  <c:v>34.08</c:v>
                </c:pt>
                <c:pt idx="812">
                  <c:v>34.06</c:v>
                </c:pt>
                <c:pt idx="813">
                  <c:v>34.049999999999997</c:v>
                </c:pt>
                <c:pt idx="814">
                  <c:v>34.049999999999997</c:v>
                </c:pt>
                <c:pt idx="815">
                  <c:v>34.049999999999997</c:v>
                </c:pt>
                <c:pt idx="816">
                  <c:v>34.03</c:v>
                </c:pt>
                <c:pt idx="817">
                  <c:v>34.03</c:v>
                </c:pt>
                <c:pt idx="818">
                  <c:v>34.03</c:v>
                </c:pt>
                <c:pt idx="819">
                  <c:v>34.03</c:v>
                </c:pt>
                <c:pt idx="820">
                  <c:v>34.01</c:v>
                </c:pt>
                <c:pt idx="821">
                  <c:v>34.01</c:v>
                </c:pt>
                <c:pt idx="822">
                  <c:v>34.020000000000003</c:v>
                </c:pt>
                <c:pt idx="823">
                  <c:v>34.020000000000003</c:v>
                </c:pt>
                <c:pt idx="824">
                  <c:v>34.03</c:v>
                </c:pt>
                <c:pt idx="825">
                  <c:v>34.03</c:v>
                </c:pt>
                <c:pt idx="826">
                  <c:v>34.03</c:v>
                </c:pt>
                <c:pt idx="827">
                  <c:v>34.03</c:v>
                </c:pt>
                <c:pt idx="828">
                  <c:v>33.67</c:v>
                </c:pt>
                <c:pt idx="829">
                  <c:v>33.68</c:v>
                </c:pt>
                <c:pt idx="830">
                  <c:v>33.68</c:v>
                </c:pt>
                <c:pt idx="831">
                  <c:v>33.69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16-4A8E-A1C2-A80E53877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058416"/>
        <c:axId val="85157200"/>
      </c:scatterChart>
      <c:valAx>
        <c:axId val="165605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5157200"/>
        <c:crosses val="autoZero"/>
        <c:crossBetween val="midCat"/>
      </c:valAx>
      <c:valAx>
        <c:axId val="851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65605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Bahnschrift SemiBold SemiConden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r>
              <a:rPr lang="en-US" dirty="0"/>
              <a:t>Humidity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Planilha1!$D$1</c:f>
              <c:strCache>
                <c:ptCount val="1"/>
                <c:pt idx="0">
                  <c:v>umidade(%)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FF3B"/>
              </a:solidFill>
              <a:ln w="9525">
                <a:solidFill>
                  <a:srgbClr val="FDFF3B"/>
                </a:solidFill>
              </a:ln>
              <a:effectLst/>
            </c:spPr>
          </c:marker>
          <c:xVal>
            <c:numRef>
              <c:f>Planilha1!$B$2:$B$833</c:f>
              <c:numCache>
                <c:formatCode>d/m/yy\ h:mm;@</c:formatCode>
                <c:ptCount val="832"/>
                <c:pt idx="0">
                  <c:v>45239.381944444445</c:v>
                </c:pt>
                <c:pt idx="1">
                  <c:v>45239.382118055553</c:v>
                </c:pt>
                <c:pt idx="2">
                  <c:v>45239.382291666669</c:v>
                </c:pt>
                <c:pt idx="3">
                  <c:v>45239.382476851853</c:v>
                </c:pt>
                <c:pt idx="4">
                  <c:v>45239.38616898148</c:v>
                </c:pt>
                <c:pt idx="5">
                  <c:v>45239.386342592596</c:v>
                </c:pt>
                <c:pt idx="6">
                  <c:v>45239.38652777778</c:v>
                </c:pt>
                <c:pt idx="7">
                  <c:v>45239.386701388888</c:v>
                </c:pt>
                <c:pt idx="8">
                  <c:v>45239.390393518523</c:v>
                </c:pt>
                <c:pt idx="9">
                  <c:v>45239.390578703707</c:v>
                </c:pt>
                <c:pt idx="10">
                  <c:v>45239.390752314815</c:v>
                </c:pt>
                <c:pt idx="11">
                  <c:v>45239.390925925924</c:v>
                </c:pt>
                <c:pt idx="12">
                  <c:v>45239.394629629634</c:v>
                </c:pt>
                <c:pt idx="13">
                  <c:v>45239.394803240742</c:v>
                </c:pt>
                <c:pt idx="14">
                  <c:v>45239.394976851851</c:v>
                </c:pt>
                <c:pt idx="15">
                  <c:v>45239.395150462966</c:v>
                </c:pt>
                <c:pt idx="16">
                  <c:v>45239.398854166662</c:v>
                </c:pt>
                <c:pt idx="17">
                  <c:v>45239.399027777778</c:v>
                </c:pt>
                <c:pt idx="18">
                  <c:v>45239.399201388893</c:v>
                </c:pt>
                <c:pt idx="19">
                  <c:v>45239.399375000001</c:v>
                </c:pt>
                <c:pt idx="20">
                  <c:v>45239.403078703705</c:v>
                </c:pt>
                <c:pt idx="21">
                  <c:v>45239.40325231482</c:v>
                </c:pt>
                <c:pt idx="22">
                  <c:v>45239.403425925921</c:v>
                </c:pt>
                <c:pt idx="23">
                  <c:v>45239.403611111113</c:v>
                </c:pt>
                <c:pt idx="24">
                  <c:v>45239.40730324074</c:v>
                </c:pt>
                <c:pt idx="25">
                  <c:v>45239.407476851848</c:v>
                </c:pt>
                <c:pt idx="26">
                  <c:v>45239.407662037032</c:v>
                </c:pt>
                <c:pt idx="27">
                  <c:v>45239.407835648148</c:v>
                </c:pt>
                <c:pt idx="28">
                  <c:v>45239.411527777775</c:v>
                </c:pt>
                <c:pt idx="29">
                  <c:v>45239.411712962959</c:v>
                </c:pt>
                <c:pt idx="30">
                  <c:v>45239.411886574075</c:v>
                </c:pt>
                <c:pt idx="31">
                  <c:v>45239.41206018519</c:v>
                </c:pt>
                <c:pt idx="32">
                  <c:v>45239.415763888886</c:v>
                </c:pt>
                <c:pt idx="33">
                  <c:v>45239.415937500002</c:v>
                </c:pt>
                <c:pt idx="34">
                  <c:v>45239.416122685187</c:v>
                </c:pt>
                <c:pt idx="35">
                  <c:v>45239.416296296295</c:v>
                </c:pt>
                <c:pt idx="36">
                  <c:v>45239.419988425929</c:v>
                </c:pt>
                <c:pt idx="37">
                  <c:v>45239.420173611114</c:v>
                </c:pt>
                <c:pt idx="38">
                  <c:v>45239.420347222222</c:v>
                </c:pt>
                <c:pt idx="39">
                  <c:v>45239.42052083333</c:v>
                </c:pt>
                <c:pt idx="40">
                  <c:v>45239.424224537041</c:v>
                </c:pt>
                <c:pt idx="41">
                  <c:v>45239.424398148149</c:v>
                </c:pt>
                <c:pt idx="42">
                  <c:v>45239.424571759257</c:v>
                </c:pt>
                <c:pt idx="43">
                  <c:v>45239.424745370372</c:v>
                </c:pt>
                <c:pt idx="44">
                  <c:v>45239.428449074076</c:v>
                </c:pt>
                <c:pt idx="45">
                  <c:v>45239.428622685184</c:v>
                </c:pt>
                <c:pt idx="46">
                  <c:v>45239.428807870368</c:v>
                </c:pt>
                <c:pt idx="47">
                  <c:v>45239.428981481484</c:v>
                </c:pt>
                <c:pt idx="48">
                  <c:v>45239.432673611111</c:v>
                </c:pt>
                <c:pt idx="49">
                  <c:v>45239.432858796295</c:v>
                </c:pt>
                <c:pt idx="50">
                  <c:v>45239.433032407411</c:v>
                </c:pt>
                <c:pt idx="51">
                  <c:v>45239.433206018519</c:v>
                </c:pt>
                <c:pt idx="52">
                  <c:v>45239.436909722222</c:v>
                </c:pt>
                <c:pt idx="53">
                  <c:v>45239.437083333338</c:v>
                </c:pt>
                <c:pt idx="54">
                  <c:v>45239.437256944446</c:v>
                </c:pt>
                <c:pt idx="55">
                  <c:v>45239.437430555554</c:v>
                </c:pt>
                <c:pt idx="56">
                  <c:v>45239.441134259258</c:v>
                </c:pt>
                <c:pt idx="57">
                  <c:v>45239.441307870366</c:v>
                </c:pt>
                <c:pt idx="58">
                  <c:v>45239.441481481481</c:v>
                </c:pt>
                <c:pt idx="59">
                  <c:v>45239.441666666666</c:v>
                </c:pt>
                <c:pt idx="60">
                  <c:v>45239.445358796293</c:v>
                </c:pt>
                <c:pt idx="61">
                  <c:v>45239.445543981477</c:v>
                </c:pt>
                <c:pt idx="62">
                  <c:v>45239.445717592593</c:v>
                </c:pt>
                <c:pt idx="63">
                  <c:v>45239.445891203708</c:v>
                </c:pt>
                <c:pt idx="64">
                  <c:v>45239.449594907404</c:v>
                </c:pt>
                <c:pt idx="65">
                  <c:v>45239.44976851852</c:v>
                </c:pt>
                <c:pt idx="66">
                  <c:v>45239.449942129635</c:v>
                </c:pt>
                <c:pt idx="67">
                  <c:v>45239.450115740736</c:v>
                </c:pt>
                <c:pt idx="68">
                  <c:v>45239.453819444447</c:v>
                </c:pt>
                <c:pt idx="69">
                  <c:v>45239.453993055555</c:v>
                </c:pt>
                <c:pt idx="70">
                  <c:v>45239.454166666663</c:v>
                </c:pt>
                <c:pt idx="71">
                  <c:v>45239.454351851848</c:v>
                </c:pt>
                <c:pt idx="72">
                  <c:v>45239.458043981482</c:v>
                </c:pt>
                <c:pt idx="73">
                  <c:v>45239.45821759259</c:v>
                </c:pt>
                <c:pt idx="74">
                  <c:v>45239.458402777775</c:v>
                </c:pt>
                <c:pt idx="75">
                  <c:v>45239.45857638889</c:v>
                </c:pt>
                <c:pt idx="76">
                  <c:v>45239.462280092594</c:v>
                </c:pt>
                <c:pt idx="77">
                  <c:v>45239.462453703702</c:v>
                </c:pt>
                <c:pt idx="78">
                  <c:v>45239.462627314817</c:v>
                </c:pt>
                <c:pt idx="79">
                  <c:v>45239.462800925925</c:v>
                </c:pt>
                <c:pt idx="80">
                  <c:v>45239.466504629629</c:v>
                </c:pt>
                <c:pt idx="81">
                  <c:v>45239.466678240744</c:v>
                </c:pt>
                <c:pt idx="82">
                  <c:v>45239.466851851852</c:v>
                </c:pt>
                <c:pt idx="83">
                  <c:v>45239.46702546296</c:v>
                </c:pt>
                <c:pt idx="84">
                  <c:v>45239.470729166671</c:v>
                </c:pt>
                <c:pt idx="85">
                  <c:v>45239.470902777779</c:v>
                </c:pt>
                <c:pt idx="86">
                  <c:v>45239.471087962964</c:v>
                </c:pt>
                <c:pt idx="87">
                  <c:v>45239.471261574072</c:v>
                </c:pt>
                <c:pt idx="88">
                  <c:v>45239.474965277783</c:v>
                </c:pt>
                <c:pt idx="89">
                  <c:v>45239.475138888884</c:v>
                </c:pt>
                <c:pt idx="90">
                  <c:v>45239.475312499999</c:v>
                </c:pt>
                <c:pt idx="91">
                  <c:v>45239.475486111114</c:v>
                </c:pt>
                <c:pt idx="92">
                  <c:v>45239.479189814811</c:v>
                </c:pt>
                <c:pt idx="93">
                  <c:v>45239.479363425926</c:v>
                </c:pt>
                <c:pt idx="94">
                  <c:v>45239.479537037041</c:v>
                </c:pt>
                <c:pt idx="95">
                  <c:v>45239.479710648149</c:v>
                </c:pt>
                <c:pt idx="96">
                  <c:v>45239.483414351853</c:v>
                </c:pt>
                <c:pt idx="97">
                  <c:v>45239.483587962968</c:v>
                </c:pt>
                <c:pt idx="98">
                  <c:v>45239.483773148153</c:v>
                </c:pt>
                <c:pt idx="99">
                  <c:v>45239.483946759261</c:v>
                </c:pt>
                <c:pt idx="100">
                  <c:v>45239.487650462965</c:v>
                </c:pt>
                <c:pt idx="101">
                  <c:v>45239.487824074073</c:v>
                </c:pt>
                <c:pt idx="102">
                  <c:v>45239.487997685181</c:v>
                </c:pt>
                <c:pt idx="103">
                  <c:v>45239.488171296296</c:v>
                </c:pt>
                <c:pt idx="104">
                  <c:v>45239.491875</c:v>
                </c:pt>
                <c:pt idx="105">
                  <c:v>45239.492048611108</c:v>
                </c:pt>
                <c:pt idx="106">
                  <c:v>45239.492222222223</c:v>
                </c:pt>
                <c:pt idx="107">
                  <c:v>45239.492407407408</c:v>
                </c:pt>
                <c:pt idx="108">
                  <c:v>45239.496099537035</c:v>
                </c:pt>
                <c:pt idx="109">
                  <c:v>45239.49628472222</c:v>
                </c:pt>
                <c:pt idx="110">
                  <c:v>45239.496458333335</c:v>
                </c:pt>
                <c:pt idx="111">
                  <c:v>45239.496631944443</c:v>
                </c:pt>
                <c:pt idx="112">
                  <c:v>45239.500335648147</c:v>
                </c:pt>
                <c:pt idx="113">
                  <c:v>45239.500509259262</c:v>
                </c:pt>
                <c:pt idx="114">
                  <c:v>45239.50068287037</c:v>
                </c:pt>
                <c:pt idx="115">
                  <c:v>45239.500856481478</c:v>
                </c:pt>
                <c:pt idx="116">
                  <c:v>45239.504560185189</c:v>
                </c:pt>
                <c:pt idx="117">
                  <c:v>45239.504733796297</c:v>
                </c:pt>
                <c:pt idx="118">
                  <c:v>45239.504907407405</c:v>
                </c:pt>
                <c:pt idx="119">
                  <c:v>45239.50509259259</c:v>
                </c:pt>
                <c:pt idx="120">
                  <c:v>45239.508784722224</c:v>
                </c:pt>
                <c:pt idx="121">
                  <c:v>45239.508969907409</c:v>
                </c:pt>
                <c:pt idx="122">
                  <c:v>45239.509143518517</c:v>
                </c:pt>
                <c:pt idx="123">
                  <c:v>45239.509317129632</c:v>
                </c:pt>
                <c:pt idx="124">
                  <c:v>45239.513020833328</c:v>
                </c:pt>
                <c:pt idx="125">
                  <c:v>45239.513194444444</c:v>
                </c:pt>
                <c:pt idx="126">
                  <c:v>45239.513368055559</c:v>
                </c:pt>
                <c:pt idx="127">
                  <c:v>45239.513541666667</c:v>
                </c:pt>
                <c:pt idx="128">
                  <c:v>45239.517245370371</c:v>
                </c:pt>
                <c:pt idx="129">
                  <c:v>45239.517418981486</c:v>
                </c:pt>
                <c:pt idx="130">
                  <c:v>45239.517592592594</c:v>
                </c:pt>
                <c:pt idx="131">
                  <c:v>45239.517777777779</c:v>
                </c:pt>
                <c:pt idx="132">
                  <c:v>45239.521469907406</c:v>
                </c:pt>
                <c:pt idx="133">
                  <c:v>45239.521655092598</c:v>
                </c:pt>
                <c:pt idx="134">
                  <c:v>45239.521828703699</c:v>
                </c:pt>
                <c:pt idx="135">
                  <c:v>45239.522002314814</c:v>
                </c:pt>
                <c:pt idx="136">
                  <c:v>45239.525706018518</c:v>
                </c:pt>
                <c:pt idx="137">
                  <c:v>45239.525879629626</c:v>
                </c:pt>
                <c:pt idx="138">
                  <c:v>45239.526053240741</c:v>
                </c:pt>
                <c:pt idx="139">
                  <c:v>45239.526226851856</c:v>
                </c:pt>
                <c:pt idx="140">
                  <c:v>45239.529930555553</c:v>
                </c:pt>
                <c:pt idx="141">
                  <c:v>45239.530104166668</c:v>
                </c:pt>
                <c:pt idx="142">
                  <c:v>45239.530289351853</c:v>
                </c:pt>
                <c:pt idx="143">
                  <c:v>45239.530462962968</c:v>
                </c:pt>
                <c:pt idx="144">
                  <c:v>45239.534166666665</c:v>
                </c:pt>
                <c:pt idx="145">
                  <c:v>45239.53434027778</c:v>
                </c:pt>
                <c:pt idx="146">
                  <c:v>45239.534513888888</c:v>
                </c:pt>
                <c:pt idx="147">
                  <c:v>45239.534687499996</c:v>
                </c:pt>
                <c:pt idx="148">
                  <c:v>45239.538391203707</c:v>
                </c:pt>
                <c:pt idx="149">
                  <c:v>45239.538564814815</c:v>
                </c:pt>
                <c:pt idx="150">
                  <c:v>45239.538738425923</c:v>
                </c:pt>
                <c:pt idx="151">
                  <c:v>45239.538923611108</c:v>
                </c:pt>
                <c:pt idx="152">
                  <c:v>45239.542615740742</c:v>
                </c:pt>
                <c:pt idx="153">
                  <c:v>45239.542800925927</c:v>
                </c:pt>
                <c:pt idx="154">
                  <c:v>45239.542974537035</c:v>
                </c:pt>
                <c:pt idx="155">
                  <c:v>45239.54314814815</c:v>
                </c:pt>
                <c:pt idx="156">
                  <c:v>45239.546851851846</c:v>
                </c:pt>
                <c:pt idx="157">
                  <c:v>45239.547025462962</c:v>
                </c:pt>
                <c:pt idx="158">
                  <c:v>45239.547199074077</c:v>
                </c:pt>
                <c:pt idx="159">
                  <c:v>45239.547384259262</c:v>
                </c:pt>
                <c:pt idx="160">
                  <c:v>45239.551076388889</c:v>
                </c:pt>
                <c:pt idx="161">
                  <c:v>45239.551261574074</c:v>
                </c:pt>
                <c:pt idx="162">
                  <c:v>45239.551435185189</c:v>
                </c:pt>
                <c:pt idx="163">
                  <c:v>45239.551608796297</c:v>
                </c:pt>
                <c:pt idx="164">
                  <c:v>45239.555312500001</c:v>
                </c:pt>
                <c:pt idx="165">
                  <c:v>45239.555486111116</c:v>
                </c:pt>
                <c:pt idx="166">
                  <c:v>45239.555659722224</c:v>
                </c:pt>
                <c:pt idx="167">
                  <c:v>45239.555833333332</c:v>
                </c:pt>
                <c:pt idx="168">
                  <c:v>45239.559537037036</c:v>
                </c:pt>
                <c:pt idx="169">
                  <c:v>45239.559710648144</c:v>
                </c:pt>
                <c:pt idx="170">
                  <c:v>45239.559884259259</c:v>
                </c:pt>
                <c:pt idx="171">
                  <c:v>45239.560069444444</c:v>
                </c:pt>
                <c:pt idx="172">
                  <c:v>45239.563761574071</c:v>
                </c:pt>
                <c:pt idx="173">
                  <c:v>45239.563946759255</c:v>
                </c:pt>
                <c:pt idx="174">
                  <c:v>45239.564120370371</c:v>
                </c:pt>
                <c:pt idx="175">
                  <c:v>45239.564293981486</c:v>
                </c:pt>
                <c:pt idx="176">
                  <c:v>45239.567997685182</c:v>
                </c:pt>
                <c:pt idx="177">
                  <c:v>45239.568171296298</c:v>
                </c:pt>
                <c:pt idx="178">
                  <c:v>45239.568344907406</c:v>
                </c:pt>
                <c:pt idx="179">
                  <c:v>45239.568518518514</c:v>
                </c:pt>
                <c:pt idx="180">
                  <c:v>45239.572222222225</c:v>
                </c:pt>
                <c:pt idx="181">
                  <c:v>45239.572395833333</c:v>
                </c:pt>
                <c:pt idx="182">
                  <c:v>45239.572581018518</c:v>
                </c:pt>
                <c:pt idx="183">
                  <c:v>45239.572754629626</c:v>
                </c:pt>
                <c:pt idx="184">
                  <c:v>45239.576458333337</c:v>
                </c:pt>
                <c:pt idx="185">
                  <c:v>45239.576631944445</c:v>
                </c:pt>
                <c:pt idx="186">
                  <c:v>45239.576805555553</c:v>
                </c:pt>
                <c:pt idx="187">
                  <c:v>45239.576979166668</c:v>
                </c:pt>
                <c:pt idx="188">
                  <c:v>45239.580682870372</c:v>
                </c:pt>
                <c:pt idx="189">
                  <c:v>45239.58085648148</c:v>
                </c:pt>
                <c:pt idx="190">
                  <c:v>45239.581041666665</c:v>
                </c:pt>
                <c:pt idx="191">
                  <c:v>45239.58121527778</c:v>
                </c:pt>
                <c:pt idx="192">
                  <c:v>45239.584918981476</c:v>
                </c:pt>
                <c:pt idx="193">
                  <c:v>45239.585092592592</c:v>
                </c:pt>
                <c:pt idx="194">
                  <c:v>45239.585266203707</c:v>
                </c:pt>
                <c:pt idx="195">
                  <c:v>45239.585439814815</c:v>
                </c:pt>
                <c:pt idx="196">
                  <c:v>45239.589143518519</c:v>
                </c:pt>
                <c:pt idx="197">
                  <c:v>45239.589317129634</c:v>
                </c:pt>
                <c:pt idx="198">
                  <c:v>45239.589490740742</c:v>
                </c:pt>
                <c:pt idx="199">
                  <c:v>45239.589675925927</c:v>
                </c:pt>
                <c:pt idx="200">
                  <c:v>45239.59337962963</c:v>
                </c:pt>
                <c:pt idx="201">
                  <c:v>45239.593553240746</c:v>
                </c:pt>
                <c:pt idx="202">
                  <c:v>45239.593726851846</c:v>
                </c:pt>
                <c:pt idx="203">
                  <c:v>45239.593900462962</c:v>
                </c:pt>
                <c:pt idx="204">
                  <c:v>45239.597604166665</c:v>
                </c:pt>
                <c:pt idx="205">
                  <c:v>45239.597777777773</c:v>
                </c:pt>
                <c:pt idx="206">
                  <c:v>45239.597951388889</c:v>
                </c:pt>
                <c:pt idx="207">
                  <c:v>45239.598136574074</c:v>
                </c:pt>
                <c:pt idx="208">
                  <c:v>45239.601840277777</c:v>
                </c:pt>
                <c:pt idx="209">
                  <c:v>45239.602013888885</c:v>
                </c:pt>
                <c:pt idx="210">
                  <c:v>45239.602187500001</c:v>
                </c:pt>
                <c:pt idx="211">
                  <c:v>45239.602361111116</c:v>
                </c:pt>
                <c:pt idx="212">
                  <c:v>45239.606064814812</c:v>
                </c:pt>
                <c:pt idx="213">
                  <c:v>45239.606238425928</c:v>
                </c:pt>
                <c:pt idx="214">
                  <c:v>45239.606423611112</c:v>
                </c:pt>
                <c:pt idx="215">
                  <c:v>45239.60659722222</c:v>
                </c:pt>
                <c:pt idx="216">
                  <c:v>45239.610300925924</c:v>
                </c:pt>
                <c:pt idx="217">
                  <c:v>45239.610474537039</c:v>
                </c:pt>
                <c:pt idx="218">
                  <c:v>45239.610648148147</c:v>
                </c:pt>
                <c:pt idx="219">
                  <c:v>45239.610821759255</c:v>
                </c:pt>
                <c:pt idx="220">
                  <c:v>45239.614525462966</c:v>
                </c:pt>
                <c:pt idx="221">
                  <c:v>45239.614699074074</c:v>
                </c:pt>
                <c:pt idx="222">
                  <c:v>45239.614884259259</c:v>
                </c:pt>
                <c:pt idx="223">
                  <c:v>45239.615057870367</c:v>
                </c:pt>
                <c:pt idx="224">
                  <c:v>45239.618761574078</c:v>
                </c:pt>
                <c:pt idx="225">
                  <c:v>45239.618935185186</c:v>
                </c:pt>
                <c:pt idx="226">
                  <c:v>45239.619108796294</c:v>
                </c:pt>
                <c:pt idx="227">
                  <c:v>45239.61928240741</c:v>
                </c:pt>
                <c:pt idx="228">
                  <c:v>45239.622986111106</c:v>
                </c:pt>
                <c:pt idx="229">
                  <c:v>45239.623159722221</c:v>
                </c:pt>
                <c:pt idx="230">
                  <c:v>45239.623333333337</c:v>
                </c:pt>
                <c:pt idx="231">
                  <c:v>45239.623518518521</c:v>
                </c:pt>
                <c:pt idx="232">
                  <c:v>45239.627222222218</c:v>
                </c:pt>
                <c:pt idx="233">
                  <c:v>45239.627395833333</c:v>
                </c:pt>
                <c:pt idx="234">
                  <c:v>45239.627569444448</c:v>
                </c:pt>
                <c:pt idx="235">
                  <c:v>45239.627743055556</c:v>
                </c:pt>
                <c:pt idx="236">
                  <c:v>45239.63144675926</c:v>
                </c:pt>
                <c:pt idx="237">
                  <c:v>45239.631620370375</c:v>
                </c:pt>
                <c:pt idx="238">
                  <c:v>45239.63180555556</c:v>
                </c:pt>
                <c:pt idx="239">
                  <c:v>45239.631979166668</c:v>
                </c:pt>
                <c:pt idx="240">
                  <c:v>45239.635682870372</c:v>
                </c:pt>
                <c:pt idx="241">
                  <c:v>45239.63585648148</c:v>
                </c:pt>
                <c:pt idx="242">
                  <c:v>45239.636030092588</c:v>
                </c:pt>
                <c:pt idx="243">
                  <c:v>45239.636203703703</c:v>
                </c:pt>
                <c:pt idx="244">
                  <c:v>45239.639907407407</c:v>
                </c:pt>
                <c:pt idx="245">
                  <c:v>45239.640092592592</c:v>
                </c:pt>
                <c:pt idx="246">
                  <c:v>45239.6402662037</c:v>
                </c:pt>
                <c:pt idx="247">
                  <c:v>45239.640439814815</c:v>
                </c:pt>
                <c:pt idx="248">
                  <c:v>45239.644143518519</c:v>
                </c:pt>
                <c:pt idx="249">
                  <c:v>45239.644317129627</c:v>
                </c:pt>
                <c:pt idx="250">
                  <c:v>45239.644490740742</c:v>
                </c:pt>
                <c:pt idx="251">
                  <c:v>45239.64466435185</c:v>
                </c:pt>
                <c:pt idx="252">
                  <c:v>45239.648368055554</c:v>
                </c:pt>
                <c:pt idx="253">
                  <c:v>45239.648553240739</c:v>
                </c:pt>
                <c:pt idx="254">
                  <c:v>45239.648726851854</c:v>
                </c:pt>
                <c:pt idx="255">
                  <c:v>45239.648900462962</c:v>
                </c:pt>
                <c:pt idx="256">
                  <c:v>45239.652604166666</c:v>
                </c:pt>
                <c:pt idx="257">
                  <c:v>45239.652777777781</c:v>
                </c:pt>
                <c:pt idx="258">
                  <c:v>45239.652962962966</c:v>
                </c:pt>
                <c:pt idx="259">
                  <c:v>45239.653136574074</c:v>
                </c:pt>
                <c:pt idx="260">
                  <c:v>45239.656840277778</c:v>
                </c:pt>
                <c:pt idx="261">
                  <c:v>45239.657013888893</c:v>
                </c:pt>
                <c:pt idx="262">
                  <c:v>45239.657187500001</c:v>
                </c:pt>
                <c:pt idx="263">
                  <c:v>45239.657361111109</c:v>
                </c:pt>
                <c:pt idx="264">
                  <c:v>45239.66106481482</c:v>
                </c:pt>
                <c:pt idx="265">
                  <c:v>45239.661238425921</c:v>
                </c:pt>
                <c:pt idx="266">
                  <c:v>45239.661412037036</c:v>
                </c:pt>
                <c:pt idx="267">
                  <c:v>45239.661597222221</c:v>
                </c:pt>
                <c:pt idx="268">
                  <c:v>45239.665300925924</c:v>
                </c:pt>
                <c:pt idx="269">
                  <c:v>45239.665474537032</c:v>
                </c:pt>
                <c:pt idx="270">
                  <c:v>45239.665648148148</c:v>
                </c:pt>
                <c:pt idx="271">
                  <c:v>45239.665821759263</c:v>
                </c:pt>
                <c:pt idx="272">
                  <c:v>45239.669525462959</c:v>
                </c:pt>
                <c:pt idx="273">
                  <c:v>45239.669699074075</c:v>
                </c:pt>
                <c:pt idx="274">
                  <c:v>45239.66988425926</c:v>
                </c:pt>
                <c:pt idx="275">
                  <c:v>45239.670057870375</c:v>
                </c:pt>
                <c:pt idx="276">
                  <c:v>45239.673761574071</c:v>
                </c:pt>
                <c:pt idx="277">
                  <c:v>45239.673935185187</c:v>
                </c:pt>
                <c:pt idx="278">
                  <c:v>45239.674108796295</c:v>
                </c:pt>
                <c:pt idx="279">
                  <c:v>45239.674282407403</c:v>
                </c:pt>
                <c:pt idx="280">
                  <c:v>45239.677986111114</c:v>
                </c:pt>
                <c:pt idx="281">
                  <c:v>45239.678159722222</c:v>
                </c:pt>
                <c:pt idx="282">
                  <c:v>45239.678344907406</c:v>
                </c:pt>
                <c:pt idx="283">
                  <c:v>45239.678518518514</c:v>
                </c:pt>
                <c:pt idx="284">
                  <c:v>45239.682222222225</c:v>
                </c:pt>
                <c:pt idx="285">
                  <c:v>45239.682395833333</c:v>
                </c:pt>
                <c:pt idx="286">
                  <c:v>45239.682569444441</c:v>
                </c:pt>
                <c:pt idx="287">
                  <c:v>45239.682743055557</c:v>
                </c:pt>
                <c:pt idx="288">
                  <c:v>45239.686458333337</c:v>
                </c:pt>
                <c:pt idx="289">
                  <c:v>45239.686631944445</c:v>
                </c:pt>
                <c:pt idx="290">
                  <c:v>45239.686805555553</c:v>
                </c:pt>
                <c:pt idx="291">
                  <c:v>45239.686979166669</c:v>
                </c:pt>
                <c:pt idx="292">
                  <c:v>45239.690682870365</c:v>
                </c:pt>
                <c:pt idx="293">
                  <c:v>45239.69085648148</c:v>
                </c:pt>
                <c:pt idx="294">
                  <c:v>45239.691030092596</c:v>
                </c:pt>
                <c:pt idx="295">
                  <c:v>45239.69121527778</c:v>
                </c:pt>
                <c:pt idx="296">
                  <c:v>45239.694918981477</c:v>
                </c:pt>
                <c:pt idx="297">
                  <c:v>45239.695092592592</c:v>
                </c:pt>
                <c:pt idx="298">
                  <c:v>45239.695266203707</c:v>
                </c:pt>
                <c:pt idx="299">
                  <c:v>45239.695451388892</c:v>
                </c:pt>
                <c:pt idx="300">
                  <c:v>45239.699155092589</c:v>
                </c:pt>
                <c:pt idx="301">
                  <c:v>45239.699328703704</c:v>
                </c:pt>
                <c:pt idx="302">
                  <c:v>45239.699502314819</c:v>
                </c:pt>
                <c:pt idx="303">
                  <c:v>45239.699675925927</c:v>
                </c:pt>
                <c:pt idx="304">
                  <c:v>45239.703379629631</c:v>
                </c:pt>
                <c:pt idx="305">
                  <c:v>45239.703553240739</c:v>
                </c:pt>
                <c:pt idx="306">
                  <c:v>45239.703738425931</c:v>
                </c:pt>
                <c:pt idx="307">
                  <c:v>45239.703912037032</c:v>
                </c:pt>
                <c:pt idx="308">
                  <c:v>45239.707615740743</c:v>
                </c:pt>
                <c:pt idx="309">
                  <c:v>45239.707789351851</c:v>
                </c:pt>
                <c:pt idx="310">
                  <c:v>45239.707962962959</c:v>
                </c:pt>
                <c:pt idx="311">
                  <c:v>45239.708148148144</c:v>
                </c:pt>
                <c:pt idx="312">
                  <c:v>45239.711851851855</c:v>
                </c:pt>
                <c:pt idx="313">
                  <c:v>45239.712025462963</c:v>
                </c:pt>
                <c:pt idx="314">
                  <c:v>45239.712199074071</c:v>
                </c:pt>
                <c:pt idx="315">
                  <c:v>45239.712372685186</c:v>
                </c:pt>
                <c:pt idx="316">
                  <c:v>45239.71607638889</c:v>
                </c:pt>
                <c:pt idx="317">
                  <c:v>45239.716249999998</c:v>
                </c:pt>
                <c:pt idx="318">
                  <c:v>45239.716435185182</c:v>
                </c:pt>
                <c:pt idx="319">
                  <c:v>45239.716608796298</c:v>
                </c:pt>
                <c:pt idx="320">
                  <c:v>45239.720312500001</c:v>
                </c:pt>
                <c:pt idx="321">
                  <c:v>45239.720486111109</c:v>
                </c:pt>
                <c:pt idx="322">
                  <c:v>45239.720659722225</c:v>
                </c:pt>
                <c:pt idx="323">
                  <c:v>45239.72084490741</c:v>
                </c:pt>
                <c:pt idx="324">
                  <c:v>45239.724548611106</c:v>
                </c:pt>
                <c:pt idx="325">
                  <c:v>45239.724722222221</c:v>
                </c:pt>
                <c:pt idx="326">
                  <c:v>45239.724895833337</c:v>
                </c:pt>
                <c:pt idx="327">
                  <c:v>45239.725069444445</c:v>
                </c:pt>
                <c:pt idx="328">
                  <c:v>45239.728773148148</c:v>
                </c:pt>
                <c:pt idx="329">
                  <c:v>45239.728946759264</c:v>
                </c:pt>
                <c:pt idx="330">
                  <c:v>45239.729131944448</c:v>
                </c:pt>
                <c:pt idx="331">
                  <c:v>45239.729305555556</c:v>
                </c:pt>
                <c:pt idx="332">
                  <c:v>45239.73300925926</c:v>
                </c:pt>
                <c:pt idx="333">
                  <c:v>45239.733182870375</c:v>
                </c:pt>
                <c:pt idx="334">
                  <c:v>45239.73336805556</c:v>
                </c:pt>
                <c:pt idx="335">
                  <c:v>45239.733541666668</c:v>
                </c:pt>
                <c:pt idx="336">
                  <c:v>45239.737245370372</c:v>
                </c:pt>
                <c:pt idx="337">
                  <c:v>45239.73741898148</c:v>
                </c:pt>
                <c:pt idx="338">
                  <c:v>45239.737592592588</c:v>
                </c:pt>
                <c:pt idx="339">
                  <c:v>45239.737766203703</c:v>
                </c:pt>
                <c:pt idx="340">
                  <c:v>45239.741469907407</c:v>
                </c:pt>
                <c:pt idx="341">
                  <c:v>45239.741655092592</c:v>
                </c:pt>
                <c:pt idx="342">
                  <c:v>45239.7418287037</c:v>
                </c:pt>
                <c:pt idx="343">
                  <c:v>45239.742002314815</c:v>
                </c:pt>
                <c:pt idx="344">
                  <c:v>45239.745706018519</c:v>
                </c:pt>
                <c:pt idx="345">
                  <c:v>45239.745879629627</c:v>
                </c:pt>
                <c:pt idx="346">
                  <c:v>45239.746064814812</c:v>
                </c:pt>
                <c:pt idx="347">
                  <c:v>45239.746238425927</c:v>
                </c:pt>
                <c:pt idx="348">
                  <c:v>45239.749942129631</c:v>
                </c:pt>
                <c:pt idx="349">
                  <c:v>45239.750115740739</c:v>
                </c:pt>
                <c:pt idx="350">
                  <c:v>45239.750289351854</c:v>
                </c:pt>
                <c:pt idx="351">
                  <c:v>45239.750474537039</c:v>
                </c:pt>
                <c:pt idx="352">
                  <c:v>45239.754178240742</c:v>
                </c:pt>
                <c:pt idx="353">
                  <c:v>45239.754351851851</c:v>
                </c:pt>
                <c:pt idx="354">
                  <c:v>45239.754525462966</c:v>
                </c:pt>
                <c:pt idx="355">
                  <c:v>45239.754699074074</c:v>
                </c:pt>
                <c:pt idx="356">
                  <c:v>45239.758414351847</c:v>
                </c:pt>
                <c:pt idx="357">
                  <c:v>45239.758587962962</c:v>
                </c:pt>
                <c:pt idx="358">
                  <c:v>45239.758761574078</c:v>
                </c:pt>
                <c:pt idx="359">
                  <c:v>45239.758935185186</c:v>
                </c:pt>
                <c:pt idx="360">
                  <c:v>45239.762638888889</c:v>
                </c:pt>
                <c:pt idx="361">
                  <c:v>45239.762824074074</c:v>
                </c:pt>
                <c:pt idx="362">
                  <c:v>45239.762997685189</c:v>
                </c:pt>
                <c:pt idx="363">
                  <c:v>45239.763171296298</c:v>
                </c:pt>
                <c:pt idx="364">
                  <c:v>45239.766875000001</c:v>
                </c:pt>
                <c:pt idx="365">
                  <c:v>45239.767048611116</c:v>
                </c:pt>
                <c:pt idx="366">
                  <c:v>45239.767233796301</c:v>
                </c:pt>
                <c:pt idx="367">
                  <c:v>45239.767407407402</c:v>
                </c:pt>
                <c:pt idx="368">
                  <c:v>45239.771111111113</c:v>
                </c:pt>
                <c:pt idx="369">
                  <c:v>45239.771284722221</c:v>
                </c:pt>
                <c:pt idx="370">
                  <c:v>45239.771458333329</c:v>
                </c:pt>
                <c:pt idx="371">
                  <c:v>45239.771643518514</c:v>
                </c:pt>
                <c:pt idx="372">
                  <c:v>45239.775347222225</c:v>
                </c:pt>
                <c:pt idx="373">
                  <c:v>45239.775520833333</c:v>
                </c:pt>
                <c:pt idx="374">
                  <c:v>45239.775694444441</c:v>
                </c:pt>
                <c:pt idx="375">
                  <c:v>45239.775868055556</c:v>
                </c:pt>
                <c:pt idx="376">
                  <c:v>45239.779583333337</c:v>
                </c:pt>
                <c:pt idx="377">
                  <c:v>45239.779756944445</c:v>
                </c:pt>
                <c:pt idx="378">
                  <c:v>45239.779930555553</c:v>
                </c:pt>
                <c:pt idx="379">
                  <c:v>45239.780104166668</c:v>
                </c:pt>
                <c:pt idx="380">
                  <c:v>45239.783807870372</c:v>
                </c:pt>
                <c:pt idx="381">
                  <c:v>45239.783993055556</c:v>
                </c:pt>
                <c:pt idx="382">
                  <c:v>45239.784166666665</c:v>
                </c:pt>
                <c:pt idx="383">
                  <c:v>45239.78434027778</c:v>
                </c:pt>
                <c:pt idx="384">
                  <c:v>45239.788043981476</c:v>
                </c:pt>
                <c:pt idx="385">
                  <c:v>45239.788217592592</c:v>
                </c:pt>
                <c:pt idx="386">
                  <c:v>45239.788391203707</c:v>
                </c:pt>
                <c:pt idx="387">
                  <c:v>45239.788576388892</c:v>
                </c:pt>
                <c:pt idx="388">
                  <c:v>45239.792280092588</c:v>
                </c:pt>
                <c:pt idx="389">
                  <c:v>45239.792453703703</c:v>
                </c:pt>
                <c:pt idx="390">
                  <c:v>45239.792627314819</c:v>
                </c:pt>
                <c:pt idx="391">
                  <c:v>45239.792812500003</c:v>
                </c:pt>
                <c:pt idx="392">
                  <c:v>45239.7965162037</c:v>
                </c:pt>
                <c:pt idx="393">
                  <c:v>45239.796689814815</c:v>
                </c:pt>
                <c:pt idx="394">
                  <c:v>45239.79686342593</c:v>
                </c:pt>
                <c:pt idx="395">
                  <c:v>45239.797037037039</c:v>
                </c:pt>
                <c:pt idx="396">
                  <c:v>45239.800752314812</c:v>
                </c:pt>
                <c:pt idx="397">
                  <c:v>45239.800925925927</c:v>
                </c:pt>
                <c:pt idx="398">
                  <c:v>45239.801099537042</c:v>
                </c:pt>
                <c:pt idx="399">
                  <c:v>45239.801273148143</c:v>
                </c:pt>
                <c:pt idx="400">
                  <c:v>45239.804988425924</c:v>
                </c:pt>
                <c:pt idx="401">
                  <c:v>45239.805162037039</c:v>
                </c:pt>
                <c:pt idx="402">
                  <c:v>45239.805335648147</c:v>
                </c:pt>
                <c:pt idx="403">
                  <c:v>45239.805509259255</c:v>
                </c:pt>
                <c:pt idx="404">
                  <c:v>45239.809212962966</c:v>
                </c:pt>
                <c:pt idx="405">
                  <c:v>45239.809398148151</c:v>
                </c:pt>
                <c:pt idx="406">
                  <c:v>45239.809571759259</c:v>
                </c:pt>
                <c:pt idx="407">
                  <c:v>45239.809745370367</c:v>
                </c:pt>
                <c:pt idx="408">
                  <c:v>45239.813449074078</c:v>
                </c:pt>
                <c:pt idx="409">
                  <c:v>45239.813634259262</c:v>
                </c:pt>
                <c:pt idx="410">
                  <c:v>45239.813807870371</c:v>
                </c:pt>
                <c:pt idx="411">
                  <c:v>45239.813981481479</c:v>
                </c:pt>
                <c:pt idx="412">
                  <c:v>45239.817685185189</c:v>
                </c:pt>
                <c:pt idx="413">
                  <c:v>45239.817870370374</c:v>
                </c:pt>
                <c:pt idx="414">
                  <c:v>45239.818043981482</c:v>
                </c:pt>
                <c:pt idx="415">
                  <c:v>45239.81821759259</c:v>
                </c:pt>
                <c:pt idx="416">
                  <c:v>45239.821921296301</c:v>
                </c:pt>
                <c:pt idx="417">
                  <c:v>45239.822106481486</c:v>
                </c:pt>
                <c:pt idx="418">
                  <c:v>45239.822280092594</c:v>
                </c:pt>
                <c:pt idx="419">
                  <c:v>45239.822453703702</c:v>
                </c:pt>
                <c:pt idx="420">
                  <c:v>45239.826157407406</c:v>
                </c:pt>
                <c:pt idx="421">
                  <c:v>45239.826331018514</c:v>
                </c:pt>
                <c:pt idx="422">
                  <c:v>45239.826516203699</c:v>
                </c:pt>
                <c:pt idx="423">
                  <c:v>45239.826689814814</c:v>
                </c:pt>
                <c:pt idx="424">
                  <c:v>45239.830393518518</c:v>
                </c:pt>
                <c:pt idx="425">
                  <c:v>45239.830567129626</c:v>
                </c:pt>
                <c:pt idx="426">
                  <c:v>45239.830740740741</c:v>
                </c:pt>
                <c:pt idx="427">
                  <c:v>45239.830925925926</c:v>
                </c:pt>
                <c:pt idx="428">
                  <c:v>45239.834629629629</c:v>
                </c:pt>
                <c:pt idx="429">
                  <c:v>45239.834803240738</c:v>
                </c:pt>
                <c:pt idx="430">
                  <c:v>45239.834976851853</c:v>
                </c:pt>
                <c:pt idx="431">
                  <c:v>45239.835162037038</c:v>
                </c:pt>
                <c:pt idx="432">
                  <c:v>45239.838865740741</c:v>
                </c:pt>
                <c:pt idx="433">
                  <c:v>45239.839039351849</c:v>
                </c:pt>
                <c:pt idx="434">
                  <c:v>45239.839212962965</c:v>
                </c:pt>
                <c:pt idx="435">
                  <c:v>45239.839398148149</c:v>
                </c:pt>
                <c:pt idx="436">
                  <c:v>45239.843101851853</c:v>
                </c:pt>
                <c:pt idx="437">
                  <c:v>45239.843275462961</c:v>
                </c:pt>
                <c:pt idx="438">
                  <c:v>45239.843449074076</c:v>
                </c:pt>
                <c:pt idx="439">
                  <c:v>45239.843622685185</c:v>
                </c:pt>
                <c:pt idx="440">
                  <c:v>45239.847337962958</c:v>
                </c:pt>
                <c:pt idx="441">
                  <c:v>45239.847511574073</c:v>
                </c:pt>
                <c:pt idx="442">
                  <c:v>45239.847685185188</c:v>
                </c:pt>
                <c:pt idx="443">
                  <c:v>45239.847858796296</c:v>
                </c:pt>
                <c:pt idx="444">
                  <c:v>45239.85157407407</c:v>
                </c:pt>
                <c:pt idx="445">
                  <c:v>45239.851747685185</c:v>
                </c:pt>
                <c:pt idx="446">
                  <c:v>45239.8519212963</c:v>
                </c:pt>
                <c:pt idx="447">
                  <c:v>45239.852106481485</c:v>
                </c:pt>
                <c:pt idx="448">
                  <c:v>45239.855810185181</c:v>
                </c:pt>
                <c:pt idx="449">
                  <c:v>45239.855983796297</c:v>
                </c:pt>
                <c:pt idx="450">
                  <c:v>45239.856157407412</c:v>
                </c:pt>
                <c:pt idx="451">
                  <c:v>45239.85633101852</c:v>
                </c:pt>
                <c:pt idx="452">
                  <c:v>45239.860046296293</c:v>
                </c:pt>
                <c:pt idx="453">
                  <c:v>45239.860219907408</c:v>
                </c:pt>
                <c:pt idx="454">
                  <c:v>45239.860393518524</c:v>
                </c:pt>
                <c:pt idx="455">
                  <c:v>45239.860578703709</c:v>
                </c:pt>
                <c:pt idx="456">
                  <c:v>45239.864282407405</c:v>
                </c:pt>
                <c:pt idx="457">
                  <c:v>45239.86445601852</c:v>
                </c:pt>
                <c:pt idx="458">
                  <c:v>45239.864641203705</c:v>
                </c:pt>
                <c:pt idx="459">
                  <c:v>45239.864814814813</c:v>
                </c:pt>
                <c:pt idx="460">
                  <c:v>45239.868518518517</c:v>
                </c:pt>
                <c:pt idx="461">
                  <c:v>45239.868692129632</c:v>
                </c:pt>
                <c:pt idx="462">
                  <c:v>45239.868877314817</c:v>
                </c:pt>
                <c:pt idx="463">
                  <c:v>45239.869050925925</c:v>
                </c:pt>
                <c:pt idx="464">
                  <c:v>45239.872754629629</c:v>
                </c:pt>
                <c:pt idx="465">
                  <c:v>45239.872928240744</c:v>
                </c:pt>
                <c:pt idx="466">
                  <c:v>45239.873113425929</c:v>
                </c:pt>
                <c:pt idx="467">
                  <c:v>45239.873287037037</c:v>
                </c:pt>
                <c:pt idx="468">
                  <c:v>45239.87699074074</c:v>
                </c:pt>
                <c:pt idx="469">
                  <c:v>45239.877175925925</c:v>
                </c:pt>
                <c:pt idx="470">
                  <c:v>45239.877349537041</c:v>
                </c:pt>
                <c:pt idx="471">
                  <c:v>45239.877523148149</c:v>
                </c:pt>
                <c:pt idx="472">
                  <c:v>45239.881226851852</c:v>
                </c:pt>
                <c:pt idx="473">
                  <c:v>45239.881412037037</c:v>
                </c:pt>
                <c:pt idx="474">
                  <c:v>45239.881585648152</c:v>
                </c:pt>
                <c:pt idx="475">
                  <c:v>45239.88175925926</c:v>
                </c:pt>
                <c:pt idx="476">
                  <c:v>45239.885474537034</c:v>
                </c:pt>
                <c:pt idx="477">
                  <c:v>45239.885648148149</c:v>
                </c:pt>
                <c:pt idx="478">
                  <c:v>45239.885821759264</c:v>
                </c:pt>
                <c:pt idx="479">
                  <c:v>45239.885995370365</c:v>
                </c:pt>
                <c:pt idx="480">
                  <c:v>45239.889710648145</c:v>
                </c:pt>
                <c:pt idx="481">
                  <c:v>45239.889884259261</c:v>
                </c:pt>
                <c:pt idx="482">
                  <c:v>45239.890057870369</c:v>
                </c:pt>
                <c:pt idx="483">
                  <c:v>45239.890231481477</c:v>
                </c:pt>
                <c:pt idx="484">
                  <c:v>45239.893946759257</c:v>
                </c:pt>
                <c:pt idx="485">
                  <c:v>45239.894120370373</c:v>
                </c:pt>
                <c:pt idx="486">
                  <c:v>45239.894293981481</c:v>
                </c:pt>
                <c:pt idx="487">
                  <c:v>45239.894467592589</c:v>
                </c:pt>
                <c:pt idx="488">
                  <c:v>45239.898182870369</c:v>
                </c:pt>
                <c:pt idx="489">
                  <c:v>45239.898356481484</c:v>
                </c:pt>
                <c:pt idx="490">
                  <c:v>45239.898530092592</c:v>
                </c:pt>
                <c:pt idx="491">
                  <c:v>45239.898715277777</c:v>
                </c:pt>
                <c:pt idx="492">
                  <c:v>45239.902418981481</c:v>
                </c:pt>
                <c:pt idx="493">
                  <c:v>45239.902592592596</c:v>
                </c:pt>
                <c:pt idx="494">
                  <c:v>45239.902766203704</c:v>
                </c:pt>
                <c:pt idx="495">
                  <c:v>45239.902951388889</c:v>
                </c:pt>
                <c:pt idx="496">
                  <c:v>45239.906655092593</c:v>
                </c:pt>
                <c:pt idx="497">
                  <c:v>45239.906828703708</c:v>
                </c:pt>
                <c:pt idx="498">
                  <c:v>45239.907013888893</c:v>
                </c:pt>
                <c:pt idx="499">
                  <c:v>45239.907187500001</c:v>
                </c:pt>
                <c:pt idx="500">
                  <c:v>45239.910902777774</c:v>
                </c:pt>
                <c:pt idx="501">
                  <c:v>45239.911076388889</c:v>
                </c:pt>
                <c:pt idx="502">
                  <c:v>45239.911250000005</c:v>
                </c:pt>
                <c:pt idx="503">
                  <c:v>45239.911423611113</c:v>
                </c:pt>
                <c:pt idx="504">
                  <c:v>45239.915138888886</c:v>
                </c:pt>
                <c:pt idx="505">
                  <c:v>45239.915312500001</c:v>
                </c:pt>
                <c:pt idx="506">
                  <c:v>45239.915486111116</c:v>
                </c:pt>
                <c:pt idx="507">
                  <c:v>45239.915659722217</c:v>
                </c:pt>
                <c:pt idx="508">
                  <c:v>45239.919374999998</c:v>
                </c:pt>
                <c:pt idx="509">
                  <c:v>45239.919548611113</c:v>
                </c:pt>
                <c:pt idx="510">
                  <c:v>45239.919722222221</c:v>
                </c:pt>
                <c:pt idx="511">
                  <c:v>45239.919907407406</c:v>
                </c:pt>
                <c:pt idx="512">
                  <c:v>45239.923611111109</c:v>
                </c:pt>
                <c:pt idx="513">
                  <c:v>45239.923796296294</c:v>
                </c:pt>
                <c:pt idx="514">
                  <c:v>45239.92396990741</c:v>
                </c:pt>
                <c:pt idx="515">
                  <c:v>45239.924143518518</c:v>
                </c:pt>
                <c:pt idx="516">
                  <c:v>45239.927847222221</c:v>
                </c:pt>
                <c:pt idx="517">
                  <c:v>45239.928032407406</c:v>
                </c:pt>
                <c:pt idx="518">
                  <c:v>45239.928206018521</c:v>
                </c:pt>
                <c:pt idx="519">
                  <c:v>45239.928379629629</c:v>
                </c:pt>
                <c:pt idx="520">
                  <c:v>45239.932094907403</c:v>
                </c:pt>
                <c:pt idx="521">
                  <c:v>45239.932268518518</c:v>
                </c:pt>
                <c:pt idx="522">
                  <c:v>45239.932442129633</c:v>
                </c:pt>
                <c:pt idx="523">
                  <c:v>45239.932615740741</c:v>
                </c:pt>
                <c:pt idx="524">
                  <c:v>45239.936331018514</c:v>
                </c:pt>
                <c:pt idx="525">
                  <c:v>45239.93650462963</c:v>
                </c:pt>
                <c:pt idx="526">
                  <c:v>45239.936678240745</c:v>
                </c:pt>
                <c:pt idx="527">
                  <c:v>45239.936851851853</c:v>
                </c:pt>
                <c:pt idx="528">
                  <c:v>45239.940567129626</c:v>
                </c:pt>
                <c:pt idx="529">
                  <c:v>45239.940740740742</c:v>
                </c:pt>
                <c:pt idx="530">
                  <c:v>45239.940914351857</c:v>
                </c:pt>
                <c:pt idx="531">
                  <c:v>45239.941099537042</c:v>
                </c:pt>
                <c:pt idx="532">
                  <c:v>45239.944803240738</c:v>
                </c:pt>
                <c:pt idx="533">
                  <c:v>45239.944988425923</c:v>
                </c:pt>
                <c:pt idx="534">
                  <c:v>45239.945162037038</c:v>
                </c:pt>
                <c:pt idx="535">
                  <c:v>45239.945335648154</c:v>
                </c:pt>
                <c:pt idx="536">
                  <c:v>45239.949050925927</c:v>
                </c:pt>
                <c:pt idx="537">
                  <c:v>45239.949224537035</c:v>
                </c:pt>
                <c:pt idx="538">
                  <c:v>45239.94939814815</c:v>
                </c:pt>
                <c:pt idx="539">
                  <c:v>45239.949571759258</c:v>
                </c:pt>
                <c:pt idx="540">
                  <c:v>45239.953287037039</c:v>
                </c:pt>
                <c:pt idx="541">
                  <c:v>45239.953460648147</c:v>
                </c:pt>
                <c:pt idx="542">
                  <c:v>45239.953634259262</c:v>
                </c:pt>
                <c:pt idx="543">
                  <c:v>45239.953819444447</c:v>
                </c:pt>
                <c:pt idx="544">
                  <c:v>45239.957523148143</c:v>
                </c:pt>
                <c:pt idx="545">
                  <c:v>45239.957708333328</c:v>
                </c:pt>
                <c:pt idx="546">
                  <c:v>45239.957881944443</c:v>
                </c:pt>
                <c:pt idx="547">
                  <c:v>45239.958055555559</c:v>
                </c:pt>
                <c:pt idx="548">
                  <c:v>45239.961770833332</c:v>
                </c:pt>
                <c:pt idx="549">
                  <c:v>45239.96194444444</c:v>
                </c:pt>
                <c:pt idx="550">
                  <c:v>45239.962118055555</c:v>
                </c:pt>
                <c:pt idx="551">
                  <c:v>45239.96229166667</c:v>
                </c:pt>
                <c:pt idx="552">
                  <c:v>45239.966006944444</c:v>
                </c:pt>
                <c:pt idx="553">
                  <c:v>45239.966180555552</c:v>
                </c:pt>
                <c:pt idx="554">
                  <c:v>45239.966354166667</c:v>
                </c:pt>
                <c:pt idx="555">
                  <c:v>45239.966539351852</c:v>
                </c:pt>
                <c:pt idx="556">
                  <c:v>45239.970254629632</c:v>
                </c:pt>
                <c:pt idx="557">
                  <c:v>45239.97042824074</c:v>
                </c:pt>
                <c:pt idx="558">
                  <c:v>45239.970601851848</c:v>
                </c:pt>
                <c:pt idx="559">
                  <c:v>45239.970775462964</c:v>
                </c:pt>
                <c:pt idx="560">
                  <c:v>45239.974490740744</c:v>
                </c:pt>
                <c:pt idx="561">
                  <c:v>45239.974664351852</c:v>
                </c:pt>
                <c:pt idx="562">
                  <c:v>45239.97483796296</c:v>
                </c:pt>
                <c:pt idx="563">
                  <c:v>45239.975023148145</c:v>
                </c:pt>
                <c:pt idx="564">
                  <c:v>45239.978738425925</c:v>
                </c:pt>
                <c:pt idx="565">
                  <c:v>45239.978912037041</c:v>
                </c:pt>
                <c:pt idx="566">
                  <c:v>45239.979085648149</c:v>
                </c:pt>
                <c:pt idx="567">
                  <c:v>45239.979259259257</c:v>
                </c:pt>
                <c:pt idx="568">
                  <c:v>45239.982974537037</c:v>
                </c:pt>
                <c:pt idx="569">
                  <c:v>45239.983148148152</c:v>
                </c:pt>
                <c:pt idx="570">
                  <c:v>45239.98332175926</c:v>
                </c:pt>
                <c:pt idx="571">
                  <c:v>45239.983506944445</c:v>
                </c:pt>
                <c:pt idx="572">
                  <c:v>45239.987210648149</c:v>
                </c:pt>
                <c:pt idx="573">
                  <c:v>45239.987395833334</c:v>
                </c:pt>
                <c:pt idx="574">
                  <c:v>45239.987569444449</c:v>
                </c:pt>
                <c:pt idx="575">
                  <c:v>45239.987743055557</c:v>
                </c:pt>
                <c:pt idx="576">
                  <c:v>45239.99145833333</c:v>
                </c:pt>
                <c:pt idx="577">
                  <c:v>45239.991631944446</c:v>
                </c:pt>
                <c:pt idx="578">
                  <c:v>45239.991805555561</c:v>
                </c:pt>
                <c:pt idx="579">
                  <c:v>45239.991990740746</c:v>
                </c:pt>
                <c:pt idx="580">
                  <c:v>45239.995694444442</c:v>
                </c:pt>
                <c:pt idx="581">
                  <c:v>45239.995879629627</c:v>
                </c:pt>
                <c:pt idx="582">
                  <c:v>45239.996053240742</c:v>
                </c:pt>
                <c:pt idx="583">
                  <c:v>45239.99622685185</c:v>
                </c:pt>
                <c:pt idx="584">
                  <c:v>45239.999942129631</c:v>
                </c:pt>
                <c:pt idx="585">
                  <c:v>45240.000115740739</c:v>
                </c:pt>
                <c:pt idx="586">
                  <c:v>45240.000289351854</c:v>
                </c:pt>
                <c:pt idx="587">
                  <c:v>45240.000462962962</c:v>
                </c:pt>
                <c:pt idx="588">
                  <c:v>45240.004178240742</c:v>
                </c:pt>
                <c:pt idx="589">
                  <c:v>45240.004363425927</c:v>
                </c:pt>
                <c:pt idx="590">
                  <c:v>45240.004537037035</c:v>
                </c:pt>
                <c:pt idx="591">
                  <c:v>45240.004710648151</c:v>
                </c:pt>
                <c:pt idx="592">
                  <c:v>45240.008425925931</c:v>
                </c:pt>
                <c:pt idx="593">
                  <c:v>45240.008599537032</c:v>
                </c:pt>
                <c:pt idx="594">
                  <c:v>45240.008773148147</c:v>
                </c:pt>
                <c:pt idx="595">
                  <c:v>45240.008946759262</c:v>
                </c:pt>
                <c:pt idx="596">
                  <c:v>45240.012662037036</c:v>
                </c:pt>
                <c:pt idx="597">
                  <c:v>45240.01284722222</c:v>
                </c:pt>
                <c:pt idx="598">
                  <c:v>45240.013020833328</c:v>
                </c:pt>
                <c:pt idx="599">
                  <c:v>45240.013194444444</c:v>
                </c:pt>
                <c:pt idx="600">
                  <c:v>45240.016909722224</c:v>
                </c:pt>
                <c:pt idx="601">
                  <c:v>45240.017083333332</c:v>
                </c:pt>
                <c:pt idx="602">
                  <c:v>45240.01725694444</c:v>
                </c:pt>
                <c:pt idx="603">
                  <c:v>45240.017442129625</c:v>
                </c:pt>
                <c:pt idx="604">
                  <c:v>45240.021157407406</c:v>
                </c:pt>
                <c:pt idx="605">
                  <c:v>45240.021331018521</c:v>
                </c:pt>
                <c:pt idx="606">
                  <c:v>45240.021504629629</c:v>
                </c:pt>
                <c:pt idx="607">
                  <c:v>45240.021678240737</c:v>
                </c:pt>
                <c:pt idx="608">
                  <c:v>45240.025393518517</c:v>
                </c:pt>
                <c:pt idx="609">
                  <c:v>45240.025567129633</c:v>
                </c:pt>
                <c:pt idx="610">
                  <c:v>45240.025752314818</c:v>
                </c:pt>
                <c:pt idx="611">
                  <c:v>45240.025925925926</c:v>
                </c:pt>
                <c:pt idx="612">
                  <c:v>45240.029641203699</c:v>
                </c:pt>
                <c:pt idx="613">
                  <c:v>45240.029814814814</c:v>
                </c:pt>
                <c:pt idx="614">
                  <c:v>45240.029988425929</c:v>
                </c:pt>
                <c:pt idx="615">
                  <c:v>45240.030173611114</c:v>
                </c:pt>
                <c:pt idx="616">
                  <c:v>45240.033877314811</c:v>
                </c:pt>
                <c:pt idx="617">
                  <c:v>45240.034062499995</c:v>
                </c:pt>
                <c:pt idx="618">
                  <c:v>45240.034236111111</c:v>
                </c:pt>
                <c:pt idx="619">
                  <c:v>45240.034409722226</c:v>
                </c:pt>
                <c:pt idx="620">
                  <c:v>45240.038124999999</c:v>
                </c:pt>
                <c:pt idx="621">
                  <c:v>45240.038298611107</c:v>
                </c:pt>
                <c:pt idx="622">
                  <c:v>45240.038483796292</c:v>
                </c:pt>
                <c:pt idx="623">
                  <c:v>45240.038657407407</c:v>
                </c:pt>
                <c:pt idx="624">
                  <c:v>45240.042372685188</c:v>
                </c:pt>
                <c:pt idx="625">
                  <c:v>45240.042546296296</c:v>
                </c:pt>
                <c:pt idx="626">
                  <c:v>45240.042719907404</c:v>
                </c:pt>
                <c:pt idx="627">
                  <c:v>45240.042893518519</c:v>
                </c:pt>
                <c:pt idx="628">
                  <c:v>45240.0466087963</c:v>
                </c:pt>
                <c:pt idx="629">
                  <c:v>45240.046793981484</c:v>
                </c:pt>
                <c:pt idx="630">
                  <c:v>45240.046967592592</c:v>
                </c:pt>
                <c:pt idx="631">
                  <c:v>45240.0471412037</c:v>
                </c:pt>
                <c:pt idx="632">
                  <c:v>45240.050856481481</c:v>
                </c:pt>
                <c:pt idx="633">
                  <c:v>45240.051030092596</c:v>
                </c:pt>
                <c:pt idx="634">
                  <c:v>45240.051215277781</c:v>
                </c:pt>
                <c:pt idx="635">
                  <c:v>45240.051388888889</c:v>
                </c:pt>
                <c:pt idx="636">
                  <c:v>45240.055104166662</c:v>
                </c:pt>
                <c:pt idx="637">
                  <c:v>45240.055277777778</c:v>
                </c:pt>
                <c:pt idx="638">
                  <c:v>45240.055451388893</c:v>
                </c:pt>
                <c:pt idx="639">
                  <c:v>45240.055625000001</c:v>
                </c:pt>
                <c:pt idx="640">
                  <c:v>45240.059340277774</c:v>
                </c:pt>
                <c:pt idx="641">
                  <c:v>45240.059525462959</c:v>
                </c:pt>
                <c:pt idx="642">
                  <c:v>45240.059699074074</c:v>
                </c:pt>
                <c:pt idx="643">
                  <c:v>45240.059872685189</c:v>
                </c:pt>
                <c:pt idx="644">
                  <c:v>45240.063587962963</c:v>
                </c:pt>
                <c:pt idx="645">
                  <c:v>45240.063773148147</c:v>
                </c:pt>
                <c:pt idx="646">
                  <c:v>45240.063946759255</c:v>
                </c:pt>
                <c:pt idx="647">
                  <c:v>45240.064120370371</c:v>
                </c:pt>
                <c:pt idx="648">
                  <c:v>45240.067835648151</c:v>
                </c:pt>
                <c:pt idx="649">
                  <c:v>45240.068009259259</c:v>
                </c:pt>
                <c:pt idx="650">
                  <c:v>45240.068182870367</c:v>
                </c:pt>
                <c:pt idx="651">
                  <c:v>45240.068368055552</c:v>
                </c:pt>
                <c:pt idx="652">
                  <c:v>45240.072083333333</c:v>
                </c:pt>
                <c:pt idx="653">
                  <c:v>45240.072256944448</c:v>
                </c:pt>
                <c:pt idx="654">
                  <c:v>45240.072430555556</c:v>
                </c:pt>
                <c:pt idx="655">
                  <c:v>45240.072615740741</c:v>
                </c:pt>
                <c:pt idx="656">
                  <c:v>45240.076331018514</c:v>
                </c:pt>
                <c:pt idx="657">
                  <c:v>45240.076504629629</c:v>
                </c:pt>
                <c:pt idx="658">
                  <c:v>45240.076678240745</c:v>
                </c:pt>
                <c:pt idx="659">
                  <c:v>45240.076851851853</c:v>
                </c:pt>
                <c:pt idx="660">
                  <c:v>45240.080578703702</c:v>
                </c:pt>
                <c:pt idx="661">
                  <c:v>45240.080752314811</c:v>
                </c:pt>
                <c:pt idx="662">
                  <c:v>45240.080925925926</c:v>
                </c:pt>
                <c:pt idx="663">
                  <c:v>45240.081099537041</c:v>
                </c:pt>
                <c:pt idx="664">
                  <c:v>45240.084826388891</c:v>
                </c:pt>
                <c:pt idx="665">
                  <c:v>45240.084999999999</c:v>
                </c:pt>
                <c:pt idx="666">
                  <c:v>45240.085173611107</c:v>
                </c:pt>
                <c:pt idx="667">
                  <c:v>45240.085347222222</c:v>
                </c:pt>
                <c:pt idx="668">
                  <c:v>45240.089062500003</c:v>
                </c:pt>
                <c:pt idx="669">
                  <c:v>45240.089247685188</c:v>
                </c:pt>
                <c:pt idx="670">
                  <c:v>45240.089421296296</c:v>
                </c:pt>
                <c:pt idx="671">
                  <c:v>45240.089594907404</c:v>
                </c:pt>
                <c:pt idx="672">
                  <c:v>45240.093310185184</c:v>
                </c:pt>
                <c:pt idx="673">
                  <c:v>45240.0934837963</c:v>
                </c:pt>
                <c:pt idx="674">
                  <c:v>45240.093668981484</c:v>
                </c:pt>
                <c:pt idx="675">
                  <c:v>45240.093842592592</c:v>
                </c:pt>
                <c:pt idx="676">
                  <c:v>45240.097557870366</c:v>
                </c:pt>
                <c:pt idx="677">
                  <c:v>45240.097731481481</c:v>
                </c:pt>
                <c:pt idx="678">
                  <c:v>45240.097916666666</c:v>
                </c:pt>
                <c:pt idx="679">
                  <c:v>45240.098090277781</c:v>
                </c:pt>
                <c:pt idx="680">
                  <c:v>45240.101805555554</c:v>
                </c:pt>
                <c:pt idx="681">
                  <c:v>45240.101979166662</c:v>
                </c:pt>
                <c:pt idx="682">
                  <c:v>45240.102152777778</c:v>
                </c:pt>
                <c:pt idx="683">
                  <c:v>45240.102337962962</c:v>
                </c:pt>
                <c:pt idx="684">
                  <c:v>45240.106053240743</c:v>
                </c:pt>
                <c:pt idx="685">
                  <c:v>45240.106226851851</c:v>
                </c:pt>
                <c:pt idx="686">
                  <c:v>45240.106400462959</c:v>
                </c:pt>
                <c:pt idx="687">
                  <c:v>45240.106574074074</c:v>
                </c:pt>
                <c:pt idx="688">
                  <c:v>45240.110300925924</c:v>
                </c:pt>
                <c:pt idx="689">
                  <c:v>45240.110474537039</c:v>
                </c:pt>
                <c:pt idx="690">
                  <c:v>45240.110648148147</c:v>
                </c:pt>
                <c:pt idx="691">
                  <c:v>45240.110833333332</c:v>
                </c:pt>
                <c:pt idx="692">
                  <c:v>45240.114548611113</c:v>
                </c:pt>
                <c:pt idx="693">
                  <c:v>45240.114722222221</c:v>
                </c:pt>
                <c:pt idx="694">
                  <c:v>45240.114895833336</c:v>
                </c:pt>
                <c:pt idx="695">
                  <c:v>45240.115069444444</c:v>
                </c:pt>
                <c:pt idx="696">
                  <c:v>45240.118796296301</c:v>
                </c:pt>
                <c:pt idx="697">
                  <c:v>45240.118969907402</c:v>
                </c:pt>
                <c:pt idx="698">
                  <c:v>45240.119143518517</c:v>
                </c:pt>
                <c:pt idx="699">
                  <c:v>45240.119317129633</c:v>
                </c:pt>
                <c:pt idx="700">
                  <c:v>45240.123043981483</c:v>
                </c:pt>
                <c:pt idx="701">
                  <c:v>45240.123217592598</c:v>
                </c:pt>
                <c:pt idx="702">
                  <c:v>45240.123391203699</c:v>
                </c:pt>
                <c:pt idx="703">
                  <c:v>45240.123576388884</c:v>
                </c:pt>
                <c:pt idx="704">
                  <c:v>45240.127291666664</c:v>
                </c:pt>
                <c:pt idx="705">
                  <c:v>45240.127465277779</c:v>
                </c:pt>
                <c:pt idx="706">
                  <c:v>45240.127638888887</c:v>
                </c:pt>
                <c:pt idx="707">
                  <c:v>45240.127824074079</c:v>
                </c:pt>
                <c:pt idx="708">
                  <c:v>45240.131539351853</c:v>
                </c:pt>
                <c:pt idx="709">
                  <c:v>45240.131712962961</c:v>
                </c:pt>
                <c:pt idx="710">
                  <c:v>45240.131886574076</c:v>
                </c:pt>
                <c:pt idx="711">
                  <c:v>45240.132071759261</c:v>
                </c:pt>
                <c:pt idx="712">
                  <c:v>45240.135787037041</c:v>
                </c:pt>
                <c:pt idx="713">
                  <c:v>45240.135972222226</c:v>
                </c:pt>
                <c:pt idx="714">
                  <c:v>45240.136145833334</c:v>
                </c:pt>
                <c:pt idx="715">
                  <c:v>45240.136319444442</c:v>
                </c:pt>
                <c:pt idx="716">
                  <c:v>45240.140034722222</c:v>
                </c:pt>
                <c:pt idx="717">
                  <c:v>45240.140219907407</c:v>
                </c:pt>
                <c:pt idx="718">
                  <c:v>45240.140393518523</c:v>
                </c:pt>
                <c:pt idx="719">
                  <c:v>45240.140567129631</c:v>
                </c:pt>
                <c:pt idx="720">
                  <c:v>45240.144293981481</c:v>
                </c:pt>
                <c:pt idx="721">
                  <c:v>45240.144467592589</c:v>
                </c:pt>
                <c:pt idx="722">
                  <c:v>45240.144641203704</c:v>
                </c:pt>
                <c:pt idx="723">
                  <c:v>45240.144814814819</c:v>
                </c:pt>
                <c:pt idx="724">
                  <c:v>45240.148541666669</c:v>
                </c:pt>
                <c:pt idx="725">
                  <c:v>45240.148715277777</c:v>
                </c:pt>
                <c:pt idx="726">
                  <c:v>45240.148888888885</c:v>
                </c:pt>
                <c:pt idx="727">
                  <c:v>45240.14907407407</c:v>
                </c:pt>
                <c:pt idx="728">
                  <c:v>45240.152789351851</c:v>
                </c:pt>
                <c:pt idx="729">
                  <c:v>45240.152962962966</c:v>
                </c:pt>
                <c:pt idx="730">
                  <c:v>45240.153136574074</c:v>
                </c:pt>
                <c:pt idx="731">
                  <c:v>45240.153321759259</c:v>
                </c:pt>
                <c:pt idx="732">
                  <c:v>45240.157037037032</c:v>
                </c:pt>
                <c:pt idx="733">
                  <c:v>45240.157210648147</c:v>
                </c:pt>
                <c:pt idx="734">
                  <c:v>45240.157395833332</c:v>
                </c:pt>
                <c:pt idx="735">
                  <c:v>45240.157569444447</c:v>
                </c:pt>
                <c:pt idx="736">
                  <c:v>45240.16128472222</c:v>
                </c:pt>
                <c:pt idx="737">
                  <c:v>45240.161469907413</c:v>
                </c:pt>
                <c:pt idx="738">
                  <c:v>45240.161643518513</c:v>
                </c:pt>
                <c:pt idx="739">
                  <c:v>45240.161817129629</c:v>
                </c:pt>
                <c:pt idx="740">
                  <c:v>45240.165543981479</c:v>
                </c:pt>
                <c:pt idx="741">
                  <c:v>45240.165717592594</c:v>
                </c:pt>
                <c:pt idx="742">
                  <c:v>45240.165891203702</c:v>
                </c:pt>
                <c:pt idx="743">
                  <c:v>45240.16606481481</c:v>
                </c:pt>
                <c:pt idx="744">
                  <c:v>45240.169791666667</c:v>
                </c:pt>
                <c:pt idx="745">
                  <c:v>45240.169965277775</c:v>
                </c:pt>
                <c:pt idx="746">
                  <c:v>45240.170138888891</c:v>
                </c:pt>
                <c:pt idx="747">
                  <c:v>45240.170324074075</c:v>
                </c:pt>
                <c:pt idx="748">
                  <c:v>45240.174039351856</c:v>
                </c:pt>
                <c:pt idx="749">
                  <c:v>45240.174212962964</c:v>
                </c:pt>
                <c:pt idx="750">
                  <c:v>45240.174398148149</c:v>
                </c:pt>
                <c:pt idx="751">
                  <c:v>45240.174571759257</c:v>
                </c:pt>
                <c:pt idx="752">
                  <c:v>45240.178298611107</c:v>
                </c:pt>
                <c:pt idx="753">
                  <c:v>45240.178472222222</c:v>
                </c:pt>
                <c:pt idx="754">
                  <c:v>45240.178645833337</c:v>
                </c:pt>
                <c:pt idx="755">
                  <c:v>45240.178819444445</c:v>
                </c:pt>
                <c:pt idx="756">
                  <c:v>45240.182546296295</c:v>
                </c:pt>
                <c:pt idx="757">
                  <c:v>45240.182719907403</c:v>
                </c:pt>
                <c:pt idx="758">
                  <c:v>45240.182893518519</c:v>
                </c:pt>
                <c:pt idx="759">
                  <c:v>45240.183078703703</c:v>
                </c:pt>
                <c:pt idx="760">
                  <c:v>45240.186793981484</c:v>
                </c:pt>
                <c:pt idx="761">
                  <c:v>45240.186967592592</c:v>
                </c:pt>
                <c:pt idx="762">
                  <c:v>45240.187152777777</c:v>
                </c:pt>
                <c:pt idx="763">
                  <c:v>45240.187326388885</c:v>
                </c:pt>
                <c:pt idx="764">
                  <c:v>45240.191053240742</c:v>
                </c:pt>
                <c:pt idx="765">
                  <c:v>45240.19122685185</c:v>
                </c:pt>
                <c:pt idx="766">
                  <c:v>45240.191400462965</c:v>
                </c:pt>
                <c:pt idx="767">
                  <c:v>45240.191574074073</c:v>
                </c:pt>
                <c:pt idx="768">
                  <c:v>45240.19530092593</c:v>
                </c:pt>
                <c:pt idx="769">
                  <c:v>45240.195474537039</c:v>
                </c:pt>
                <c:pt idx="770">
                  <c:v>45240.195659722223</c:v>
                </c:pt>
                <c:pt idx="771">
                  <c:v>45240.195833333331</c:v>
                </c:pt>
                <c:pt idx="772">
                  <c:v>45240.199560185181</c:v>
                </c:pt>
                <c:pt idx="773">
                  <c:v>45240.199733796297</c:v>
                </c:pt>
                <c:pt idx="774">
                  <c:v>45240.199907407412</c:v>
                </c:pt>
                <c:pt idx="775">
                  <c:v>45240.20008101852</c:v>
                </c:pt>
                <c:pt idx="776">
                  <c:v>45240.20380787037</c:v>
                </c:pt>
                <c:pt idx="777">
                  <c:v>45240.203981481478</c:v>
                </c:pt>
                <c:pt idx="778">
                  <c:v>45240.204155092593</c:v>
                </c:pt>
                <c:pt idx="779">
                  <c:v>45240.204340277778</c:v>
                </c:pt>
                <c:pt idx="780">
                  <c:v>45240.208055555559</c:v>
                </c:pt>
                <c:pt idx="781">
                  <c:v>45240.208240740743</c:v>
                </c:pt>
                <c:pt idx="782">
                  <c:v>45240.208414351851</c:v>
                </c:pt>
                <c:pt idx="783">
                  <c:v>45240.208587962959</c:v>
                </c:pt>
                <c:pt idx="784">
                  <c:v>45240.212314814809</c:v>
                </c:pt>
                <c:pt idx="785">
                  <c:v>45240.212488425925</c:v>
                </c:pt>
                <c:pt idx="786">
                  <c:v>45240.21266203704</c:v>
                </c:pt>
                <c:pt idx="787">
                  <c:v>45240.212835648148</c:v>
                </c:pt>
                <c:pt idx="788">
                  <c:v>45240.216562500005</c:v>
                </c:pt>
                <c:pt idx="789">
                  <c:v>45240.21674768519</c:v>
                </c:pt>
                <c:pt idx="790">
                  <c:v>45240.216921296298</c:v>
                </c:pt>
                <c:pt idx="791">
                  <c:v>45240.217094907406</c:v>
                </c:pt>
                <c:pt idx="792">
                  <c:v>45240.220821759256</c:v>
                </c:pt>
                <c:pt idx="793">
                  <c:v>45240.220995370371</c:v>
                </c:pt>
                <c:pt idx="794">
                  <c:v>45240.221168981487</c:v>
                </c:pt>
                <c:pt idx="795">
                  <c:v>45240.221342592587</c:v>
                </c:pt>
                <c:pt idx="796">
                  <c:v>45240.225069444445</c:v>
                </c:pt>
                <c:pt idx="797">
                  <c:v>45240.225254629629</c:v>
                </c:pt>
                <c:pt idx="798">
                  <c:v>45240.225428240738</c:v>
                </c:pt>
                <c:pt idx="799">
                  <c:v>45240.225601851853</c:v>
                </c:pt>
                <c:pt idx="800">
                  <c:v>45240.229328703703</c:v>
                </c:pt>
                <c:pt idx="801">
                  <c:v>45240.229502314818</c:v>
                </c:pt>
                <c:pt idx="802">
                  <c:v>45240.229675925926</c:v>
                </c:pt>
                <c:pt idx="803">
                  <c:v>45240.229861111111</c:v>
                </c:pt>
                <c:pt idx="804">
                  <c:v>45240.233587962968</c:v>
                </c:pt>
                <c:pt idx="805">
                  <c:v>45240.233761574069</c:v>
                </c:pt>
                <c:pt idx="806">
                  <c:v>45240.233935185184</c:v>
                </c:pt>
                <c:pt idx="807">
                  <c:v>45240.2341087963</c:v>
                </c:pt>
                <c:pt idx="808">
                  <c:v>45240.237835648149</c:v>
                </c:pt>
                <c:pt idx="809">
                  <c:v>45240.238009259258</c:v>
                </c:pt>
                <c:pt idx="810">
                  <c:v>45240.23819444445</c:v>
                </c:pt>
                <c:pt idx="811">
                  <c:v>45240.23836805555</c:v>
                </c:pt>
                <c:pt idx="812">
                  <c:v>45240.242094907408</c:v>
                </c:pt>
                <c:pt idx="813">
                  <c:v>45240.242268518516</c:v>
                </c:pt>
                <c:pt idx="814">
                  <c:v>45240.242442129631</c:v>
                </c:pt>
                <c:pt idx="815">
                  <c:v>45240.242615740739</c:v>
                </c:pt>
                <c:pt idx="816">
                  <c:v>45240.246342592596</c:v>
                </c:pt>
                <c:pt idx="817">
                  <c:v>45240.246527777781</c:v>
                </c:pt>
                <c:pt idx="818">
                  <c:v>45240.246701388889</c:v>
                </c:pt>
                <c:pt idx="819">
                  <c:v>45240.246874999997</c:v>
                </c:pt>
                <c:pt idx="820">
                  <c:v>45240.250601851847</c:v>
                </c:pt>
                <c:pt idx="821">
                  <c:v>45240.250775462962</c:v>
                </c:pt>
                <c:pt idx="822">
                  <c:v>45240.250949074078</c:v>
                </c:pt>
                <c:pt idx="823">
                  <c:v>45240.251122685186</c:v>
                </c:pt>
                <c:pt idx="824">
                  <c:v>45240.254861111112</c:v>
                </c:pt>
                <c:pt idx="825">
                  <c:v>45240.25503472222</c:v>
                </c:pt>
                <c:pt idx="826">
                  <c:v>45240.255208333328</c:v>
                </c:pt>
                <c:pt idx="827">
                  <c:v>45240.255381944444</c:v>
                </c:pt>
                <c:pt idx="828">
                  <c:v>45240.259108796294</c:v>
                </c:pt>
                <c:pt idx="829">
                  <c:v>45240.259282407409</c:v>
                </c:pt>
                <c:pt idx="830">
                  <c:v>45240.259467592594</c:v>
                </c:pt>
                <c:pt idx="831">
                  <c:v>45240.259641203702</c:v>
                </c:pt>
              </c:numCache>
            </c:numRef>
          </c:xVal>
          <c:yVal>
            <c:numRef>
              <c:f>Planilha1!$D$2:$D$833</c:f>
              <c:numCache>
                <c:formatCode>General</c:formatCode>
                <c:ptCount val="832"/>
                <c:pt idx="0">
                  <c:v>60.29</c:v>
                </c:pt>
                <c:pt idx="1">
                  <c:v>60.18</c:v>
                </c:pt>
                <c:pt idx="2">
                  <c:v>60.12</c:v>
                </c:pt>
                <c:pt idx="3">
                  <c:v>60.02</c:v>
                </c:pt>
                <c:pt idx="4">
                  <c:v>58.01</c:v>
                </c:pt>
                <c:pt idx="5">
                  <c:v>57.95</c:v>
                </c:pt>
                <c:pt idx="6">
                  <c:v>57.88</c:v>
                </c:pt>
                <c:pt idx="7">
                  <c:v>57.81</c:v>
                </c:pt>
                <c:pt idx="8">
                  <c:v>57.39</c:v>
                </c:pt>
                <c:pt idx="9">
                  <c:v>57.32</c:v>
                </c:pt>
                <c:pt idx="10">
                  <c:v>57.25</c:v>
                </c:pt>
                <c:pt idx="11">
                  <c:v>57.21</c:v>
                </c:pt>
                <c:pt idx="12">
                  <c:v>56.76</c:v>
                </c:pt>
                <c:pt idx="13">
                  <c:v>56.7</c:v>
                </c:pt>
                <c:pt idx="14">
                  <c:v>56.64</c:v>
                </c:pt>
                <c:pt idx="15">
                  <c:v>56.63</c:v>
                </c:pt>
                <c:pt idx="16">
                  <c:v>56.22</c:v>
                </c:pt>
                <c:pt idx="17">
                  <c:v>56.13</c:v>
                </c:pt>
                <c:pt idx="18">
                  <c:v>56.11</c:v>
                </c:pt>
                <c:pt idx="19">
                  <c:v>56.08</c:v>
                </c:pt>
                <c:pt idx="20">
                  <c:v>55.77</c:v>
                </c:pt>
                <c:pt idx="21">
                  <c:v>55.7</c:v>
                </c:pt>
                <c:pt idx="22">
                  <c:v>55.64</c:v>
                </c:pt>
                <c:pt idx="23">
                  <c:v>55.57</c:v>
                </c:pt>
                <c:pt idx="24">
                  <c:v>55.28</c:v>
                </c:pt>
                <c:pt idx="25">
                  <c:v>55.19</c:v>
                </c:pt>
                <c:pt idx="26">
                  <c:v>55.11</c:v>
                </c:pt>
                <c:pt idx="27">
                  <c:v>55.09</c:v>
                </c:pt>
                <c:pt idx="28">
                  <c:v>54.73</c:v>
                </c:pt>
                <c:pt idx="29">
                  <c:v>54.71</c:v>
                </c:pt>
                <c:pt idx="30">
                  <c:v>54.68</c:v>
                </c:pt>
                <c:pt idx="31">
                  <c:v>54.65</c:v>
                </c:pt>
                <c:pt idx="32">
                  <c:v>54.47</c:v>
                </c:pt>
                <c:pt idx="33">
                  <c:v>54.42</c:v>
                </c:pt>
                <c:pt idx="34">
                  <c:v>54.4</c:v>
                </c:pt>
                <c:pt idx="35">
                  <c:v>54.42</c:v>
                </c:pt>
                <c:pt idx="36">
                  <c:v>54.07</c:v>
                </c:pt>
                <c:pt idx="37">
                  <c:v>54.07</c:v>
                </c:pt>
                <c:pt idx="38">
                  <c:v>54.03</c:v>
                </c:pt>
                <c:pt idx="39">
                  <c:v>54.02</c:v>
                </c:pt>
                <c:pt idx="40">
                  <c:v>53.87</c:v>
                </c:pt>
                <c:pt idx="41">
                  <c:v>53.79</c:v>
                </c:pt>
                <c:pt idx="42">
                  <c:v>53.74</c:v>
                </c:pt>
                <c:pt idx="43">
                  <c:v>53.77</c:v>
                </c:pt>
                <c:pt idx="44">
                  <c:v>53.76</c:v>
                </c:pt>
                <c:pt idx="45">
                  <c:v>53.76</c:v>
                </c:pt>
                <c:pt idx="46">
                  <c:v>53.74</c:v>
                </c:pt>
                <c:pt idx="47">
                  <c:v>53.72</c:v>
                </c:pt>
                <c:pt idx="48">
                  <c:v>53.85</c:v>
                </c:pt>
                <c:pt idx="49">
                  <c:v>53.82</c:v>
                </c:pt>
                <c:pt idx="50">
                  <c:v>53.81</c:v>
                </c:pt>
                <c:pt idx="51">
                  <c:v>53.79</c:v>
                </c:pt>
                <c:pt idx="52">
                  <c:v>53.66</c:v>
                </c:pt>
                <c:pt idx="53">
                  <c:v>53.64</c:v>
                </c:pt>
                <c:pt idx="54">
                  <c:v>53.61</c:v>
                </c:pt>
                <c:pt idx="55">
                  <c:v>53.63</c:v>
                </c:pt>
                <c:pt idx="56">
                  <c:v>53.67</c:v>
                </c:pt>
                <c:pt idx="57">
                  <c:v>53.6</c:v>
                </c:pt>
                <c:pt idx="58">
                  <c:v>53.6</c:v>
                </c:pt>
                <c:pt idx="59">
                  <c:v>53.59</c:v>
                </c:pt>
                <c:pt idx="60">
                  <c:v>53.48</c:v>
                </c:pt>
                <c:pt idx="61">
                  <c:v>53.5</c:v>
                </c:pt>
                <c:pt idx="62">
                  <c:v>53.47</c:v>
                </c:pt>
                <c:pt idx="63">
                  <c:v>53.41</c:v>
                </c:pt>
                <c:pt idx="64">
                  <c:v>53.38</c:v>
                </c:pt>
                <c:pt idx="65">
                  <c:v>53.34</c:v>
                </c:pt>
                <c:pt idx="66">
                  <c:v>53.29</c:v>
                </c:pt>
                <c:pt idx="67">
                  <c:v>53.29</c:v>
                </c:pt>
                <c:pt idx="68">
                  <c:v>53.27</c:v>
                </c:pt>
                <c:pt idx="69">
                  <c:v>53.25</c:v>
                </c:pt>
                <c:pt idx="70">
                  <c:v>53.21</c:v>
                </c:pt>
                <c:pt idx="71">
                  <c:v>53.22</c:v>
                </c:pt>
                <c:pt idx="72">
                  <c:v>53.12</c:v>
                </c:pt>
                <c:pt idx="73">
                  <c:v>53.04</c:v>
                </c:pt>
                <c:pt idx="74">
                  <c:v>52.99</c:v>
                </c:pt>
                <c:pt idx="75">
                  <c:v>52.94</c:v>
                </c:pt>
                <c:pt idx="76">
                  <c:v>52.66</c:v>
                </c:pt>
                <c:pt idx="77">
                  <c:v>52.61</c:v>
                </c:pt>
                <c:pt idx="78">
                  <c:v>52.57</c:v>
                </c:pt>
                <c:pt idx="79">
                  <c:v>52.52</c:v>
                </c:pt>
                <c:pt idx="80">
                  <c:v>50.89</c:v>
                </c:pt>
                <c:pt idx="81">
                  <c:v>50.85</c:v>
                </c:pt>
                <c:pt idx="82">
                  <c:v>50.82</c:v>
                </c:pt>
                <c:pt idx="83">
                  <c:v>50.82</c:v>
                </c:pt>
                <c:pt idx="84">
                  <c:v>51.15</c:v>
                </c:pt>
                <c:pt idx="85">
                  <c:v>51.14</c:v>
                </c:pt>
                <c:pt idx="86">
                  <c:v>51.14</c:v>
                </c:pt>
                <c:pt idx="87">
                  <c:v>51.17</c:v>
                </c:pt>
                <c:pt idx="88">
                  <c:v>51.62</c:v>
                </c:pt>
                <c:pt idx="89">
                  <c:v>51.58</c:v>
                </c:pt>
                <c:pt idx="90">
                  <c:v>51.55</c:v>
                </c:pt>
                <c:pt idx="91">
                  <c:v>51.45</c:v>
                </c:pt>
                <c:pt idx="92">
                  <c:v>51.06</c:v>
                </c:pt>
                <c:pt idx="93">
                  <c:v>51.02</c:v>
                </c:pt>
                <c:pt idx="94">
                  <c:v>50.95</c:v>
                </c:pt>
                <c:pt idx="95">
                  <c:v>50.94</c:v>
                </c:pt>
                <c:pt idx="96">
                  <c:v>50.91</c:v>
                </c:pt>
                <c:pt idx="97">
                  <c:v>50.93</c:v>
                </c:pt>
                <c:pt idx="98">
                  <c:v>50.89</c:v>
                </c:pt>
                <c:pt idx="99">
                  <c:v>50.83</c:v>
                </c:pt>
                <c:pt idx="100">
                  <c:v>51.08</c:v>
                </c:pt>
                <c:pt idx="101">
                  <c:v>51.05</c:v>
                </c:pt>
                <c:pt idx="102">
                  <c:v>51.07</c:v>
                </c:pt>
                <c:pt idx="103">
                  <c:v>51.08</c:v>
                </c:pt>
                <c:pt idx="104">
                  <c:v>50.97</c:v>
                </c:pt>
                <c:pt idx="105">
                  <c:v>50.95</c:v>
                </c:pt>
                <c:pt idx="106">
                  <c:v>50.94</c:v>
                </c:pt>
                <c:pt idx="107">
                  <c:v>50.91</c:v>
                </c:pt>
                <c:pt idx="108">
                  <c:v>51.09</c:v>
                </c:pt>
                <c:pt idx="109">
                  <c:v>51.04</c:v>
                </c:pt>
                <c:pt idx="110">
                  <c:v>50.97</c:v>
                </c:pt>
                <c:pt idx="111">
                  <c:v>50.92</c:v>
                </c:pt>
                <c:pt idx="112">
                  <c:v>50.98</c:v>
                </c:pt>
                <c:pt idx="113">
                  <c:v>50.92</c:v>
                </c:pt>
                <c:pt idx="114">
                  <c:v>50.94</c:v>
                </c:pt>
                <c:pt idx="115">
                  <c:v>50.92</c:v>
                </c:pt>
                <c:pt idx="116">
                  <c:v>50.94</c:v>
                </c:pt>
                <c:pt idx="117">
                  <c:v>50.92</c:v>
                </c:pt>
                <c:pt idx="118">
                  <c:v>50.93</c:v>
                </c:pt>
                <c:pt idx="119">
                  <c:v>50.88</c:v>
                </c:pt>
                <c:pt idx="120">
                  <c:v>51.08</c:v>
                </c:pt>
                <c:pt idx="121">
                  <c:v>51.03</c:v>
                </c:pt>
                <c:pt idx="122">
                  <c:v>50.96</c:v>
                </c:pt>
                <c:pt idx="123">
                  <c:v>50.92</c:v>
                </c:pt>
                <c:pt idx="124">
                  <c:v>50.74</c:v>
                </c:pt>
                <c:pt idx="125">
                  <c:v>50.71</c:v>
                </c:pt>
                <c:pt idx="126">
                  <c:v>50.71</c:v>
                </c:pt>
                <c:pt idx="127">
                  <c:v>50.74</c:v>
                </c:pt>
                <c:pt idx="128">
                  <c:v>50.93</c:v>
                </c:pt>
                <c:pt idx="129">
                  <c:v>50.91</c:v>
                </c:pt>
                <c:pt idx="130">
                  <c:v>50.88</c:v>
                </c:pt>
                <c:pt idx="131">
                  <c:v>50.9</c:v>
                </c:pt>
                <c:pt idx="132">
                  <c:v>50.98</c:v>
                </c:pt>
                <c:pt idx="133">
                  <c:v>51.03</c:v>
                </c:pt>
                <c:pt idx="134">
                  <c:v>50.98</c:v>
                </c:pt>
                <c:pt idx="135">
                  <c:v>51</c:v>
                </c:pt>
                <c:pt idx="136">
                  <c:v>50.93</c:v>
                </c:pt>
                <c:pt idx="137">
                  <c:v>50.88</c:v>
                </c:pt>
                <c:pt idx="138">
                  <c:v>50.89</c:v>
                </c:pt>
                <c:pt idx="139">
                  <c:v>50.91</c:v>
                </c:pt>
                <c:pt idx="140">
                  <c:v>50.98</c:v>
                </c:pt>
                <c:pt idx="141">
                  <c:v>50.99</c:v>
                </c:pt>
                <c:pt idx="142">
                  <c:v>50.96</c:v>
                </c:pt>
                <c:pt idx="143">
                  <c:v>50.93</c:v>
                </c:pt>
                <c:pt idx="144">
                  <c:v>50.85</c:v>
                </c:pt>
                <c:pt idx="145">
                  <c:v>50.84</c:v>
                </c:pt>
                <c:pt idx="146">
                  <c:v>50.82</c:v>
                </c:pt>
                <c:pt idx="147">
                  <c:v>50.78</c:v>
                </c:pt>
                <c:pt idx="148">
                  <c:v>50.67</c:v>
                </c:pt>
                <c:pt idx="149">
                  <c:v>50.65</c:v>
                </c:pt>
                <c:pt idx="150">
                  <c:v>50.63</c:v>
                </c:pt>
                <c:pt idx="151">
                  <c:v>50.64</c:v>
                </c:pt>
                <c:pt idx="152">
                  <c:v>50.84</c:v>
                </c:pt>
                <c:pt idx="153">
                  <c:v>50.8</c:v>
                </c:pt>
                <c:pt idx="154">
                  <c:v>50.77</c:v>
                </c:pt>
                <c:pt idx="155">
                  <c:v>50.71</c:v>
                </c:pt>
                <c:pt idx="156">
                  <c:v>50.55</c:v>
                </c:pt>
                <c:pt idx="157">
                  <c:v>50.52</c:v>
                </c:pt>
                <c:pt idx="158">
                  <c:v>50.44</c:v>
                </c:pt>
                <c:pt idx="159">
                  <c:v>50.49</c:v>
                </c:pt>
                <c:pt idx="160">
                  <c:v>50.52</c:v>
                </c:pt>
                <c:pt idx="161">
                  <c:v>50.5</c:v>
                </c:pt>
                <c:pt idx="162">
                  <c:v>50.45</c:v>
                </c:pt>
                <c:pt idx="163">
                  <c:v>50.41</c:v>
                </c:pt>
                <c:pt idx="164">
                  <c:v>51.51</c:v>
                </c:pt>
                <c:pt idx="165">
                  <c:v>51.57</c:v>
                </c:pt>
                <c:pt idx="166">
                  <c:v>51.54</c:v>
                </c:pt>
                <c:pt idx="167">
                  <c:v>51.52</c:v>
                </c:pt>
                <c:pt idx="168">
                  <c:v>50.86</c:v>
                </c:pt>
                <c:pt idx="169">
                  <c:v>50.76</c:v>
                </c:pt>
                <c:pt idx="170">
                  <c:v>50.8</c:v>
                </c:pt>
                <c:pt idx="171">
                  <c:v>50.73</c:v>
                </c:pt>
                <c:pt idx="172">
                  <c:v>50.6</c:v>
                </c:pt>
                <c:pt idx="173">
                  <c:v>50.64</c:v>
                </c:pt>
                <c:pt idx="174">
                  <c:v>50.6</c:v>
                </c:pt>
                <c:pt idx="175">
                  <c:v>50.61</c:v>
                </c:pt>
                <c:pt idx="176">
                  <c:v>51.22</c:v>
                </c:pt>
                <c:pt idx="177">
                  <c:v>51.33</c:v>
                </c:pt>
                <c:pt idx="178">
                  <c:v>51.35</c:v>
                </c:pt>
                <c:pt idx="179">
                  <c:v>51.47</c:v>
                </c:pt>
                <c:pt idx="180">
                  <c:v>52.29</c:v>
                </c:pt>
                <c:pt idx="181">
                  <c:v>52.19</c:v>
                </c:pt>
                <c:pt idx="182">
                  <c:v>52.27</c:v>
                </c:pt>
                <c:pt idx="183">
                  <c:v>52.19</c:v>
                </c:pt>
                <c:pt idx="184">
                  <c:v>52.32</c:v>
                </c:pt>
                <c:pt idx="185">
                  <c:v>52.38</c:v>
                </c:pt>
                <c:pt idx="186">
                  <c:v>52.38</c:v>
                </c:pt>
                <c:pt idx="187">
                  <c:v>52.43</c:v>
                </c:pt>
                <c:pt idx="188">
                  <c:v>52.77</c:v>
                </c:pt>
                <c:pt idx="189">
                  <c:v>52.81</c:v>
                </c:pt>
                <c:pt idx="190">
                  <c:v>52.8</c:v>
                </c:pt>
                <c:pt idx="191">
                  <c:v>52.78</c:v>
                </c:pt>
                <c:pt idx="192">
                  <c:v>52.77</c:v>
                </c:pt>
                <c:pt idx="193">
                  <c:v>52.71</c:v>
                </c:pt>
                <c:pt idx="194">
                  <c:v>52.72</c:v>
                </c:pt>
                <c:pt idx="195">
                  <c:v>52.68</c:v>
                </c:pt>
                <c:pt idx="196">
                  <c:v>52.57</c:v>
                </c:pt>
                <c:pt idx="197">
                  <c:v>52.47</c:v>
                </c:pt>
                <c:pt idx="198">
                  <c:v>52.49</c:v>
                </c:pt>
                <c:pt idx="199">
                  <c:v>52.47</c:v>
                </c:pt>
                <c:pt idx="200">
                  <c:v>52.48</c:v>
                </c:pt>
                <c:pt idx="201">
                  <c:v>52.49</c:v>
                </c:pt>
                <c:pt idx="202">
                  <c:v>52.5</c:v>
                </c:pt>
                <c:pt idx="203">
                  <c:v>52.55</c:v>
                </c:pt>
                <c:pt idx="204">
                  <c:v>52.75</c:v>
                </c:pt>
                <c:pt idx="205">
                  <c:v>52.7</c:v>
                </c:pt>
                <c:pt idx="206">
                  <c:v>52.73</c:v>
                </c:pt>
                <c:pt idx="207">
                  <c:v>52.71</c:v>
                </c:pt>
                <c:pt idx="208">
                  <c:v>52.9</c:v>
                </c:pt>
                <c:pt idx="209">
                  <c:v>52.75</c:v>
                </c:pt>
                <c:pt idx="210">
                  <c:v>52.75</c:v>
                </c:pt>
                <c:pt idx="211">
                  <c:v>52.71</c:v>
                </c:pt>
                <c:pt idx="212">
                  <c:v>51.99</c:v>
                </c:pt>
                <c:pt idx="213">
                  <c:v>52.03</c:v>
                </c:pt>
                <c:pt idx="214">
                  <c:v>51.81</c:v>
                </c:pt>
                <c:pt idx="215">
                  <c:v>51.72</c:v>
                </c:pt>
                <c:pt idx="216">
                  <c:v>51.65</c:v>
                </c:pt>
                <c:pt idx="217">
                  <c:v>51.63</c:v>
                </c:pt>
                <c:pt idx="218">
                  <c:v>51.66</c:v>
                </c:pt>
                <c:pt idx="219">
                  <c:v>51.67</c:v>
                </c:pt>
                <c:pt idx="220">
                  <c:v>51.68</c:v>
                </c:pt>
                <c:pt idx="221">
                  <c:v>51.63</c:v>
                </c:pt>
                <c:pt idx="222">
                  <c:v>51.6</c:v>
                </c:pt>
                <c:pt idx="223">
                  <c:v>51.57</c:v>
                </c:pt>
                <c:pt idx="224">
                  <c:v>51.99</c:v>
                </c:pt>
                <c:pt idx="225">
                  <c:v>51.96</c:v>
                </c:pt>
                <c:pt idx="226">
                  <c:v>51.95</c:v>
                </c:pt>
                <c:pt idx="227">
                  <c:v>51.89</c:v>
                </c:pt>
                <c:pt idx="228">
                  <c:v>51.9</c:v>
                </c:pt>
                <c:pt idx="229">
                  <c:v>51.83</c:v>
                </c:pt>
                <c:pt idx="230">
                  <c:v>51.81</c:v>
                </c:pt>
                <c:pt idx="231">
                  <c:v>51.58</c:v>
                </c:pt>
                <c:pt idx="232">
                  <c:v>51.36</c:v>
                </c:pt>
                <c:pt idx="233">
                  <c:v>51.09</c:v>
                </c:pt>
                <c:pt idx="234">
                  <c:v>51.13</c:v>
                </c:pt>
                <c:pt idx="235">
                  <c:v>50.93</c:v>
                </c:pt>
                <c:pt idx="236">
                  <c:v>49.28</c:v>
                </c:pt>
                <c:pt idx="237">
                  <c:v>49.37</c:v>
                </c:pt>
                <c:pt idx="238">
                  <c:v>49.36</c:v>
                </c:pt>
                <c:pt idx="239">
                  <c:v>49.39</c:v>
                </c:pt>
                <c:pt idx="240">
                  <c:v>50.65</c:v>
                </c:pt>
                <c:pt idx="241">
                  <c:v>50.66</c:v>
                </c:pt>
                <c:pt idx="242">
                  <c:v>50.73</c:v>
                </c:pt>
                <c:pt idx="243">
                  <c:v>50.76</c:v>
                </c:pt>
                <c:pt idx="244">
                  <c:v>51.19</c:v>
                </c:pt>
                <c:pt idx="245">
                  <c:v>51.12</c:v>
                </c:pt>
                <c:pt idx="246">
                  <c:v>51.04</c:v>
                </c:pt>
                <c:pt idx="247">
                  <c:v>51.05</c:v>
                </c:pt>
                <c:pt idx="248">
                  <c:v>51.23</c:v>
                </c:pt>
                <c:pt idx="249">
                  <c:v>51.32</c:v>
                </c:pt>
                <c:pt idx="250">
                  <c:v>51.14</c:v>
                </c:pt>
                <c:pt idx="251">
                  <c:v>51.25</c:v>
                </c:pt>
                <c:pt idx="252">
                  <c:v>51.11</c:v>
                </c:pt>
                <c:pt idx="253">
                  <c:v>51.15</c:v>
                </c:pt>
                <c:pt idx="254">
                  <c:v>51.05</c:v>
                </c:pt>
                <c:pt idx="255">
                  <c:v>51.15</c:v>
                </c:pt>
                <c:pt idx="256">
                  <c:v>51.04</c:v>
                </c:pt>
                <c:pt idx="257">
                  <c:v>51</c:v>
                </c:pt>
                <c:pt idx="258">
                  <c:v>50.92</c:v>
                </c:pt>
                <c:pt idx="259">
                  <c:v>50.98</c:v>
                </c:pt>
                <c:pt idx="260">
                  <c:v>50.99</c:v>
                </c:pt>
                <c:pt idx="261">
                  <c:v>50.96</c:v>
                </c:pt>
                <c:pt idx="262">
                  <c:v>51.02</c:v>
                </c:pt>
                <c:pt idx="263">
                  <c:v>50.99</c:v>
                </c:pt>
                <c:pt idx="264">
                  <c:v>50.64</c:v>
                </c:pt>
                <c:pt idx="265">
                  <c:v>50.72</c:v>
                </c:pt>
                <c:pt idx="266">
                  <c:v>50.58</c:v>
                </c:pt>
                <c:pt idx="267">
                  <c:v>50.59</c:v>
                </c:pt>
                <c:pt idx="268">
                  <c:v>48.96</c:v>
                </c:pt>
                <c:pt idx="269">
                  <c:v>48.81</c:v>
                </c:pt>
                <c:pt idx="270">
                  <c:v>48.84</c:v>
                </c:pt>
                <c:pt idx="271">
                  <c:v>48.72</c:v>
                </c:pt>
                <c:pt idx="272">
                  <c:v>48.23</c:v>
                </c:pt>
                <c:pt idx="273">
                  <c:v>48.31</c:v>
                </c:pt>
                <c:pt idx="274">
                  <c:v>48.42</c:v>
                </c:pt>
                <c:pt idx="275">
                  <c:v>48.2</c:v>
                </c:pt>
                <c:pt idx="276">
                  <c:v>48.86</c:v>
                </c:pt>
                <c:pt idx="277">
                  <c:v>48.91</c:v>
                </c:pt>
                <c:pt idx="278">
                  <c:v>48.76</c:v>
                </c:pt>
                <c:pt idx="279">
                  <c:v>48.81</c:v>
                </c:pt>
                <c:pt idx="280">
                  <c:v>48.51</c:v>
                </c:pt>
                <c:pt idx="281">
                  <c:v>48.39</c:v>
                </c:pt>
                <c:pt idx="282">
                  <c:v>48.44</c:v>
                </c:pt>
                <c:pt idx="283">
                  <c:v>48.32</c:v>
                </c:pt>
                <c:pt idx="284">
                  <c:v>48.22</c:v>
                </c:pt>
                <c:pt idx="285">
                  <c:v>48.22</c:v>
                </c:pt>
                <c:pt idx="286">
                  <c:v>48.28</c:v>
                </c:pt>
                <c:pt idx="287">
                  <c:v>48.24</c:v>
                </c:pt>
                <c:pt idx="288">
                  <c:v>48.35</c:v>
                </c:pt>
                <c:pt idx="289">
                  <c:v>48.27</c:v>
                </c:pt>
                <c:pt idx="290">
                  <c:v>48.24</c:v>
                </c:pt>
                <c:pt idx="291">
                  <c:v>48.29</c:v>
                </c:pt>
                <c:pt idx="292">
                  <c:v>48.15</c:v>
                </c:pt>
                <c:pt idx="293">
                  <c:v>48.06</c:v>
                </c:pt>
                <c:pt idx="294">
                  <c:v>48.14</c:v>
                </c:pt>
                <c:pt idx="295">
                  <c:v>48.23</c:v>
                </c:pt>
                <c:pt idx="296">
                  <c:v>47.97</c:v>
                </c:pt>
                <c:pt idx="297">
                  <c:v>48.01</c:v>
                </c:pt>
                <c:pt idx="298">
                  <c:v>48.04</c:v>
                </c:pt>
                <c:pt idx="299">
                  <c:v>47.98</c:v>
                </c:pt>
                <c:pt idx="300">
                  <c:v>48.33</c:v>
                </c:pt>
                <c:pt idx="301">
                  <c:v>48.33</c:v>
                </c:pt>
                <c:pt idx="302">
                  <c:v>48.15</c:v>
                </c:pt>
                <c:pt idx="303">
                  <c:v>48.26</c:v>
                </c:pt>
                <c:pt idx="304">
                  <c:v>48.25</c:v>
                </c:pt>
                <c:pt idx="305">
                  <c:v>48.23</c:v>
                </c:pt>
                <c:pt idx="306">
                  <c:v>48.12</c:v>
                </c:pt>
                <c:pt idx="307">
                  <c:v>48.07</c:v>
                </c:pt>
                <c:pt idx="308">
                  <c:v>48.16</c:v>
                </c:pt>
                <c:pt idx="309">
                  <c:v>48.18</c:v>
                </c:pt>
                <c:pt idx="310">
                  <c:v>48.14</c:v>
                </c:pt>
                <c:pt idx="311">
                  <c:v>48.14</c:v>
                </c:pt>
                <c:pt idx="312">
                  <c:v>48.2</c:v>
                </c:pt>
                <c:pt idx="313">
                  <c:v>48.2</c:v>
                </c:pt>
                <c:pt idx="314">
                  <c:v>48.06</c:v>
                </c:pt>
                <c:pt idx="315">
                  <c:v>48.02</c:v>
                </c:pt>
                <c:pt idx="316">
                  <c:v>48.19</c:v>
                </c:pt>
                <c:pt idx="317">
                  <c:v>48.15</c:v>
                </c:pt>
                <c:pt idx="318">
                  <c:v>48.06</c:v>
                </c:pt>
                <c:pt idx="319">
                  <c:v>48.17</c:v>
                </c:pt>
                <c:pt idx="320">
                  <c:v>47.86</c:v>
                </c:pt>
                <c:pt idx="321">
                  <c:v>47.86</c:v>
                </c:pt>
                <c:pt idx="322">
                  <c:v>47.94</c:v>
                </c:pt>
                <c:pt idx="323">
                  <c:v>47.97</c:v>
                </c:pt>
                <c:pt idx="324">
                  <c:v>48.43</c:v>
                </c:pt>
                <c:pt idx="325">
                  <c:v>48.47</c:v>
                </c:pt>
                <c:pt idx="326">
                  <c:v>48.45</c:v>
                </c:pt>
                <c:pt idx="327">
                  <c:v>48.54</c:v>
                </c:pt>
                <c:pt idx="328">
                  <c:v>49.07</c:v>
                </c:pt>
                <c:pt idx="329">
                  <c:v>48.96</c:v>
                </c:pt>
                <c:pt idx="330">
                  <c:v>49.07</c:v>
                </c:pt>
                <c:pt idx="331">
                  <c:v>48.93</c:v>
                </c:pt>
                <c:pt idx="332">
                  <c:v>49.18</c:v>
                </c:pt>
                <c:pt idx="333">
                  <c:v>49.16</c:v>
                </c:pt>
                <c:pt idx="334">
                  <c:v>49.18</c:v>
                </c:pt>
                <c:pt idx="335">
                  <c:v>49.09</c:v>
                </c:pt>
                <c:pt idx="336">
                  <c:v>49.4</c:v>
                </c:pt>
                <c:pt idx="337">
                  <c:v>49.41</c:v>
                </c:pt>
                <c:pt idx="338">
                  <c:v>49.39</c:v>
                </c:pt>
                <c:pt idx="339">
                  <c:v>49.4</c:v>
                </c:pt>
                <c:pt idx="340">
                  <c:v>49.36</c:v>
                </c:pt>
                <c:pt idx="341">
                  <c:v>49.3</c:v>
                </c:pt>
                <c:pt idx="342">
                  <c:v>49.27</c:v>
                </c:pt>
                <c:pt idx="343">
                  <c:v>49.32</c:v>
                </c:pt>
                <c:pt idx="344">
                  <c:v>49.57</c:v>
                </c:pt>
                <c:pt idx="345">
                  <c:v>49.57</c:v>
                </c:pt>
                <c:pt idx="346">
                  <c:v>49.54</c:v>
                </c:pt>
                <c:pt idx="347">
                  <c:v>49.54</c:v>
                </c:pt>
                <c:pt idx="348">
                  <c:v>49.77</c:v>
                </c:pt>
                <c:pt idx="349">
                  <c:v>49.85</c:v>
                </c:pt>
                <c:pt idx="350">
                  <c:v>49.73</c:v>
                </c:pt>
                <c:pt idx="351">
                  <c:v>49.73</c:v>
                </c:pt>
                <c:pt idx="352">
                  <c:v>49.95</c:v>
                </c:pt>
                <c:pt idx="353">
                  <c:v>49.92</c:v>
                </c:pt>
                <c:pt idx="354">
                  <c:v>49.92</c:v>
                </c:pt>
                <c:pt idx="355">
                  <c:v>49.97</c:v>
                </c:pt>
                <c:pt idx="356">
                  <c:v>50.26</c:v>
                </c:pt>
                <c:pt idx="357">
                  <c:v>50.38</c:v>
                </c:pt>
                <c:pt idx="358">
                  <c:v>50.32</c:v>
                </c:pt>
                <c:pt idx="359">
                  <c:v>50.32</c:v>
                </c:pt>
                <c:pt idx="360">
                  <c:v>50.14</c:v>
                </c:pt>
                <c:pt idx="361">
                  <c:v>50.04</c:v>
                </c:pt>
                <c:pt idx="362">
                  <c:v>50</c:v>
                </c:pt>
                <c:pt idx="363">
                  <c:v>49.94</c:v>
                </c:pt>
                <c:pt idx="364">
                  <c:v>50.12</c:v>
                </c:pt>
                <c:pt idx="365">
                  <c:v>50.06</c:v>
                </c:pt>
                <c:pt idx="366">
                  <c:v>49.95</c:v>
                </c:pt>
                <c:pt idx="367">
                  <c:v>50.02</c:v>
                </c:pt>
                <c:pt idx="368">
                  <c:v>49.95</c:v>
                </c:pt>
                <c:pt idx="369">
                  <c:v>49.88</c:v>
                </c:pt>
                <c:pt idx="370">
                  <c:v>49.87</c:v>
                </c:pt>
                <c:pt idx="371">
                  <c:v>49.95</c:v>
                </c:pt>
                <c:pt idx="372">
                  <c:v>50.05</c:v>
                </c:pt>
                <c:pt idx="373">
                  <c:v>50.03</c:v>
                </c:pt>
                <c:pt idx="374">
                  <c:v>50.01</c:v>
                </c:pt>
                <c:pt idx="375">
                  <c:v>50.02</c:v>
                </c:pt>
                <c:pt idx="376">
                  <c:v>50.58</c:v>
                </c:pt>
                <c:pt idx="377">
                  <c:v>50.51</c:v>
                </c:pt>
                <c:pt idx="378">
                  <c:v>50.52</c:v>
                </c:pt>
                <c:pt idx="379">
                  <c:v>50.54</c:v>
                </c:pt>
                <c:pt idx="380">
                  <c:v>50.52</c:v>
                </c:pt>
                <c:pt idx="381">
                  <c:v>50.46</c:v>
                </c:pt>
                <c:pt idx="382">
                  <c:v>50.43</c:v>
                </c:pt>
                <c:pt idx="383">
                  <c:v>50.39</c:v>
                </c:pt>
                <c:pt idx="384">
                  <c:v>50.59</c:v>
                </c:pt>
                <c:pt idx="385">
                  <c:v>50.61</c:v>
                </c:pt>
                <c:pt idx="386">
                  <c:v>50.56</c:v>
                </c:pt>
                <c:pt idx="387">
                  <c:v>50.46</c:v>
                </c:pt>
                <c:pt idx="388">
                  <c:v>50.86</c:v>
                </c:pt>
                <c:pt idx="389">
                  <c:v>50.89</c:v>
                </c:pt>
                <c:pt idx="390">
                  <c:v>50.91</c:v>
                </c:pt>
                <c:pt idx="391">
                  <c:v>50.92</c:v>
                </c:pt>
                <c:pt idx="392">
                  <c:v>51.16</c:v>
                </c:pt>
                <c:pt idx="393">
                  <c:v>51.13</c:v>
                </c:pt>
                <c:pt idx="394">
                  <c:v>51.19</c:v>
                </c:pt>
                <c:pt idx="395">
                  <c:v>51.13</c:v>
                </c:pt>
                <c:pt idx="396">
                  <c:v>51.89</c:v>
                </c:pt>
                <c:pt idx="397">
                  <c:v>51.93</c:v>
                </c:pt>
                <c:pt idx="398">
                  <c:v>51.89</c:v>
                </c:pt>
                <c:pt idx="399">
                  <c:v>51.93</c:v>
                </c:pt>
                <c:pt idx="400">
                  <c:v>51.9</c:v>
                </c:pt>
                <c:pt idx="401">
                  <c:v>51.9</c:v>
                </c:pt>
                <c:pt idx="402">
                  <c:v>51.88</c:v>
                </c:pt>
                <c:pt idx="403">
                  <c:v>51.89</c:v>
                </c:pt>
                <c:pt idx="404">
                  <c:v>52.08</c:v>
                </c:pt>
                <c:pt idx="405">
                  <c:v>52.09</c:v>
                </c:pt>
                <c:pt idx="406">
                  <c:v>52.04</c:v>
                </c:pt>
                <c:pt idx="407">
                  <c:v>52.01</c:v>
                </c:pt>
                <c:pt idx="408">
                  <c:v>52.22</c:v>
                </c:pt>
                <c:pt idx="409">
                  <c:v>52.24</c:v>
                </c:pt>
                <c:pt idx="410">
                  <c:v>52.2</c:v>
                </c:pt>
                <c:pt idx="411">
                  <c:v>52.25</c:v>
                </c:pt>
                <c:pt idx="412">
                  <c:v>52.43</c:v>
                </c:pt>
                <c:pt idx="413">
                  <c:v>52.38</c:v>
                </c:pt>
                <c:pt idx="414">
                  <c:v>52.31</c:v>
                </c:pt>
                <c:pt idx="415">
                  <c:v>52.36</c:v>
                </c:pt>
                <c:pt idx="416">
                  <c:v>52.47</c:v>
                </c:pt>
                <c:pt idx="417">
                  <c:v>52.48</c:v>
                </c:pt>
                <c:pt idx="418">
                  <c:v>52.45</c:v>
                </c:pt>
                <c:pt idx="419">
                  <c:v>52.41</c:v>
                </c:pt>
                <c:pt idx="420">
                  <c:v>52.53</c:v>
                </c:pt>
                <c:pt idx="421">
                  <c:v>52.48</c:v>
                </c:pt>
                <c:pt idx="422">
                  <c:v>52.41</c:v>
                </c:pt>
                <c:pt idx="423">
                  <c:v>52.41</c:v>
                </c:pt>
                <c:pt idx="424">
                  <c:v>51.42</c:v>
                </c:pt>
                <c:pt idx="425">
                  <c:v>51.28</c:v>
                </c:pt>
                <c:pt idx="426">
                  <c:v>51.16</c:v>
                </c:pt>
                <c:pt idx="427">
                  <c:v>50.93</c:v>
                </c:pt>
                <c:pt idx="428">
                  <c:v>50.03</c:v>
                </c:pt>
                <c:pt idx="429">
                  <c:v>50.04</c:v>
                </c:pt>
                <c:pt idx="430">
                  <c:v>50.02</c:v>
                </c:pt>
                <c:pt idx="431">
                  <c:v>49.98</c:v>
                </c:pt>
                <c:pt idx="432">
                  <c:v>50.63</c:v>
                </c:pt>
                <c:pt idx="433">
                  <c:v>50.64</c:v>
                </c:pt>
                <c:pt idx="434">
                  <c:v>50.64</c:v>
                </c:pt>
                <c:pt idx="435">
                  <c:v>50.68</c:v>
                </c:pt>
                <c:pt idx="436">
                  <c:v>51.3</c:v>
                </c:pt>
                <c:pt idx="437">
                  <c:v>51.36</c:v>
                </c:pt>
                <c:pt idx="438">
                  <c:v>51.32</c:v>
                </c:pt>
                <c:pt idx="439">
                  <c:v>51.31</c:v>
                </c:pt>
                <c:pt idx="440">
                  <c:v>51.52</c:v>
                </c:pt>
                <c:pt idx="441">
                  <c:v>51.51</c:v>
                </c:pt>
                <c:pt idx="442">
                  <c:v>51.5</c:v>
                </c:pt>
                <c:pt idx="443">
                  <c:v>51.49</c:v>
                </c:pt>
                <c:pt idx="444">
                  <c:v>51.53</c:v>
                </c:pt>
                <c:pt idx="445">
                  <c:v>51.53</c:v>
                </c:pt>
                <c:pt idx="446">
                  <c:v>51.5</c:v>
                </c:pt>
                <c:pt idx="447">
                  <c:v>51.49</c:v>
                </c:pt>
                <c:pt idx="448">
                  <c:v>51.56</c:v>
                </c:pt>
                <c:pt idx="449">
                  <c:v>51.58</c:v>
                </c:pt>
                <c:pt idx="450">
                  <c:v>51.52</c:v>
                </c:pt>
                <c:pt idx="451">
                  <c:v>51.52</c:v>
                </c:pt>
                <c:pt idx="452">
                  <c:v>51.68</c:v>
                </c:pt>
                <c:pt idx="453">
                  <c:v>51.64</c:v>
                </c:pt>
                <c:pt idx="454">
                  <c:v>51.61</c:v>
                </c:pt>
                <c:pt idx="455">
                  <c:v>51.63</c:v>
                </c:pt>
                <c:pt idx="456">
                  <c:v>51.55</c:v>
                </c:pt>
                <c:pt idx="457">
                  <c:v>51.57</c:v>
                </c:pt>
                <c:pt idx="458">
                  <c:v>51.57</c:v>
                </c:pt>
                <c:pt idx="459">
                  <c:v>51.54</c:v>
                </c:pt>
                <c:pt idx="460">
                  <c:v>51.85</c:v>
                </c:pt>
                <c:pt idx="461">
                  <c:v>51.81</c:v>
                </c:pt>
                <c:pt idx="462">
                  <c:v>51.79</c:v>
                </c:pt>
                <c:pt idx="463">
                  <c:v>51.74</c:v>
                </c:pt>
                <c:pt idx="464">
                  <c:v>51.78</c:v>
                </c:pt>
                <c:pt idx="465">
                  <c:v>51.71</c:v>
                </c:pt>
                <c:pt idx="466">
                  <c:v>51.67</c:v>
                </c:pt>
                <c:pt idx="467">
                  <c:v>51.68</c:v>
                </c:pt>
                <c:pt idx="468">
                  <c:v>51.69</c:v>
                </c:pt>
                <c:pt idx="469">
                  <c:v>51.69</c:v>
                </c:pt>
                <c:pt idx="470">
                  <c:v>51.66</c:v>
                </c:pt>
                <c:pt idx="471">
                  <c:v>51.59</c:v>
                </c:pt>
                <c:pt idx="472">
                  <c:v>51.48</c:v>
                </c:pt>
                <c:pt idx="473">
                  <c:v>51.42</c:v>
                </c:pt>
                <c:pt idx="474">
                  <c:v>51.36</c:v>
                </c:pt>
                <c:pt idx="475">
                  <c:v>51.3</c:v>
                </c:pt>
                <c:pt idx="476">
                  <c:v>50.83</c:v>
                </c:pt>
                <c:pt idx="477">
                  <c:v>50.77</c:v>
                </c:pt>
                <c:pt idx="478">
                  <c:v>50.74</c:v>
                </c:pt>
                <c:pt idx="479">
                  <c:v>50.73</c:v>
                </c:pt>
                <c:pt idx="480">
                  <c:v>50.73</c:v>
                </c:pt>
                <c:pt idx="481">
                  <c:v>50.82</c:v>
                </c:pt>
                <c:pt idx="482">
                  <c:v>50.84</c:v>
                </c:pt>
                <c:pt idx="483">
                  <c:v>50.9</c:v>
                </c:pt>
                <c:pt idx="484">
                  <c:v>51.38</c:v>
                </c:pt>
                <c:pt idx="485">
                  <c:v>51.26</c:v>
                </c:pt>
                <c:pt idx="486">
                  <c:v>51.11</c:v>
                </c:pt>
                <c:pt idx="487">
                  <c:v>50.92</c:v>
                </c:pt>
                <c:pt idx="488">
                  <c:v>49.92</c:v>
                </c:pt>
                <c:pt idx="489">
                  <c:v>49.84</c:v>
                </c:pt>
                <c:pt idx="490">
                  <c:v>49.83</c:v>
                </c:pt>
                <c:pt idx="491">
                  <c:v>49.79</c:v>
                </c:pt>
                <c:pt idx="492">
                  <c:v>49.37</c:v>
                </c:pt>
                <c:pt idx="493">
                  <c:v>49.31</c:v>
                </c:pt>
                <c:pt idx="494">
                  <c:v>49.26</c:v>
                </c:pt>
                <c:pt idx="495">
                  <c:v>49.27</c:v>
                </c:pt>
                <c:pt idx="496">
                  <c:v>49.55</c:v>
                </c:pt>
                <c:pt idx="497">
                  <c:v>49.63</c:v>
                </c:pt>
                <c:pt idx="498">
                  <c:v>49.64</c:v>
                </c:pt>
                <c:pt idx="499">
                  <c:v>49.65</c:v>
                </c:pt>
                <c:pt idx="500">
                  <c:v>50.19</c:v>
                </c:pt>
                <c:pt idx="501">
                  <c:v>50.16</c:v>
                </c:pt>
                <c:pt idx="502">
                  <c:v>50.17</c:v>
                </c:pt>
                <c:pt idx="503">
                  <c:v>50.16</c:v>
                </c:pt>
                <c:pt idx="504">
                  <c:v>51.14</c:v>
                </c:pt>
                <c:pt idx="505">
                  <c:v>51.2</c:v>
                </c:pt>
                <c:pt idx="506">
                  <c:v>51.19</c:v>
                </c:pt>
                <c:pt idx="507">
                  <c:v>51.3</c:v>
                </c:pt>
                <c:pt idx="508">
                  <c:v>51.41</c:v>
                </c:pt>
                <c:pt idx="509">
                  <c:v>51.33</c:v>
                </c:pt>
                <c:pt idx="510">
                  <c:v>51.26</c:v>
                </c:pt>
                <c:pt idx="511">
                  <c:v>51.29</c:v>
                </c:pt>
                <c:pt idx="512">
                  <c:v>51.74</c:v>
                </c:pt>
                <c:pt idx="513">
                  <c:v>51.71</c:v>
                </c:pt>
                <c:pt idx="514">
                  <c:v>51.66</c:v>
                </c:pt>
                <c:pt idx="515">
                  <c:v>51.74</c:v>
                </c:pt>
                <c:pt idx="516">
                  <c:v>52.01</c:v>
                </c:pt>
                <c:pt idx="517">
                  <c:v>51.97</c:v>
                </c:pt>
                <c:pt idx="518">
                  <c:v>52.03</c:v>
                </c:pt>
                <c:pt idx="519">
                  <c:v>51.98</c:v>
                </c:pt>
                <c:pt idx="520">
                  <c:v>51.6</c:v>
                </c:pt>
                <c:pt idx="521">
                  <c:v>51.55</c:v>
                </c:pt>
                <c:pt idx="522">
                  <c:v>51.58</c:v>
                </c:pt>
                <c:pt idx="523">
                  <c:v>51.51</c:v>
                </c:pt>
                <c:pt idx="524">
                  <c:v>51.57</c:v>
                </c:pt>
                <c:pt idx="525">
                  <c:v>51.59</c:v>
                </c:pt>
                <c:pt idx="526">
                  <c:v>51.61</c:v>
                </c:pt>
                <c:pt idx="527">
                  <c:v>51.56</c:v>
                </c:pt>
                <c:pt idx="528">
                  <c:v>51.72</c:v>
                </c:pt>
                <c:pt idx="529">
                  <c:v>51.72</c:v>
                </c:pt>
                <c:pt idx="530">
                  <c:v>51.64</c:v>
                </c:pt>
                <c:pt idx="531">
                  <c:v>51.63</c:v>
                </c:pt>
                <c:pt idx="532">
                  <c:v>51.43</c:v>
                </c:pt>
                <c:pt idx="533">
                  <c:v>51.38</c:v>
                </c:pt>
                <c:pt idx="534">
                  <c:v>51.38</c:v>
                </c:pt>
                <c:pt idx="535">
                  <c:v>51.3</c:v>
                </c:pt>
                <c:pt idx="536">
                  <c:v>51.18</c:v>
                </c:pt>
                <c:pt idx="537">
                  <c:v>51.17</c:v>
                </c:pt>
                <c:pt idx="538">
                  <c:v>51.12</c:v>
                </c:pt>
                <c:pt idx="539">
                  <c:v>51.03</c:v>
                </c:pt>
                <c:pt idx="540">
                  <c:v>51.2</c:v>
                </c:pt>
                <c:pt idx="541">
                  <c:v>51.14</c:v>
                </c:pt>
                <c:pt idx="542">
                  <c:v>51.16</c:v>
                </c:pt>
                <c:pt idx="543">
                  <c:v>51.14</c:v>
                </c:pt>
                <c:pt idx="544">
                  <c:v>51.72</c:v>
                </c:pt>
                <c:pt idx="545">
                  <c:v>51.73</c:v>
                </c:pt>
                <c:pt idx="546">
                  <c:v>51.78</c:v>
                </c:pt>
                <c:pt idx="547">
                  <c:v>51.78</c:v>
                </c:pt>
                <c:pt idx="548">
                  <c:v>50.79</c:v>
                </c:pt>
                <c:pt idx="549">
                  <c:v>50.97</c:v>
                </c:pt>
                <c:pt idx="550">
                  <c:v>51.22</c:v>
                </c:pt>
                <c:pt idx="551">
                  <c:v>51.22</c:v>
                </c:pt>
                <c:pt idx="552">
                  <c:v>50.88</c:v>
                </c:pt>
                <c:pt idx="553">
                  <c:v>50.85</c:v>
                </c:pt>
                <c:pt idx="554">
                  <c:v>50.72</c:v>
                </c:pt>
                <c:pt idx="555">
                  <c:v>50.74</c:v>
                </c:pt>
                <c:pt idx="556">
                  <c:v>50.71</c:v>
                </c:pt>
                <c:pt idx="557">
                  <c:v>50.69</c:v>
                </c:pt>
                <c:pt idx="558">
                  <c:v>50.72</c:v>
                </c:pt>
                <c:pt idx="559">
                  <c:v>50.65</c:v>
                </c:pt>
                <c:pt idx="560">
                  <c:v>51.3</c:v>
                </c:pt>
                <c:pt idx="561">
                  <c:v>51.36</c:v>
                </c:pt>
                <c:pt idx="562">
                  <c:v>51.32</c:v>
                </c:pt>
                <c:pt idx="563">
                  <c:v>51.43</c:v>
                </c:pt>
                <c:pt idx="564">
                  <c:v>52.78</c:v>
                </c:pt>
                <c:pt idx="565">
                  <c:v>52.77</c:v>
                </c:pt>
                <c:pt idx="566">
                  <c:v>52.73</c:v>
                </c:pt>
                <c:pt idx="567">
                  <c:v>52.37</c:v>
                </c:pt>
                <c:pt idx="568">
                  <c:v>51.04</c:v>
                </c:pt>
                <c:pt idx="569">
                  <c:v>51.47</c:v>
                </c:pt>
                <c:pt idx="570">
                  <c:v>52.22</c:v>
                </c:pt>
                <c:pt idx="571">
                  <c:v>52.17</c:v>
                </c:pt>
                <c:pt idx="572">
                  <c:v>52.68</c:v>
                </c:pt>
                <c:pt idx="573">
                  <c:v>52.62</c:v>
                </c:pt>
                <c:pt idx="574">
                  <c:v>52.24</c:v>
                </c:pt>
                <c:pt idx="575">
                  <c:v>52</c:v>
                </c:pt>
                <c:pt idx="576">
                  <c:v>52.77</c:v>
                </c:pt>
                <c:pt idx="577">
                  <c:v>52.86</c:v>
                </c:pt>
                <c:pt idx="578">
                  <c:v>52.86</c:v>
                </c:pt>
                <c:pt idx="579">
                  <c:v>52.83</c:v>
                </c:pt>
                <c:pt idx="580">
                  <c:v>53.26</c:v>
                </c:pt>
                <c:pt idx="581">
                  <c:v>53.31</c:v>
                </c:pt>
                <c:pt idx="582">
                  <c:v>53.24</c:v>
                </c:pt>
                <c:pt idx="583">
                  <c:v>53.37</c:v>
                </c:pt>
                <c:pt idx="584">
                  <c:v>53.65</c:v>
                </c:pt>
                <c:pt idx="585">
                  <c:v>53.63</c:v>
                </c:pt>
                <c:pt idx="586">
                  <c:v>53.59</c:v>
                </c:pt>
                <c:pt idx="587">
                  <c:v>53.56</c:v>
                </c:pt>
                <c:pt idx="588">
                  <c:v>53.9</c:v>
                </c:pt>
                <c:pt idx="589">
                  <c:v>53.91</c:v>
                </c:pt>
                <c:pt idx="590">
                  <c:v>53.83</c:v>
                </c:pt>
                <c:pt idx="591">
                  <c:v>53.77</c:v>
                </c:pt>
                <c:pt idx="592">
                  <c:v>53.91</c:v>
                </c:pt>
                <c:pt idx="593">
                  <c:v>53.87</c:v>
                </c:pt>
                <c:pt idx="594">
                  <c:v>53.73</c:v>
                </c:pt>
                <c:pt idx="595">
                  <c:v>53.74</c:v>
                </c:pt>
                <c:pt idx="596">
                  <c:v>53.86</c:v>
                </c:pt>
                <c:pt idx="597">
                  <c:v>53.83</c:v>
                </c:pt>
                <c:pt idx="598">
                  <c:v>53.91</c:v>
                </c:pt>
                <c:pt idx="599">
                  <c:v>53.85</c:v>
                </c:pt>
                <c:pt idx="600">
                  <c:v>54.24</c:v>
                </c:pt>
                <c:pt idx="601">
                  <c:v>54.14</c:v>
                </c:pt>
                <c:pt idx="602">
                  <c:v>54.11</c:v>
                </c:pt>
                <c:pt idx="603">
                  <c:v>54.19</c:v>
                </c:pt>
                <c:pt idx="604">
                  <c:v>54.25</c:v>
                </c:pt>
                <c:pt idx="605">
                  <c:v>54.22</c:v>
                </c:pt>
                <c:pt idx="606">
                  <c:v>54.13</c:v>
                </c:pt>
                <c:pt idx="607">
                  <c:v>54.09</c:v>
                </c:pt>
                <c:pt idx="608">
                  <c:v>54.31</c:v>
                </c:pt>
                <c:pt idx="609">
                  <c:v>54.33</c:v>
                </c:pt>
                <c:pt idx="610">
                  <c:v>54.33</c:v>
                </c:pt>
                <c:pt idx="611">
                  <c:v>54.33</c:v>
                </c:pt>
                <c:pt idx="612">
                  <c:v>54.43</c:v>
                </c:pt>
                <c:pt idx="613">
                  <c:v>54.45</c:v>
                </c:pt>
                <c:pt idx="614">
                  <c:v>54.46</c:v>
                </c:pt>
                <c:pt idx="615">
                  <c:v>54.48</c:v>
                </c:pt>
                <c:pt idx="616">
                  <c:v>54.62</c:v>
                </c:pt>
                <c:pt idx="617">
                  <c:v>54.58</c:v>
                </c:pt>
                <c:pt idx="618">
                  <c:v>54.63</c:v>
                </c:pt>
                <c:pt idx="619">
                  <c:v>54.61</c:v>
                </c:pt>
                <c:pt idx="620">
                  <c:v>54.73</c:v>
                </c:pt>
                <c:pt idx="621">
                  <c:v>54.81</c:v>
                </c:pt>
                <c:pt idx="622">
                  <c:v>54.82</c:v>
                </c:pt>
                <c:pt idx="623">
                  <c:v>54.7</c:v>
                </c:pt>
                <c:pt idx="624">
                  <c:v>54.69</c:v>
                </c:pt>
                <c:pt idx="625">
                  <c:v>54.66</c:v>
                </c:pt>
                <c:pt idx="626">
                  <c:v>54.78</c:v>
                </c:pt>
                <c:pt idx="627">
                  <c:v>54.71</c:v>
                </c:pt>
                <c:pt idx="628">
                  <c:v>54.64</c:v>
                </c:pt>
                <c:pt idx="629">
                  <c:v>54.6</c:v>
                </c:pt>
                <c:pt idx="630">
                  <c:v>54.54</c:v>
                </c:pt>
                <c:pt idx="631">
                  <c:v>54.49</c:v>
                </c:pt>
                <c:pt idx="632">
                  <c:v>54.69</c:v>
                </c:pt>
                <c:pt idx="633">
                  <c:v>54.74</c:v>
                </c:pt>
                <c:pt idx="634">
                  <c:v>54.67</c:v>
                </c:pt>
                <c:pt idx="635">
                  <c:v>54.64</c:v>
                </c:pt>
                <c:pt idx="636">
                  <c:v>54.71</c:v>
                </c:pt>
                <c:pt idx="637">
                  <c:v>54.74</c:v>
                </c:pt>
                <c:pt idx="638">
                  <c:v>54.76</c:v>
                </c:pt>
                <c:pt idx="639">
                  <c:v>54.7</c:v>
                </c:pt>
                <c:pt idx="640">
                  <c:v>54.87</c:v>
                </c:pt>
                <c:pt idx="641">
                  <c:v>54.79</c:v>
                </c:pt>
                <c:pt idx="642">
                  <c:v>54.8</c:v>
                </c:pt>
                <c:pt idx="643">
                  <c:v>54.68</c:v>
                </c:pt>
                <c:pt idx="644">
                  <c:v>54.69</c:v>
                </c:pt>
                <c:pt idx="645">
                  <c:v>54.72</c:v>
                </c:pt>
                <c:pt idx="646">
                  <c:v>54.67</c:v>
                </c:pt>
                <c:pt idx="647">
                  <c:v>54.63</c:v>
                </c:pt>
                <c:pt idx="648">
                  <c:v>54.56</c:v>
                </c:pt>
                <c:pt idx="649">
                  <c:v>54.58</c:v>
                </c:pt>
                <c:pt idx="650">
                  <c:v>54.51</c:v>
                </c:pt>
                <c:pt idx="651">
                  <c:v>54.49</c:v>
                </c:pt>
                <c:pt idx="652">
                  <c:v>54.45</c:v>
                </c:pt>
                <c:pt idx="653">
                  <c:v>54.43</c:v>
                </c:pt>
                <c:pt idx="654">
                  <c:v>54.37</c:v>
                </c:pt>
                <c:pt idx="655">
                  <c:v>54.43</c:v>
                </c:pt>
                <c:pt idx="656">
                  <c:v>54.43</c:v>
                </c:pt>
                <c:pt idx="657">
                  <c:v>54.36</c:v>
                </c:pt>
                <c:pt idx="658">
                  <c:v>54.38</c:v>
                </c:pt>
                <c:pt idx="659">
                  <c:v>54.4</c:v>
                </c:pt>
                <c:pt idx="660">
                  <c:v>54.42</c:v>
                </c:pt>
                <c:pt idx="661">
                  <c:v>54.41</c:v>
                </c:pt>
                <c:pt idx="662">
                  <c:v>54.36</c:v>
                </c:pt>
                <c:pt idx="663">
                  <c:v>54.34</c:v>
                </c:pt>
                <c:pt idx="664">
                  <c:v>54.44</c:v>
                </c:pt>
                <c:pt idx="665">
                  <c:v>54.52</c:v>
                </c:pt>
                <c:pt idx="666">
                  <c:v>54.5</c:v>
                </c:pt>
                <c:pt idx="667">
                  <c:v>54.57</c:v>
                </c:pt>
                <c:pt idx="668">
                  <c:v>54.51</c:v>
                </c:pt>
                <c:pt idx="669">
                  <c:v>54.5</c:v>
                </c:pt>
                <c:pt idx="670">
                  <c:v>54.46</c:v>
                </c:pt>
                <c:pt idx="671">
                  <c:v>54.43</c:v>
                </c:pt>
                <c:pt idx="672">
                  <c:v>54.61</c:v>
                </c:pt>
                <c:pt idx="673">
                  <c:v>54.6</c:v>
                </c:pt>
                <c:pt idx="674">
                  <c:v>54.66</c:v>
                </c:pt>
                <c:pt idx="675">
                  <c:v>54.67</c:v>
                </c:pt>
                <c:pt idx="676">
                  <c:v>55.04</c:v>
                </c:pt>
                <c:pt idx="677">
                  <c:v>55.04</c:v>
                </c:pt>
                <c:pt idx="678">
                  <c:v>54.95</c:v>
                </c:pt>
                <c:pt idx="679">
                  <c:v>55.06</c:v>
                </c:pt>
                <c:pt idx="680">
                  <c:v>55.69</c:v>
                </c:pt>
                <c:pt idx="681">
                  <c:v>55.74</c:v>
                </c:pt>
                <c:pt idx="682">
                  <c:v>55.77</c:v>
                </c:pt>
                <c:pt idx="683">
                  <c:v>55.78</c:v>
                </c:pt>
                <c:pt idx="684">
                  <c:v>56.45</c:v>
                </c:pt>
                <c:pt idx="685">
                  <c:v>56.43</c:v>
                </c:pt>
                <c:pt idx="686">
                  <c:v>56.43</c:v>
                </c:pt>
                <c:pt idx="687">
                  <c:v>56.52</c:v>
                </c:pt>
                <c:pt idx="688">
                  <c:v>57.01</c:v>
                </c:pt>
                <c:pt idx="689">
                  <c:v>57</c:v>
                </c:pt>
                <c:pt idx="690">
                  <c:v>57</c:v>
                </c:pt>
                <c:pt idx="691">
                  <c:v>57.04</c:v>
                </c:pt>
                <c:pt idx="692">
                  <c:v>57.1</c:v>
                </c:pt>
                <c:pt idx="693">
                  <c:v>57.03</c:v>
                </c:pt>
                <c:pt idx="694">
                  <c:v>56.95</c:v>
                </c:pt>
                <c:pt idx="695">
                  <c:v>56.94</c:v>
                </c:pt>
                <c:pt idx="696">
                  <c:v>57.14</c:v>
                </c:pt>
                <c:pt idx="697">
                  <c:v>57.05</c:v>
                </c:pt>
                <c:pt idx="698">
                  <c:v>57.02</c:v>
                </c:pt>
                <c:pt idx="699">
                  <c:v>56.98</c:v>
                </c:pt>
                <c:pt idx="700">
                  <c:v>56.99</c:v>
                </c:pt>
                <c:pt idx="701">
                  <c:v>56.94</c:v>
                </c:pt>
                <c:pt idx="702">
                  <c:v>56.88</c:v>
                </c:pt>
                <c:pt idx="703">
                  <c:v>56.94</c:v>
                </c:pt>
                <c:pt idx="704">
                  <c:v>56.75</c:v>
                </c:pt>
                <c:pt idx="705">
                  <c:v>56.65</c:v>
                </c:pt>
                <c:pt idx="706">
                  <c:v>56.64</c:v>
                </c:pt>
                <c:pt idx="707">
                  <c:v>56.53</c:v>
                </c:pt>
                <c:pt idx="708">
                  <c:v>56.41</c:v>
                </c:pt>
                <c:pt idx="709">
                  <c:v>56.44</c:v>
                </c:pt>
                <c:pt idx="710">
                  <c:v>56.4</c:v>
                </c:pt>
                <c:pt idx="711">
                  <c:v>56.39</c:v>
                </c:pt>
                <c:pt idx="712">
                  <c:v>56.58</c:v>
                </c:pt>
                <c:pt idx="713">
                  <c:v>56.6</c:v>
                </c:pt>
                <c:pt idx="714">
                  <c:v>56.6</c:v>
                </c:pt>
                <c:pt idx="715">
                  <c:v>56.58</c:v>
                </c:pt>
                <c:pt idx="716">
                  <c:v>56.45</c:v>
                </c:pt>
                <c:pt idx="717">
                  <c:v>56.44</c:v>
                </c:pt>
                <c:pt idx="718">
                  <c:v>56.33</c:v>
                </c:pt>
                <c:pt idx="719">
                  <c:v>56.4</c:v>
                </c:pt>
                <c:pt idx="720">
                  <c:v>56.18</c:v>
                </c:pt>
                <c:pt idx="721">
                  <c:v>56.2</c:v>
                </c:pt>
                <c:pt idx="722">
                  <c:v>56.21</c:v>
                </c:pt>
                <c:pt idx="723">
                  <c:v>56.12</c:v>
                </c:pt>
                <c:pt idx="724">
                  <c:v>55.98</c:v>
                </c:pt>
                <c:pt idx="725">
                  <c:v>55.96</c:v>
                </c:pt>
                <c:pt idx="726">
                  <c:v>56.01</c:v>
                </c:pt>
                <c:pt idx="727">
                  <c:v>55.98</c:v>
                </c:pt>
                <c:pt idx="728">
                  <c:v>55.83</c:v>
                </c:pt>
                <c:pt idx="729">
                  <c:v>55.84</c:v>
                </c:pt>
                <c:pt idx="730">
                  <c:v>55.74</c:v>
                </c:pt>
                <c:pt idx="731">
                  <c:v>55.78</c:v>
                </c:pt>
                <c:pt idx="732">
                  <c:v>55.57</c:v>
                </c:pt>
                <c:pt idx="733">
                  <c:v>55.59</c:v>
                </c:pt>
                <c:pt idx="734">
                  <c:v>55.59</c:v>
                </c:pt>
                <c:pt idx="735">
                  <c:v>55.55</c:v>
                </c:pt>
                <c:pt idx="736">
                  <c:v>55.46</c:v>
                </c:pt>
                <c:pt idx="737">
                  <c:v>55.42</c:v>
                </c:pt>
                <c:pt idx="738">
                  <c:v>55.39</c:v>
                </c:pt>
                <c:pt idx="739">
                  <c:v>55.4</c:v>
                </c:pt>
                <c:pt idx="740">
                  <c:v>55.33</c:v>
                </c:pt>
                <c:pt idx="741">
                  <c:v>55.24</c:v>
                </c:pt>
                <c:pt idx="742">
                  <c:v>55.22</c:v>
                </c:pt>
                <c:pt idx="743">
                  <c:v>55.18</c:v>
                </c:pt>
                <c:pt idx="744">
                  <c:v>55.23</c:v>
                </c:pt>
                <c:pt idx="745">
                  <c:v>55.15</c:v>
                </c:pt>
                <c:pt idx="746">
                  <c:v>55.08</c:v>
                </c:pt>
                <c:pt idx="747">
                  <c:v>55.06</c:v>
                </c:pt>
                <c:pt idx="748">
                  <c:v>55.06</c:v>
                </c:pt>
                <c:pt idx="749">
                  <c:v>55.03</c:v>
                </c:pt>
                <c:pt idx="750">
                  <c:v>55.03</c:v>
                </c:pt>
                <c:pt idx="751">
                  <c:v>55.08</c:v>
                </c:pt>
                <c:pt idx="752">
                  <c:v>55.03</c:v>
                </c:pt>
                <c:pt idx="753">
                  <c:v>54.93</c:v>
                </c:pt>
                <c:pt idx="754">
                  <c:v>54.95</c:v>
                </c:pt>
                <c:pt idx="755">
                  <c:v>55.03</c:v>
                </c:pt>
                <c:pt idx="756">
                  <c:v>55.03</c:v>
                </c:pt>
                <c:pt idx="757">
                  <c:v>55</c:v>
                </c:pt>
                <c:pt idx="758">
                  <c:v>54.95</c:v>
                </c:pt>
                <c:pt idx="759">
                  <c:v>54.93</c:v>
                </c:pt>
                <c:pt idx="760">
                  <c:v>55.02</c:v>
                </c:pt>
                <c:pt idx="761">
                  <c:v>55.01</c:v>
                </c:pt>
                <c:pt idx="762">
                  <c:v>55.04</c:v>
                </c:pt>
                <c:pt idx="763">
                  <c:v>54.95</c:v>
                </c:pt>
                <c:pt idx="764">
                  <c:v>54.91</c:v>
                </c:pt>
                <c:pt idx="765">
                  <c:v>54.88</c:v>
                </c:pt>
                <c:pt idx="766">
                  <c:v>54.88</c:v>
                </c:pt>
                <c:pt idx="767">
                  <c:v>54.89</c:v>
                </c:pt>
                <c:pt idx="768">
                  <c:v>54.89</c:v>
                </c:pt>
                <c:pt idx="769">
                  <c:v>54.89</c:v>
                </c:pt>
                <c:pt idx="770">
                  <c:v>54.8</c:v>
                </c:pt>
                <c:pt idx="771">
                  <c:v>54.76</c:v>
                </c:pt>
                <c:pt idx="772">
                  <c:v>54.77</c:v>
                </c:pt>
                <c:pt idx="773">
                  <c:v>54.74</c:v>
                </c:pt>
                <c:pt idx="774">
                  <c:v>54.77</c:v>
                </c:pt>
                <c:pt idx="775">
                  <c:v>54.8</c:v>
                </c:pt>
                <c:pt idx="776">
                  <c:v>54.9</c:v>
                </c:pt>
                <c:pt idx="777">
                  <c:v>54.9</c:v>
                </c:pt>
                <c:pt idx="778">
                  <c:v>54.8</c:v>
                </c:pt>
                <c:pt idx="779">
                  <c:v>54.78</c:v>
                </c:pt>
                <c:pt idx="780">
                  <c:v>54.94</c:v>
                </c:pt>
                <c:pt idx="781">
                  <c:v>54.88</c:v>
                </c:pt>
                <c:pt idx="782">
                  <c:v>54.82</c:v>
                </c:pt>
                <c:pt idx="783">
                  <c:v>54.88</c:v>
                </c:pt>
                <c:pt idx="784">
                  <c:v>54.84</c:v>
                </c:pt>
                <c:pt idx="785">
                  <c:v>54.77</c:v>
                </c:pt>
                <c:pt idx="786">
                  <c:v>54.75</c:v>
                </c:pt>
                <c:pt idx="787">
                  <c:v>54.74</c:v>
                </c:pt>
                <c:pt idx="788">
                  <c:v>54.85</c:v>
                </c:pt>
                <c:pt idx="789">
                  <c:v>54.82</c:v>
                </c:pt>
                <c:pt idx="790">
                  <c:v>54.82</c:v>
                </c:pt>
                <c:pt idx="791">
                  <c:v>54.82</c:v>
                </c:pt>
                <c:pt idx="792">
                  <c:v>54.98</c:v>
                </c:pt>
                <c:pt idx="793">
                  <c:v>55.01</c:v>
                </c:pt>
                <c:pt idx="794">
                  <c:v>54.94</c:v>
                </c:pt>
                <c:pt idx="795">
                  <c:v>54.91</c:v>
                </c:pt>
                <c:pt idx="796">
                  <c:v>54.97</c:v>
                </c:pt>
                <c:pt idx="797">
                  <c:v>54.97</c:v>
                </c:pt>
                <c:pt idx="798">
                  <c:v>54.94</c:v>
                </c:pt>
                <c:pt idx="799">
                  <c:v>54.92</c:v>
                </c:pt>
                <c:pt idx="800">
                  <c:v>54.95</c:v>
                </c:pt>
                <c:pt idx="801">
                  <c:v>54.85</c:v>
                </c:pt>
                <c:pt idx="802">
                  <c:v>54.9</c:v>
                </c:pt>
                <c:pt idx="803">
                  <c:v>54.92</c:v>
                </c:pt>
                <c:pt idx="804">
                  <c:v>55.15</c:v>
                </c:pt>
                <c:pt idx="805">
                  <c:v>55.14</c:v>
                </c:pt>
                <c:pt idx="806">
                  <c:v>55.11</c:v>
                </c:pt>
                <c:pt idx="807">
                  <c:v>55.14</c:v>
                </c:pt>
                <c:pt idx="808">
                  <c:v>55.57</c:v>
                </c:pt>
                <c:pt idx="809">
                  <c:v>55.57</c:v>
                </c:pt>
                <c:pt idx="810">
                  <c:v>55.57</c:v>
                </c:pt>
                <c:pt idx="811">
                  <c:v>55.51</c:v>
                </c:pt>
                <c:pt idx="812">
                  <c:v>55.93</c:v>
                </c:pt>
                <c:pt idx="813">
                  <c:v>55.86</c:v>
                </c:pt>
                <c:pt idx="814">
                  <c:v>55.84</c:v>
                </c:pt>
                <c:pt idx="815">
                  <c:v>55.83</c:v>
                </c:pt>
                <c:pt idx="816">
                  <c:v>56.06</c:v>
                </c:pt>
                <c:pt idx="817">
                  <c:v>56.03</c:v>
                </c:pt>
                <c:pt idx="818">
                  <c:v>56.03</c:v>
                </c:pt>
                <c:pt idx="819">
                  <c:v>56.05</c:v>
                </c:pt>
                <c:pt idx="820">
                  <c:v>56.42</c:v>
                </c:pt>
                <c:pt idx="821">
                  <c:v>56.39</c:v>
                </c:pt>
                <c:pt idx="822">
                  <c:v>56.47</c:v>
                </c:pt>
                <c:pt idx="823">
                  <c:v>56.43</c:v>
                </c:pt>
                <c:pt idx="824">
                  <c:v>56.78</c:v>
                </c:pt>
                <c:pt idx="825">
                  <c:v>56.69</c:v>
                </c:pt>
                <c:pt idx="826">
                  <c:v>56.62</c:v>
                </c:pt>
                <c:pt idx="827">
                  <c:v>56.56</c:v>
                </c:pt>
                <c:pt idx="828">
                  <c:v>55.72</c:v>
                </c:pt>
                <c:pt idx="829">
                  <c:v>55.67</c:v>
                </c:pt>
                <c:pt idx="830">
                  <c:v>55.67</c:v>
                </c:pt>
                <c:pt idx="831">
                  <c:v>55.69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DB-411A-A6CE-69D23468E9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058416"/>
        <c:axId val="85157200"/>
      </c:scatterChart>
      <c:valAx>
        <c:axId val="165605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5157200"/>
        <c:crosses val="autoZero"/>
        <c:crossBetween val="midCat"/>
      </c:valAx>
      <c:valAx>
        <c:axId val="851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65605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Bahnschrift SemiBold SemiConden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r>
              <a:rPr lang="en-US" dirty="0"/>
              <a:t>Atmospheric Pressure (Pa)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Planilha1!$E$1</c:f>
              <c:strCache>
                <c:ptCount val="1"/>
                <c:pt idx="0">
                  <c:v>pressao(hPa)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FF3B"/>
              </a:solidFill>
              <a:ln w="9525">
                <a:solidFill>
                  <a:srgbClr val="FDFF3B"/>
                </a:solidFill>
              </a:ln>
              <a:effectLst/>
            </c:spPr>
          </c:marker>
          <c:xVal>
            <c:numRef>
              <c:f>Planilha1!$B$2:$B$833</c:f>
              <c:numCache>
                <c:formatCode>d/m/yy\ h:mm;@</c:formatCode>
                <c:ptCount val="832"/>
                <c:pt idx="0">
                  <c:v>45239.381944444445</c:v>
                </c:pt>
                <c:pt idx="1">
                  <c:v>45239.382118055553</c:v>
                </c:pt>
                <c:pt idx="2">
                  <c:v>45239.382291666669</c:v>
                </c:pt>
                <c:pt idx="3">
                  <c:v>45239.382476851853</c:v>
                </c:pt>
                <c:pt idx="4">
                  <c:v>45239.38616898148</c:v>
                </c:pt>
                <c:pt idx="5">
                  <c:v>45239.386342592596</c:v>
                </c:pt>
                <c:pt idx="6">
                  <c:v>45239.38652777778</c:v>
                </c:pt>
                <c:pt idx="7">
                  <c:v>45239.386701388888</c:v>
                </c:pt>
                <c:pt idx="8">
                  <c:v>45239.390393518523</c:v>
                </c:pt>
                <c:pt idx="9">
                  <c:v>45239.390578703707</c:v>
                </c:pt>
                <c:pt idx="10">
                  <c:v>45239.390752314815</c:v>
                </c:pt>
                <c:pt idx="11">
                  <c:v>45239.390925925924</c:v>
                </c:pt>
                <c:pt idx="12">
                  <c:v>45239.394629629634</c:v>
                </c:pt>
                <c:pt idx="13">
                  <c:v>45239.394803240742</c:v>
                </c:pt>
                <c:pt idx="14">
                  <c:v>45239.394976851851</c:v>
                </c:pt>
                <c:pt idx="15">
                  <c:v>45239.395150462966</c:v>
                </c:pt>
                <c:pt idx="16">
                  <c:v>45239.398854166662</c:v>
                </c:pt>
                <c:pt idx="17">
                  <c:v>45239.399027777778</c:v>
                </c:pt>
                <c:pt idx="18">
                  <c:v>45239.399201388893</c:v>
                </c:pt>
                <c:pt idx="19">
                  <c:v>45239.399375000001</c:v>
                </c:pt>
                <c:pt idx="20">
                  <c:v>45239.403078703705</c:v>
                </c:pt>
                <c:pt idx="21">
                  <c:v>45239.40325231482</c:v>
                </c:pt>
                <c:pt idx="22">
                  <c:v>45239.403425925921</c:v>
                </c:pt>
                <c:pt idx="23">
                  <c:v>45239.403611111113</c:v>
                </c:pt>
                <c:pt idx="24">
                  <c:v>45239.40730324074</c:v>
                </c:pt>
                <c:pt idx="25">
                  <c:v>45239.407476851848</c:v>
                </c:pt>
                <c:pt idx="26">
                  <c:v>45239.407662037032</c:v>
                </c:pt>
                <c:pt idx="27">
                  <c:v>45239.407835648148</c:v>
                </c:pt>
                <c:pt idx="28">
                  <c:v>45239.411527777775</c:v>
                </c:pt>
                <c:pt idx="29">
                  <c:v>45239.411712962959</c:v>
                </c:pt>
                <c:pt idx="30">
                  <c:v>45239.411886574075</c:v>
                </c:pt>
                <c:pt idx="31">
                  <c:v>45239.41206018519</c:v>
                </c:pt>
                <c:pt idx="32">
                  <c:v>45239.415763888886</c:v>
                </c:pt>
                <c:pt idx="33">
                  <c:v>45239.415937500002</c:v>
                </c:pt>
                <c:pt idx="34">
                  <c:v>45239.416122685187</c:v>
                </c:pt>
                <c:pt idx="35">
                  <c:v>45239.416296296295</c:v>
                </c:pt>
                <c:pt idx="36">
                  <c:v>45239.419988425929</c:v>
                </c:pt>
                <c:pt idx="37">
                  <c:v>45239.420173611114</c:v>
                </c:pt>
                <c:pt idx="38">
                  <c:v>45239.420347222222</c:v>
                </c:pt>
                <c:pt idx="39">
                  <c:v>45239.42052083333</c:v>
                </c:pt>
                <c:pt idx="40">
                  <c:v>45239.424224537041</c:v>
                </c:pt>
                <c:pt idx="41">
                  <c:v>45239.424398148149</c:v>
                </c:pt>
                <c:pt idx="42">
                  <c:v>45239.424571759257</c:v>
                </c:pt>
                <c:pt idx="43">
                  <c:v>45239.424745370372</c:v>
                </c:pt>
                <c:pt idx="44">
                  <c:v>45239.428449074076</c:v>
                </c:pt>
                <c:pt idx="45">
                  <c:v>45239.428622685184</c:v>
                </c:pt>
                <c:pt idx="46">
                  <c:v>45239.428807870368</c:v>
                </c:pt>
                <c:pt idx="47">
                  <c:v>45239.428981481484</c:v>
                </c:pt>
                <c:pt idx="48">
                  <c:v>45239.432673611111</c:v>
                </c:pt>
                <c:pt idx="49">
                  <c:v>45239.432858796295</c:v>
                </c:pt>
                <c:pt idx="50">
                  <c:v>45239.433032407411</c:v>
                </c:pt>
                <c:pt idx="51">
                  <c:v>45239.433206018519</c:v>
                </c:pt>
                <c:pt idx="52">
                  <c:v>45239.436909722222</c:v>
                </c:pt>
                <c:pt idx="53">
                  <c:v>45239.437083333338</c:v>
                </c:pt>
                <c:pt idx="54">
                  <c:v>45239.437256944446</c:v>
                </c:pt>
                <c:pt idx="55">
                  <c:v>45239.437430555554</c:v>
                </c:pt>
                <c:pt idx="56">
                  <c:v>45239.441134259258</c:v>
                </c:pt>
                <c:pt idx="57">
                  <c:v>45239.441307870366</c:v>
                </c:pt>
                <c:pt idx="58">
                  <c:v>45239.441481481481</c:v>
                </c:pt>
                <c:pt idx="59">
                  <c:v>45239.441666666666</c:v>
                </c:pt>
                <c:pt idx="60">
                  <c:v>45239.445358796293</c:v>
                </c:pt>
                <c:pt idx="61">
                  <c:v>45239.445543981477</c:v>
                </c:pt>
                <c:pt idx="62">
                  <c:v>45239.445717592593</c:v>
                </c:pt>
                <c:pt idx="63">
                  <c:v>45239.445891203708</c:v>
                </c:pt>
                <c:pt idx="64">
                  <c:v>45239.449594907404</c:v>
                </c:pt>
                <c:pt idx="65">
                  <c:v>45239.44976851852</c:v>
                </c:pt>
                <c:pt idx="66">
                  <c:v>45239.449942129635</c:v>
                </c:pt>
                <c:pt idx="67">
                  <c:v>45239.450115740736</c:v>
                </c:pt>
                <c:pt idx="68">
                  <c:v>45239.453819444447</c:v>
                </c:pt>
                <c:pt idx="69">
                  <c:v>45239.453993055555</c:v>
                </c:pt>
                <c:pt idx="70">
                  <c:v>45239.454166666663</c:v>
                </c:pt>
                <c:pt idx="71">
                  <c:v>45239.454351851848</c:v>
                </c:pt>
                <c:pt idx="72">
                  <c:v>45239.458043981482</c:v>
                </c:pt>
                <c:pt idx="73">
                  <c:v>45239.45821759259</c:v>
                </c:pt>
                <c:pt idx="74">
                  <c:v>45239.458402777775</c:v>
                </c:pt>
                <c:pt idx="75">
                  <c:v>45239.45857638889</c:v>
                </c:pt>
                <c:pt idx="76">
                  <c:v>45239.462280092594</c:v>
                </c:pt>
                <c:pt idx="77">
                  <c:v>45239.462453703702</c:v>
                </c:pt>
                <c:pt idx="78">
                  <c:v>45239.462627314817</c:v>
                </c:pt>
                <c:pt idx="79">
                  <c:v>45239.462800925925</c:v>
                </c:pt>
                <c:pt idx="80">
                  <c:v>45239.466504629629</c:v>
                </c:pt>
                <c:pt idx="81">
                  <c:v>45239.466678240744</c:v>
                </c:pt>
                <c:pt idx="82">
                  <c:v>45239.466851851852</c:v>
                </c:pt>
                <c:pt idx="83">
                  <c:v>45239.46702546296</c:v>
                </c:pt>
                <c:pt idx="84">
                  <c:v>45239.470729166671</c:v>
                </c:pt>
                <c:pt idx="85">
                  <c:v>45239.470902777779</c:v>
                </c:pt>
                <c:pt idx="86">
                  <c:v>45239.471087962964</c:v>
                </c:pt>
                <c:pt idx="87">
                  <c:v>45239.471261574072</c:v>
                </c:pt>
                <c:pt idx="88">
                  <c:v>45239.474965277783</c:v>
                </c:pt>
                <c:pt idx="89">
                  <c:v>45239.475138888884</c:v>
                </c:pt>
                <c:pt idx="90">
                  <c:v>45239.475312499999</c:v>
                </c:pt>
                <c:pt idx="91">
                  <c:v>45239.475486111114</c:v>
                </c:pt>
                <c:pt idx="92">
                  <c:v>45239.479189814811</c:v>
                </c:pt>
                <c:pt idx="93">
                  <c:v>45239.479363425926</c:v>
                </c:pt>
                <c:pt idx="94">
                  <c:v>45239.479537037041</c:v>
                </c:pt>
                <c:pt idx="95">
                  <c:v>45239.479710648149</c:v>
                </c:pt>
                <c:pt idx="96">
                  <c:v>45239.483414351853</c:v>
                </c:pt>
                <c:pt idx="97">
                  <c:v>45239.483587962968</c:v>
                </c:pt>
                <c:pt idx="98">
                  <c:v>45239.483773148153</c:v>
                </c:pt>
                <c:pt idx="99">
                  <c:v>45239.483946759261</c:v>
                </c:pt>
                <c:pt idx="100">
                  <c:v>45239.487650462965</c:v>
                </c:pt>
                <c:pt idx="101">
                  <c:v>45239.487824074073</c:v>
                </c:pt>
                <c:pt idx="102">
                  <c:v>45239.487997685181</c:v>
                </c:pt>
                <c:pt idx="103">
                  <c:v>45239.488171296296</c:v>
                </c:pt>
                <c:pt idx="104">
                  <c:v>45239.491875</c:v>
                </c:pt>
                <c:pt idx="105">
                  <c:v>45239.492048611108</c:v>
                </c:pt>
                <c:pt idx="106">
                  <c:v>45239.492222222223</c:v>
                </c:pt>
                <c:pt idx="107">
                  <c:v>45239.492407407408</c:v>
                </c:pt>
                <c:pt idx="108">
                  <c:v>45239.496099537035</c:v>
                </c:pt>
                <c:pt idx="109">
                  <c:v>45239.49628472222</c:v>
                </c:pt>
                <c:pt idx="110">
                  <c:v>45239.496458333335</c:v>
                </c:pt>
                <c:pt idx="111">
                  <c:v>45239.496631944443</c:v>
                </c:pt>
                <c:pt idx="112">
                  <c:v>45239.500335648147</c:v>
                </c:pt>
                <c:pt idx="113">
                  <c:v>45239.500509259262</c:v>
                </c:pt>
                <c:pt idx="114">
                  <c:v>45239.50068287037</c:v>
                </c:pt>
                <c:pt idx="115">
                  <c:v>45239.500856481478</c:v>
                </c:pt>
                <c:pt idx="116">
                  <c:v>45239.504560185189</c:v>
                </c:pt>
                <c:pt idx="117">
                  <c:v>45239.504733796297</c:v>
                </c:pt>
                <c:pt idx="118">
                  <c:v>45239.504907407405</c:v>
                </c:pt>
                <c:pt idx="119">
                  <c:v>45239.50509259259</c:v>
                </c:pt>
                <c:pt idx="120">
                  <c:v>45239.508784722224</c:v>
                </c:pt>
                <c:pt idx="121">
                  <c:v>45239.508969907409</c:v>
                </c:pt>
                <c:pt idx="122">
                  <c:v>45239.509143518517</c:v>
                </c:pt>
                <c:pt idx="123">
                  <c:v>45239.509317129632</c:v>
                </c:pt>
                <c:pt idx="124">
                  <c:v>45239.513020833328</c:v>
                </c:pt>
                <c:pt idx="125">
                  <c:v>45239.513194444444</c:v>
                </c:pt>
                <c:pt idx="126">
                  <c:v>45239.513368055559</c:v>
                </c:pt>
                <c:pt idx="127">
                  <c:v>45239.513541666667</c:v>
                </c:pt>
                <c:pt idx="128">
                  <c:v>45239.517245370371</c:v>
                </c:pt>
                <c:pt idx="129">
                  <c:v>45239.517418981486</c:v>
                </c:pt>
                <c:pt idx="130">
                  <c:v>45239.517592592594</c:v>
                </c:pt>
                <c:pt idx="131">
                  <c:v>45239.517777777779</c:v>
                </c:pt>
                <c:pt idx="132">
                  <c:v>45239.521469907406</c:v>
                </c:pt>
                <c:pt idx="133">
                  <c:v>45239.521655092598</c:v>
                </c:pt>
                <c:pt idx="134">
                  <c:v>45239.521828703699</c:v>
                </c:pt>
                <c:pt idx="135">
                  <c:v>45239.522002314814</c:v>
                </c:pt>
                <c:pt idx="136">
                  <c:v>45239.525706018518</c:v>
                </c:pt>
                <c:pt idx="137">
                  <c:v>45239.525879629626</c:v>
                </c:pt>
                <c:pt idx="138">
                  <c:v>45239.526053240741</c:v>
                </c:pt>
                <c:pt idx="139">
                  <c:v>45239.526226851856</c:v>
                </c:pt>
                <c:pt idx="140">
                  <c:v>45239.529930555553</c:v>
                </c:pt>
                <c:pt idx="141">
                  <c:v>45239.530104166668</c:v>
                </c:pt>
                <c:pt idx="142">
                  <c:v>45239.530289351853</c:v>
                </c:pt>
                <c:pt idx="143">
                  <c:v>45239.530462962968</c:v>
                </c:pt>
                <c:pt idx="144">
                  <c:v>45239.534166666665</c:v>
                </c:pt>
                <c:pt idx="145">
                  <c:v>45239.53434027778</c:v>
                </c:pt>
                <c:pt idx="146">
                  <c:v>45239.534513888888</c:v>
                </c:pt>
                <c:pt idx="147">
                  <c:v>45239.534687499996</c:v>
                </c:pt>
                <c:pt idx="148">
                  <c:v>45239.538391203707</c:v>
                </c:pt>
                <c:pt idx="149">
                  <c:v>45239.538564814815</c:v>
                </c:pt>
                <c:pt idx="150">
                  <c:v>45239.538738425923</c:v>
                </c:pt>
                <c:pt idx="151">
                  <c:v>45239.538923611108</c:v>
                </c:pt>
                <c:pt idx="152">
                  <c:v>45239.542615740742</c:v>
                </c:pt>
                <c:pt idx="153">
                  <c:v>45239.542800925927</c:v>
                </c:pt>
                <c:pt idx="154">
                  <c:v>45239.542974537035</c:v>
                </c:pt>
                <c:pt idx="155">
                  <c:v>45239.54314814815</c:v>
                </c:pt>
                <c:pt idx="156">
                  <c:v>45239.546851851846</c:v>
                </c:pt>
                <c:pt idx="157">
                  <c:v>45239.547025462962</c:v>
                </c:pt>
                <c:pt idx="158">
                  <c:v>45239.547199074077</c:v>
                </c:pt>
                <c:pt idx="159">
                  <c:v>45239.547384259262</c:v>
                </c:pt>
                <c:pt idx="160">
                  <c:v>45239.551076388889</c:v>
                </c:pt>
                <c:pt idx="161">
                  <c:v>45239.551261574074</c:v>
                </c:pt>
                <c:pt idx="162">
                  <c:v>45239.551435185189</c:v>
                </c:pt>
                <c:pt idx="163">
                  <c:v>45239.551608796297</c:v>
                </c:pt>
                <c:pt idx="164">
                  <c:v>45239.555312500001</c:v>
                </c:pt>
                <c:pt idx="165">
                  <c:v>45239.555486111116</c:v>
                </c:pt>
                <c:pt idx="166">
                  <c:v>45239.555659722224</c:v>
                </c:pt>
                <c:pt idx="167">
                  <c:v>45239.555833333332</c:v>
                </c:pt>
                <c:pt idx="168">
                  <c:v>45239.559537037036</c:v>
                </c:pt>
                <c:pt idx="169">
                  <c:v>45239.559710648144</c:v>
                </c:pt>
                <c:pt idx="170">
                  <c:v>45239.559884259259</c:v>
                </c:pt>
                <c:pt idx="171">
                  <c:v>45239.560069444444</c:v>
                </c:pt>
                <c:pt idx="172">
                  <c:v>45239.563761574071</c:v>
                </c:pt>
                <c:pt idx="173">
                  <c:v>45239.563946759255</c:v>
                </c:pt>
                <c:pt idx="174">
                  <c:v>45239.564120370371</c:v>
                </c:pt>
                <c:pt idx="175">
                  <c:v>45239.564293981486</c:v>
                </c:pt>
                <c:pt idx="176">
                  <c:v>45239.567997685182</c:v>
                </c:pt>
                <c:pt idx="177">
                  <c:v>45239.568171296298</c:v>
                </c:pt>
                <c:pt idx="178">
                  <c:v>45239.568344907406</c:v>
                </c:pt>
                <c:pt idx="179">
                  <c:v>45239.568518518514</c:v>
                </c:pt>
                <c:pt idx="180">
                  <c:v>45239.572222222225</c:v>
                </c:pt>
                <c:pt idx="181">
                  <c:v>45239.572395833333</c:v>
                </c:pt>
                <c:pt idx="182">
                  <c:v>45239.572581018518</c:v>
                </c:pt>
                <c:pt idx="183">
                  <c:v>45239.572754629626</c:v>
                </c:pt>
                <c:pt idx="184">
                  <c:v>45239.576458333337</c:v>
                </c:pt>
                <c:pt idx="185">
                  <c:v>45239.576631944445</c:v>
                </c:pt>
                <c:pt idx="186">
                  <c:v>45239.576805555553</c:v>
                </c:pt>
                <c:pt idx="187">
                  <c:v>45239.576979166668</c:v>
                </c:pt>
                <c:pt idx="188">
                  <c:v>45239.580682870372</c:v>
                </c:pt>
                <c:pt idx="189">
                  <c:v>45239.58085648148</c:v>
                </c:pt>
                <c:pt idx="190">
                  <c:v>45239.581041666665</c:v>
                </c:pt>
                <c:pt idx="191">
                  <c:v>45239.58121527778</c:v>
                </c:pt>
                <c:pt idx="192">
                  <c:v>45239.584918981476</c:v>
                </c:pt>
                <c:pt idx="193">
                  <c:v>45239.585092592592</c:v>
                </c:pt>
                <c:pt idx="194">
                  <c:v>45239.585266203707</c:v>
                </c:pt>
                <c:pt idx="195">
                  <c:v>45239.585439814815</c:v>
                </c:pt>
                <c:pt idx="196">
                  <c:v>45239.589143518519</c:v>
                </c:pt>
                <c:pt idx="197">
                  <c:v>45239.589317129634</c:v>
                </c:pt>
                <c:pt idx="198">
                  <c:v>45239.589490740742</c:v>
                </c:pt>
                <c:pt idx="199">
                  <c:v>45239.589675925927</c:v>
                </c:pt>
                <c:pt idx="200">
                  <c:v>45239.59337962963</c:v>
                </c:pt>
                <c:pt idx="201">
                  <c:v>45239.593553240746</c:v>
                </c:pt>
                <c:pt idx="202">
                  <c:v>45239.593726851846</c:v>
                </c:pt>
                <c:pt idx="203">
                  <c:v>45239.593900462962</c:v>
                </c:pt>
                <c:pt idx="204">
                  <c:v>45239.597604166665</c:v>
                </c:pt>
                <c:pt idx="205">
                  <c:v>45239.597777777773</c:v>
                </c:pt>
                <c:pt idx="206">
                  <c:v>45239.597951388889</c:v>
                </c:pt>
                <c:pt idx="207">
                  <c:v>45239.598136574074</c:v>
                </c:pt>
                <c:pt idx="208">
                  <c:v>45239.601840277777</c:v>
                </c:pt>
                <c:pt idx="209">
                  <c:v>45239.602013888885</c:v>
                </c:pt>
                <c:pt idx="210">
                  <c:v>45239.602187500001</c:v>
                </c:pt>
                <c:pt idx="211">
                  <c:v>45239.602361111116</c:v>
                </c:pt>
                <c:pt idx="212">
                  <c:v>45239.606064814812</c:v>
                </c:pt>
                <c:pt idx="213">
                  <c:v>45239.606238425928</c:v>
                </c:pt>
                <c:pt idx="214">
                  <c:v>45239.606423611112</c:v>
                </c:pt>
                <c:pt idx="215">
                  <c:v>45239.60659722222</c:v>
                </c:pt>
                <c:pt idx="216">
                  <c:v>45239.610300925924</c:v>
                </c:pt>
                <c:pt idx="217">
                  <c:v>45239.610474537039</c:v>
                </c:pt>
                <c:pt idx="218">
                  <c:v>45239.610648148147</c:v>
                </c:pt>
                <c:pt idx="219">
                  <c:v>45239.610821759255</c:v>
                </c:pt>
                <c:pt idx="220">
                  <c:v>45239.614525462966</c:v>
                </c:pt>
                <c:pt idx="221">
                  <c:v>45239.614699074074</c:v>
                </c:pt>
                <c:pt idx="222">
                  <c:v>45239.614884259259</c:v>
                </c:pt>
                <c:pt idx="223">
                  <c:v>45239.615057870367</c:v>
                </c:pt>
                <c:pt idx="224">
                  <c:v>45239.618761574078</c:v>
                </c:pt>
                <c:pt idx="225">
                  <c:v>45239.618935185186</c:v>
                </c:pt>
                <c:pt idx="226">
                  <c:v>45239.619108796294</c:v>
                </c:pt>
                <c:pt idx="227">
                  <c:v>45239.61928240741</c:v>
                </c:pt>
                <c:pt idx="228">
                  <c:v>45239.622986111106</c:v>
                </c:pt>
                <c:pt idx="229">
                  <c:v>45239.623159722221</c:v>
                </c:pt>
                <c:pt idx="230">
                  <c:v>45239.623333333337</c:v>
                </c:pt>
                <c:pt idx="231">
                  <c:v>45239.623518518521</c:v>
                </c:pt>
                <c:pt idx="232">
                  <c:v>45239.627222222218</c:v>
                </c:pt>
                <c:pt idx="233">
                  <c:v>45239.627395833333</c:v>
                </c:pt>
                <c:pt idx="234">
                  <c:v>45239.627569444448</c:v>
                </c:pt>
                <c:pt idx="235">
                  <c:v>45239.627743055556</c:v>
                </c:pt>
                <c:pt idx="236">
                  <c:v>45239.63144675926</c:v>
                </c:pt>
                <c:pt idx="237">
                  <c:v>45239.631620370375</c:v>
                </c:pt>
                <c:pt idx="238">
                  <c:v>45239.63180555556</c:v>
                </c:pt>
                <c:pt idx="239">
                  <c:v>45239.631979166668</c:v>
                </c:pt>
                <c:pt idx="240">
                  <c:v>45239.635682870372</c:v>
                </c:pt>
                <c:pt idx="241">
                  <c:v>45239.63585648148</c:v>
                </c:pt>
                <c:pt idx="242">
                  <c:v>45239.636030092588</c:v>
                </c:pt>
                <c:pt idx="243">
                  <c:v>45239.636203703703</c:v>
                </c:pt>
                <c:pt idx="244">
                  <c:v>45239.639907407407</c:v>
                </c:pt>
                <c:pt idx="245">
                  <c:v>45239.640092592592</c:v>
                </c:pt>
                <c:pt idx="246">
                  <c:v>45239.6402662037</c:v>
                </c:pt>
                <c:pt idx="247">
                  <c:v>45239.640439814815</c:v>
                </c:pt>
                <c:pt idx="248">
                  <c:v>45239.644143518519</c:v>
                </c:pt>
                <c:pt idx="249">
                  <c:v>45239.644317129627</c:v>
                </c:pt>
                <c:pt idx="250">
                  <c:v>45239.644490740742</c:v>
                </c:pt>
                <c:pt idx="251">
                  <c:v>45239.64466435185</c:v>
                </c:pt>
                <c:pt idx="252">
                  <c:v>45239.648368055554</c:v>
                </c:pt>
                <c:pt idx="253">
                  <c:v>45239.648553240739</c:v>
                </c:pt>
                <c:pt idx="254">
                  <c:v>45239.648726851854</c:v>
                </c:pt>
                <c:pt idx="255">
                  <c:v>45239.648900462962</c:v>
                </c:pt>
                <c:pt idx="256">
                  <c:v>45239.652604166666</c:v>
                </c:pt>
                <c:pt idx="257">
                  <c:v>45239.652777777781</c:v>
                </c:pt>
                <c:pt idx="258">
                  <c:v>45239.652962962966</c:v>
                </c:pt>
                <c:pt idx="259">
                  <c:v>45239.653136574074</c:v>
                </c:pt>
                <c:pt idx="260">
                  <c:v>45239.656840277778</c:v>
                </c:pt>
                <c:pt idx="261">
                  <c:v>45239.657013888893</c:v>
                </c:pt>
                <c:pt idx="262">
                  <c:v>45239.657187500001</c:v>
                </c:pt>
                <c:pt idx="263">
                  <c:v>45239.657361111109</c:v>
                </c:pt>
                <c:pt idx="264">
                  <c:v>45239.66106481482</c:v>
                </c:pt>
                <c:pt idx="265">
                  <c:v>45239.661238425921</c:v>
                </c:pt>
                <c:pt idx="266">
                  <c:v>45239.661412037036</c:v>
                </c:pt>
                <c:pt idx="267">
                  <c:v>45239.661597222221</c:v>
                </c:pt>
                <c:pt idx="268">
                  <c:v>45239.665300925924</c:v>
                </c:pt>
                <c:pt idx="269">
                  <c:v>45239.665474537032</c:v>
                </c:pt>
                <c:pt idx="270">
                  <c:v>45239.665648148148</c:v>
                </c:pt>
                <c:pt idx="271">
                  <c:v>45239.665821759263</c:v>
                </c:pt>
                <c:pt idx="272">
                  <c:v>45239.669525462959</c:v>
                </c:pt>
                <c:pt idx="273">
                  <c:v>45239.669699074075</c:v>
                </c:pt>
                <c:pt idx="274">
                  <c:v>45239.66988425926</c:v>
                </c:pt>
                <c:pt idx="275">
                  <c:v>45239.670057870375</c:v>
                </c:pt>
                <c:pt idx="276">
                  <c:v>45239.673761574071</c:v>
                </c:pt>
                <c:pt idx="277">
                  <c:v>45239.673935185187</c:v>
                </c:pt>
                <c:pt idx="278">
                  <c:v>45239.674108796295</c:v>
                </c:pt>
                <c:pt idx="279">
                  <c:v>45239.674282407403</c:v>
                </c:pt>
                <c:pt idx="280">
                  <c:v>45239.677986111114</c:v>
                </c:pt>
                <c:pt idx="281">
                  <c:v>45239.678159722222</c:v>
                </c:pt>
                <c:pt idx="282">
                  <c:v>45239.678344907406</c:v>
                </c:pt>
                <c:pt idx="283">
                  <c:v>45239.678518518514</c:v>
                </c:pt>
                <c:pt idx="284">
                  <c:v>45239.682222222225</c:v>
                </c:pt>
                <c:pt idx="285">
                  <c:v>45239.682395833333</c:v>
                </c:pt>
                <c:pt idx="286">
                  <c:v>45239.682569444441</c:v>
                </c:pt>
                <c:pt idx="287">
                  <c:v>45239.682743055557</c:v>
                </c:pt>
                <c:pt idx="288">
                  <c:v>45239.686458333337</c:v>
                </c:pt>
                <c:pt idx="289">
                  <c:v>45239.686631944445</c:v>
                </c:pt>
                <c:pt idx="290">
                  <c:v>45239.686805555553</c:v>
                </c:pt>
                <c:pt idx="291">
                  <c:v>45239.686979166669</c:v>
                </c:pt>
                <c:pt idx="292">
                  <c:v>45239.690682870365</c:v>
                </c:pt>
                <c:pt idx="293">
                  <c:v>45239.69085648148</c:v>
                </c:pt>
                <c:pt idx="294">
                  <c:v>45239.691030092596</c:v>
                </c:pt>
                <c:pt idx="295">
                  <c:v>45239.69121527778</c:v>
                </c:pt>
                <c:pt idx="296">
                  <c:v>45239.694918981477</c:v>
                </c:pt>
                <c:pt idx="297">
                  <c:v>45239.695092592592</c:v>
                </c:pt>
                <c:pt idx="298">
                  <c:v>45239.695266203707</c:v>
                </c:pt>
                <c:pt idx="299">
                  <c:v>45239.695451388892</c:v>
                </c:pt>
                <c:pt idx="300">
                  <c:v>45239.699155092589</c:v>
                </c:pt>
                <c:pt idx="301">
                  <c:v>45239.699328703704</c:v>
                </c:pt>
                <c:pt idx="302">
                  <c:v>45239.699502314819</c:v>
                </c:pt>
                <c:pt idx="303">
                  <c:v>45239.699675925927</c:v>
                </c:pt>
                <c:pt idx="304">
                  <c:v>45239.703379629631</c:v>
                </c:pt>
                <c:pt idx="305">
                  <c:v>45239.703553240739</c:v>
                </c:pt>
                <c:pt idx="306">
                  <c:v>45239.703738425931</c:v>
                </c:pt>
                <c:pt idx="307">
                  <c:v>45239.703912037032</c:v>
                </c:pt>
                <c:pt idx="308">
                  <c:v>45239.707615740743</c:v>
                </c:pt>
                <c:pt idx="309">
                  <c:v>45239.707789351851</c:v>
                </c:pt>
                <c:pt idx="310">
                  <c:v>45239.707962962959</c:v>
                </c:pt>
                <c:pt idx="311">
                  <c:v>45239.708148148144</c:v>
                </c:pt>
                <c:pt idx="312">
                  <c:v>45239.711851851855</c:v>
                </c:pt>
                <c:pt idx="313">
                  <c:v>45239.712025462963</c:v>
                </c:pt>
                <c:pt idx="314">
                  <c:v>45239.712199074071</c:v>
                </c:pt>
                <c:pt idx="315">
                  <c:v>45239.712372685186</c:v>
                </c:pt>
                <c:pt idx="316">
                  <c:v>45239.71607638889</c:v>
                </c:pt>
                <c:pt idx="317">
                  <c:v>45239.716249999998</c:v>
                </c:pt>
                <c:pt idx="318">
                  <c:v>45239.716435185182</c:v>
                </c:pt>
                <c:pt idx="319">
                  <c:v>45239.716608796298</c:v>
                </c:pt>
                <c:pt idx="320">
                  <c:v>45239.720312500001</c:v>
                </c:pt>
                <c:pt idx="321">
                  <c:v>45239.720486111109</c:v>
                </c:pt>
                <c:pt idx="322">
                  <c:v>45239.720659722225</c:v>
                </c:pt>
                <c:pt idx="323">
                  <c:v>45239.72084490741</c:v>
                </c:pt>
                <c:pt idx="324">
                  <c:v>45239.724548611106</c:v>
                </c:pt>
                <c:pt idx="325">
                  <c:v>45239.724722222221</c:v>
                </c:pt>
                <c:pt idx="326">
                  <c:v>45239.724895833337</c:v>
                </c:pt>
                <c:pt idx="327">
                  <c:v>45239.725069444445</c:v>
                </c:pt>
                <c:pt idx="328">
                  <c:v>45239.728773148148</c:v>
                </c:pt>
                <c:pt idx="329">
                  <c:v>45239.728946759264</c:v>
                </c:pt>
                <c:pt idx="330">
                  <c:v>45239.729131944448</c:v>
                </c:pt>
                <c:pt idx="331">
                  <c:v>45239.729305555556</c:v>
                </c:pt>
                <c:pt idx="332">
                  <c:v>45239.73300925926</c:v>
                </c:pt>
                <c:pt idx="333">
                  <c:v>45239.733182870375</c:v>
                </c:pt>
                <c:pt idx="334">
                  <c:v>45239.73336805556</c:v>
                </c:pt>
                <c:pt idx="335">
                  <c:v>45239.733541666668</c:v>
                </c:pt>
                <c:pt idx="336">
                  <c:v>45239.737245370372</c:v>
                </c:pt>
                <c:pt idx="337">
                  <c:v>45239.73741898148</c:v>
                </c:pt>
                <c:pt idx="338">
                  <c:v>45239.737592592588</c:v>
                </c:pt>
                <c:pt idx="339">
                  <c:v>45239.737766203703</c:v>
                </c:pt>
                <c:pt idx="340">
                  <c:v>45239.741469907407</c:v>
                </c:pt>
                <c:pt idx="341">
                  <c:v>45239.741655092592</c:v>
                </c:pt>
                <c:pt idx="342">
                  <c:v>45239.7418287037</c:v>
                </c:pt>
                <c:pt idx="343">
                  <c:v>45239.742002314815</c:v>
                </c:pt>
                <c:pt idx="344">
                  <c:v>45239.745706018519</c:v>
                </c:pt>
                <c:pt idx="345">
                  <c:v>45239.745879629627</c:v>
                </c:pt>
                <c:pt idx="346">
                  <c:v>45239.746064814812</c:v>
                </c:pt>
                <c:pt idx="347">
                  <c:v>45239.746238425927</c:v>
                </c:pt>
                <c:pt idx="348">
                  <c:v>45239.749942129631</c:v>
                </c:pt>
                <c:pt idx="349">
                  <c:v>45239.750115740739</c:v>
                </c:pt>
                <c:pt idx="350">
                  <c:v>45239.750289351854</c:v>
                </c:pt>
                <c:pt idx="351">
                  <c:v>45239.750474537039</c:v>
                </c:pt>
                <c:pt idx="352">
                  <c:v>45239.754178240742</c:v>
                </c:pt>
                <c:pt idx="353">
                  <c:v>45239.754351851851</c:v>
                </c:pt>
                <c:pt idx="354">
                  <c:v>45239.754525462966</c:v>
                </c:pt>
                <c:pt idx="355">
                  <c:v>45239.754699074074</c:v>
                </c:pt>
                <c:pt idx="356">
                  <c:v>45239.758414351847</c:v>
                </c:pt>
                <c:pt idx="357">
                  <c:v>45239.758587962962</c:v>
                </c:pt>
                <c:pt idx="358">
                  <c:v>45239.758761574078</c:v>
                </c:pt>
                <c:pt idx="359">
                  <c:v>45239.758935185186</c:v>
                </c:pt>
                <c:pt idx="360">
                  <c:v>45239.762638888889</c:v>
                </c:pt>
                <c:pt idx="361">
                  <c:v>45239.762824074074</c:v>
                </c:pt>
                <c:pt idx="362">
                  <c:v>45239.762997685189</c:v>
                </c:pt>
                <c:pt idx="363">
                  <c:v>45239.763171296298</c:v>
                </c:pt>
                <c:pt idx="364">
                  <c:v>45239.766875000001</c:v>
                </c:pt>
                <c:pt idx="365">
                  <c:v>45239.767048611116</c:v>
                </c:pt>
                <c:pt idx="366">
                  <c:v>45239.767233796301</c:v>
                </c:pt>
                <c:pt idx="367">
                  <c:v>45239.767407407402</c:v>
                </c:pt>
                <c:pt idx="368">
                  <c:v>45239.771111111113</c:v>
                </c:pt>
                <c:pt idx="369">
                  <c:v>45239.771284722221</c:v>
                </c:pt>
                <c:pt idx="370">
                  <c:v>45239.771458333329</c:v>
                </c:pt>
                <c:pt idx="371">
                  <c:v>45239.771643518514</c:v>
                </c:pt>
                <c:pt idx="372">
                  <c:v>45239.775347222225</c:v>
                </c:pt>
                <c:pt idx="373">
                  <c:v>45239.775520833333</c:v>
                </c:pt>
                <c:pt idx="374">
                  <c:v>45239.775694444441</c:v>
                </c:pt>
                <c:pt idx="375">
                  <c:v>45239.775868055556</c:v>
                </c:pt>
                <c:pt idx="376">
                  <c:v>45239.779583333337</c:v>
                </c:pt>
                <c:pt idx="377">
                  <c:v>45239.779756944445</c:v>
                </c:pt>
                <c:pt idx="378">
                  <c:v>45239.779930555553</c:v>
                </c:pt>
                <c:pt idx="379">
                  <c:v>45239.780104166668</c:v>
                </c:pt>
                <c:pt idx="380">
                  <c:v>45239.783807870372</c:v>
                </c:pt>
                <c:pt idx="381">
                  <c:v>45239.783993055556</c:v>
                </c:pt>
                <c:pt idx="382">
                  <c:v>45239.784166666665</c:v>
                </c:pt>
                <c:pt idx="383">
                  <c:v>45239.78434027778</c:v>
                </c:pt>
                <c:pt idx="384">
                  <c:v>45239.788043981476</c:v>
                </c:pt>
                <c:pt idx="385">
                  <c:v>45239.788217592592</c:v>
                </c:pt>
                <c:pt idx="386">
                  <c:v>45239.788391203707</c:v>
                </c:pt>
                <c:pt idx="387">
                  <c:v>45239.788576388892</c:v>
                </c:pt>
                <c:pt idx="388">
                  <c:v>45239.792280092588</c:v>
                </c:pt>
                <c:pt idx="389">
                  <c:v>45239.792453703703</c:v>
                </c:pt>
                <c:pt idx="390">
                  <c:v>45239.792627314819</c:v>
                </c:pt>
                <c:pt idx="391">
                  <c:v>45239.792812500003</c:v>
                </c:pt>
                <c:pt idx="392">
                  <c:v>45239.7965162037</c:v>
                </c:pt>
                <c:pt idx="393">
                  <c:v>45239.796689814815</c:v>
                </c:pt>
                <c:pt idx="394">
                  <c:v>45239.79686342593</c:v>
                </c:pt>
                <c:pt idx="395">
                  <c:v>45239.797037037039</c:v>
                </c:pt>
                <c:pt idx="396">
                  <c:v>45239.800752314812</c:v>
                </c:pt>
                <c:pt idx="397">
                  <c:v>45239.800925925927</c:v>
                </c:pt>
                <c:pt idx="398">
                  <c:v>45239.801099537042</c:v>
                </c:pt>
                <c:pt idx="399">
                  <c:v>45239.801273148143</c:v>
                </c:pt>
                <c:pt idx="400">
                  <c:v>45239.804988425924</c:v>
                </c:pt>
                <c:pt idx="401">
                  <c:v>45239.805162037039</c:v>
                </c:pt>
                <c:pt idx="402">
                  <c:v>45239.805335648147</c:v>
                </c:pt>
                <c:pt idx="403">
                  <c:v>45239.805509259255</c:v>
                </c:pt>
                <c:pt idx="404">
                  <c:v>45239.809212962966</c:v>
                </c:pt>
                <c:pt idx="405">
                  <c:v>45239.809398148151</c:v>
                </c:pt>
                <c:pt idx="406">
                  <c:v>45239.809571759259</c:v>
                </c:pt>
                <c:pt idx="407">
                  <c:v>45239.809745370367</c:v>
                </c:pt>
                <c:pt idx="408">
                  <c:v>45239.813449074078</c:v>
                </c:pt>
                <c:pt idx="409">
                  <c:v>45239.813634259262</c:v>
                </c:pt>
                <c:pt idx="410">
                  <c:v>45239.813807870371</c:v>
                </c:pt>
                <c:pt idx="411">
                  <c:v>45239.813981481479</c:v>
                </c:pt>
                <c:pt idx="412">
                  <c:v>45239.817685185189</c:v>
                </c:pt>
                <c:pt idx="413">
                  <c:v>45239.817870370374</c:v>
                </c:pt>
                <c:pt idx="414">
                  <c:v>45239.818043981482</c:v>
                </c:pt>
                <c:pt idx="415">
                  <c:v>45239.81821759259</c:v>
                </c:pt>
                <c:pt idx="416">
                  <c:v>45239.821921296301</c:v>
                </c:pt>
                <c:pt idx="417">
                  <c:v>45239.822106481486</c:v>
                </c:pt>
                <c:pt idx="418">
                  <c:v>45239.822280092594</c:v>
                </c:pt>
                <c:pt idx="419">
                  <c:v>45239.822453703702</c:v>
                </c:pt>
                <c:pt idx="420">
                  <c:v>45239.826157407406</c:v>
                </c:pt>
                <c:pt idx="421">
                  <c:v>45239.826331018514</c:v>
                </c:pt>
                <c:pt idx="422">
                  <c:v>45239.826516203699</c:v>
                </c:pt>
                <c:pt idx="423">
                  <c:v>45239.826689814814</c:v>
                </c:pt>
                <c:pt idx="424">
                  <c:v>45239.830393518518</c:v>
                </c:pt>
                <c:pt idx="425">
                  <c:v>45239.830567129626</c:v>
                </c:pt>
                <c:pt idx="426">
                  <c:v>45239.830740740741</c:v>
                </c:pt>
                <c:pt idx="427">
                  <c:v>45239.830925925926</c:v>
                </c:pt>
                <c:pt idx="428">
                  <c:v>45239.834629629629</c:v>
                </c:pt>
                <c:pt idx="429">
                  <c:v>45239.834803240738</c:v>
                </c:pt>
                <c:pt idx="430">
                  <c:v>45239.834976851853</c:v>
                </c:pt>
                <c:pt idx="431">
                  <c:v>45239.835162037038</c:v>
                </c:pt>
                <c:pt idx="432">
                  <c:v>45239.838865740741</c:v>
                </c:pt>
                <c:pt idx="433">
                  <c:v>45239.839039351849</c:v>
                </c:pt>
                <c:pt idx="434">
                  <c:v>45239.839212962965</c:v>
                </c:pt>
                <c:pt idx="435">
                  <c:v>45239.839398148149</c:v>
                </c:pt>
                <c:pt idx="436">
                  <c:v>45239.843101851853</c:v>
                </c:pt>
                <c:pt idx="437">
                  <c:v>45239.843275462961</c:v>
                </c:pt>
                <c:pt idx="438">
                  <c:v>45239.843449074076</c:v>
                </c:pt>
                <c:pt idx="439">
                  <c:v>45239.843622685185</c:v>
                </c:pt>
                <c:pt idx="440">
                  <c:v>45239.847337962958</c:v>
                </c:pt>
                <c:pt idx="441">
                  <c:v>45239.847511574073</c:v>
                </c:pt>
                <c:pt idx="442">
                  <c:v>45239.847685185188</c:v>
                </c:pt>
                <c:pt idx="443">
                  <c:v>45239.847858796296</c:v>
                </c:pt>
                <c:pt idx="444">
                  <c:v>45239.85157407407</c:v>
                </c:pt>
                <c:pt idx="445">
                  <c:v>45239.851747685185</c:v>
                </c:pt>
                <c:pt idx="446">
                  <c:v>45239.8519212963</c:v>
                </c:pt>
                <c:pt idx="447">
                  <c:v>45239.852106481485</c:v>
                </c:pt>
                <c:pt idx="448">
                  <c:v>45239.855810185181</c:v>
                </c:pt>
                <c:pt idx="449">
                  <c:v>45239.855983796297</c:v>
                </c:pt>
                <c:pt idx="450">
                  <c:v>45239.856157407412</c:v>
                </c:pt>
                <c:pt idx="451">
                  <c:v>45239.85633101852</c:v>
                </c:pt>
                <c:pt idx="452">
                  <c:v>45239.860046296293</c:v>
                </c:pt>
                <c:pt idx="453">
                  <c:v>45239.860219907408</c:v>
                </c:pt>
                <c:pt idx="454">
                  <c:v>45239.860393518524</c:v>
                </c:pt>
                <c:pt idx="455">
                  <c:v>45239.860578703709</c:v>
                </c:pt>
                <c:pt idx="456">
                  <c:v>45239.864282407405</c:v>
                </c:pt>
                <c:pt idx="457">
                  <c:v>45239.86445601852</c:v>
                </c:pt>
                <c:pt idx="458">
                  <c:v>45239.864641203705</c:v>
                </c:pt>
                <c:pt idx="459">
                  <c:v>45239.864814814813</c:v>
                </c:pt>
                <c:pt idx="460">
                  <c:v>45239.868518518517</c:v>
                </c:pt>
                <c:pt idx="461">
                  <c:v>45239.868692129632</c:v>
                </c:pt>
                <c:pt idx="462">
                  <c:v>45239.868877314817</c:v>
                </c:pt>
                <c:pt idx="463">
                  <c:v>45239.869050925925</c:v>
                </c:pt>
                <c:pt idx="464">
                  <c:v>45239.872754629629</c:v>
                </c:pt>
                <c:pt idx="465">
                  <c:v>45239.872928240744</c:v>
                </c:pt>
                <c:pt idx="466">
                  <c:v>45239.873113425929</c:v>
                </c:pt>
                <c:pt idx="467">
                  <c:v>45239.873287037037</c:v>
                </c:pt>
                <c:pt idx="468">
                  <c:v>45239.87699074074</c:v>
                </c:pt>
                <c:pt idx="469">
                  <c:v>45239.877175925925</c:v>
                </c:pt>
                <c:pt idx="470">
                  <c:v>45239.877349537041</c:v>
                </c:pt>
                <c:pt idx="471">
                  <c:v>45239.877523148149</c:v>
                </c:pt>
                <c:pt idx="472">
                  <c:v>45239.881226851852</c:v>
                </c:pt>
                <c:pt idx="473">
                  <c:v>45239.881412037037</c:v>
                </c:pt>
                <c:pt idx="474">
                  <c:v>45239.881585648152</c:v>
                </c:pt>
                <c:pt idx="475">
                  <c:v>45239.88175925926</c:v>
                </c:pt>
                <c:pt idx="476">
                  <c:v>45239.885474537034</c:v>
                </c:pt>
                <c:pt idx="477">
                  <c:v>45239.885648148149</c:v>
                </c:pt>
                <c:pt idx="478">
                  <c:v>45239.885821759264</c:v>
                </c:pt>
                <c:pt idx="479">
                  <c:v>45239.885995370365</c:v>
                </c:pt>
                <c:pt idx="480">
                  <c:v>45239.889710648145</c:v>
                </c:pt>
                <c:pt idx="481">
                  <c:v>45239.889884259261</c:v>
                </c:pt>
                <c:pt idx="482">
                  <c:v>45239.890057870369</c:v>
                </c:pt>
                <c:pt idx="483">
                  <c:v>45239.890231481477</c:v>
                </c:pt>
                <c:pt idx="484">
                  <c:v>45239.893946759257</c:v>
                </c:pt>
                <c:pt idx="485">
                  <c:v>45239.894120370373</c:v>
                </c:pt>
                <c:pt idx="486">
                  <c:v>45239.894293981481</c:v>
                </c:pt>
                <c:pt idx="487">
                  <c:v>45239.894467592589</c:v>
                </c:pt>
                <c:pt idx="488">
                  <c:v>45239.898182870369</c:v>
                </c:pt>
                <c:pt idx="489">
                  <c:v>45239.898356481484</c:v>
                </c:pt>
                <c:pt idx="490">
                  <c:v>45239.898530092592</c:v>
                </c:pt>
                <c:pt idx="491">
                  <c:v>45239.898715277777</c:v>
                </c:pt>
                <c:pt idx="492">
                  <c:v>45239.902418981481</c:v>
                </c:pt>
                <c:pt idx="493">
                  <c:v>45239.902592592596</c:v>
                </c:pt>
                <c:pt idx="494">
                  <c:v>45239.902766203704</c:v>
                </c:pt>
                <c:pt idx="495">
                  <c:v>45239.902951388889</c:v>
                </c:pt>
                <c:pt idx="496">
                  <c:v>45239.906655092593</c:v>
                </c:pt>
                <c:pt idx="497">
                  <c:v>45239.906828703708</c:v>
                </c:pt>
                <c:pt idx="498">
                  <c:v>45239.907013888893</c:v>
                </c:pt>
                <c:pt idx="499">
                  <c:v>45239.907187500001</c:v>
                </c:pt>
                <c:pt idx="500">
                  <c:v>45239.910902777774</c:v>
                </c:pt>
                <c:pt idx="501">
                  <c:v>45239.911076388889</c:v>
                </c:pt>
                <c:pt idx="502">
                  <c:v>45239.911250000005</c:v>
                </c:pt>
                <c:pt idx="503">
                  <c:v>45239.911423611113</c:v>
                </c:pt>
                <c:pt idx="504">
                  <c:v>45239.915138888886</c:v>
                </c:pt>
                <c:pt idx="505">
                  <c:v>45239.915312500001</c:v>
                </c:pt>
                <c:pt idx="506">
                  <c:v>45239.915486111116</c:v>
                </c:pt>
                <c:pt idx="507">
                  <c:v>45239.915659722217</c:v>
                </c:pt>
                <c:pt idx="508">
                  <c:v>45239.919374999998</c:v>
                </c:pt>
                <c:pt idx="509">
                  <c:v>45239.919548611113</c:v>
                </c:pt>
                <c:pt idx="510">
                  <c:v>45239.919722222221</c:v>
                </c:pt>
                <c:pt idx="511">
                  <c:v>45239.919907407406</c:v>
                </c:pt>
                <c:pt idx="512">
                  <c:v>45239.923611111109</c:v>
                </c:pt>
                <c:pt idx="513">
                  <c:v>45239.923796296294</c:v>
                </c:pt>
                <c:pt idx="514">
                  <c:v>45239.92396990741</c:v>
                </c:pt>
                <c:pt idx="515">
                  <c:v>45239.924143518518</c:v>
                </c:pt>
                <c:pt idx="516">
                  <c:v>45239.927847222221</c:v>
                </c:pt>
                <c:pt idx="517">
                  <c:v>45239.928032407406</c:v>
                </c:pt>
                <c:pt idx="518">
                  <c:v>45239.928206018521</c:v>
                </c:pt>
                <c:pt idx="519">
                  <c:v>45239.928379629629</c:v>
                </c:pt>
                <c:pt idx="520">
                  <c:v>45239.932094907403</c:v>
                </c:pt>
                <c:pt idx="521">
                  <c:v>45239.932268518518</c:v>
                </c:pt>
                <c:pt idx="522">
                  <c:v>45239.932442129633</c:v>
                </c:pt>
                <c:pt idx="523">
                  <c:v>45239.932615740741</c:v>
                </c:pt>
                <c:pt idx="524">
                  <c:v>45239.936331018514</c:v>
                </c:pt>
                <c:pt idx="525">
                  <c:v>45239.93650462963</c:v>
                </c:pt>
                <c:pt idx="526">
                  <c:v>45239.936678240745</c:v>
                </c:pt>
                <c:pt idx="527">
                  <c:v>45239.936851851853</c:v>
                </c:pt>
                <c:pt idx="528">
                  <c:v>45239.940567129626</c:v>
                </c:pt>
                <c:pt idx="529">
                  <c:v>45239.940740740742</c:v>
                </c:pt>
                <c:pt idx="530">
                  <c:v>45239.940914351857</c:v>
                </c:pt>
                <c:pt idx="531">
                  <c:v>45239.941099537042</c:v>
                </c:pt>
                <c:pt idx="532">
                  <c:v>45239.944803240738</c:v>
                </c:pt>
                <c:pt idx="533">
                  <c:v>45239.944988425923</c:v>
                </c:pt>
                <c:pt idx="534">
                  <c:v>45239.945162037038</c:v>
                </c:pt>
                <c:pt idx="535">
                  <c:v>45239.945335648154</c:v>
                </c:pt>
                <c:pt idx="536">
                  <c:v>45239.949050925927</c:v>
                </c:pt>
                <c:pt idx="537">
                  <c:v>45239.949224537035</c:v>
                </c:pt>
                <c:pt idx="538">
                  <c:v>45239.94939814815</c:v>
                </c:pt>
                <c:pt idx="539">
                  <c:v>45239.949571759258</c:v>
                </c:pt>
                <c:pt idx="540">
                  <c:v>45239.953287037039</c:v>
                </c:pt>
                <c:pt idx="541">
                  <c:v>45239.953460648147</c:v>
                </c:pt>
                <c:pt idx="542">
                  <c:v>45239.953634259262</c:v>
                </c:pt>
                <c:pt idx="543">
                  <c:v>45239.953819444447</c:v>
                </c:pt>
                <c:pt idx="544">
                  <c:v>45239.957523148143</c:v>
                </c:pt>
                <c:pt idx="545">
                  <c:v>45239.957708333328</c:v>
                </c:pt>
                <c:pt idx="546">
                  <c:v>45239.957881944443</c:v>
                </c:pt>
                <c:pt idx="547">
                  <c:v>45239.958055555559</c:v>
                </c:pt>
                <c:pt idx="548">
                  <c:v>45239.961770833332</c:v>
                </c:pt>
                <c:pt idx="549">
                  <c:v>45239.96194444444</c:v>
                </c:pt>
                <c:pt idx="550">
                  <c:v>45239.962118055555</c:v>
                </c:pt>
                <c:pt idx="551">
                  <c:v>45239.96229166667</c:v>
                </c:pt>
                <c:pt idx="552">
                  <c:v>45239.966006944444</c:v>
                </c:pt>
                <c:pt idx="553">
                  <c:v>45239.966180555552</c:v>
                </c:pt>
                <c:pt idx="554">
                  <c:v>45239.966354166667</c:v>
                </c:pt>
                <c:pt idx="555">
                  <c:v>45239.966539351852</c:v>
                </c:pt>
                <c:pt idx="556">
                  <c:v>45239.970254629632</c:v>
                </c:pt>
                <c:pt idx="557">
                  <c:v>45239.97042824074</c:v>
                </c:pt>
                <c:pt idx="558">
                  <c:v>45239.970601851848</c:v>
                </c:pt>
                <c:pt idx="559">
                  <c:v>45239.970775462964</c:v>
                </c:pt>
                <c:pt idx="560">
                  <c:v>45239.974490740744</c:v>
                </c:pt>
                <c:pt idx="561">
                  <c:v>45239.974664351852</c:v>
                </c:pt>
                <c:pt idx="562">
                  <c:v>45239.97483796296</c:v>
                </c:pt>
                <c:pt idx="563">
                  <c:v>45239.975023148145</c:v>
                </c:pt>
                <c:pt idx="564">
                  <c:v>45239.978738425925</c:v>
                </c:pt>
                <c:pt idx="565">
                  <c:v>45239.978912037041</c:v>
                </c:pt>
                <c:pt idx="566">
                  <c:v>45239.979085648149</c:v>
                </c:pt>
                <c:pt idx="567">
                  <c:v>45239.979259259257</c:v>
                </c:pt>
                <c:pt idx="568">
                  <c:v>45239.982974537037</c:v>
                </c:pt>
                <c:pt idx="569">
                  <c:v>45239.983148148152</c:v>
                </c:pt>
                <c:pt idx="570">
                  <c:v>45239.98332175926</c:v>
                </c:pt>
                <c:pt idx="571">
                  <c:v>45239.983506944445</c:v>
                </c:pt>
                <c:pt idx="572">
                  <c:v>45239.987210648149</c:v>
                </c:pt>
                <c:pt idx="573">
                  <c:v>45239.987395833334</c:v>
                </c:pt>
                <c:pt idx="574">
                  <c:v>45239.987569444449</c:v>
                </c:pt>
                <c:pt idx="575">
                  <c:v>45239.987743055557</c:v>
                </c:pt>
                <c:pt idx="576">
                  <c:v>45239.99145833333</c:v>
                </c:pt>
                <c:pt idx="577">
                  <c:v>45239.991631944446</c:v>
                </c:pt>
                <c:pt idx="578">
                  <c:v>45239.991805555561</c:v>
                </c:pt>
                <c:pt idx="579">
                  <c:v>45239.991990740746</c:v>
                </c:pt>
                <c:pt idx="580">
                  <c:v>45239.995694444442</c:v>
                </c:pt>
                <c:pt idx="581">
                  <c:v>45239.995879629627</c:v>
                </c:pt>
                <c:pt idx="582">
                  <c:v>45239.996053240742</c:v>
                </c:pt>
                <c:pt idx="583">
                  <c:v>45239.99622685185</c:v>
                </c:pt>
                <c:pt idx="584">
                  <c:v>45239.999942129631</c:v>
                </c:pt>
                <c:pt idx="585">
                  <c:v>45240.000115740739</c:v>
                </c:pt>
                <c:pt idx="586">
                  <c:v>45240.000289351854</c:v>
                </c:pt>
                <c:pt idx="587">
                  <c:v>45240.000462962962</c:v>
                </c:pt>
                <c:pt idx="588">
                  <c:v>45240.004178240742</c:v>
                </c:pt>
                <c:pt idx="589">
                  <c:v>45240.004363425927</c:v>
                </c:pt>
                <c:pt idx="590">
                  <c:v>45240.004537037035</c:v>
                </c:pt>
                <c:pt idx="591">
                  <c:v>45240.004710648151</c:v>
                </c:pt>
                <c:pt idx="592">
                  <c:v>45240.008425925931</c:v>
                </c:pt>
                <c:pt idx="593">
                  <c:v>45240.008599537032</c:v>
                </c:pt>
                <c:pt idx="594">
                  <c:v>45240.008773148147</c:v>
                </c:pt>
                <c:pt idx="595">
                  <c:v>45240.008946759262</c:v>
                </c:pt>
                <c:pt idx="596">
                  <c:v>45240.012662037036</c:v>
                </c:pt>
                <c:pt idx="597">
                  <c:v>45240.01284722222</c:v>
                </c:pt>
                <c:pt idx="598">
                  <c:v>45240.013020833328</c:v>
                </c:pt>
                <c:pt idx="599">
                  <c:v>45240.013194444444</c:v>
                </c:pt>
                <c:pt idx="600">
                  <c:v>45240.016909722224</c:v>
                </c:pt>
                <c:pt idx="601">
                  <c:v>45240.017083333332</c:v>
                </c:pt>
                <c:pt idx="602">
                  <c:v>45240.01725694444</c:v>
                </c:pt>
                <c:pt idx="603">
                  <c:v>45240.017442129625</c:v>
                </c:pt>
                <c:pt idx="604">
                  <c:v>45240.021157407406</c:v>
                </c:pt>
                <c:pt idx="605">
                  <c:v>45240.021331018521</c:v>
                </c:pt>
                <c:pt idx="606">
                  <c:v>45240.021504629629</c:v>
                </c:pt>
                <c:pt idx="607">
                  <c:v>45240.021678240737</c:v>
                </c:pt>
                <c:pt idx="608">
                  <c:v>45240.025393518517</c:v>
                </c:pt>
                <c:pt idx="609">
                  <c:v>45240.025567129633</c:v>
                </c:pt>
                <c:pt idx="610">
                  <c:v>45240.025752314818</c:v>
                </c:pt>
                <c:pt idx="611">
                  <c:v>45240.025925925926</c:v>
                </c:pt>
                <c:pt idx="612">
                  <c:v>45240.029641203699</c:v>
                </c:pt>
                <c:pt idx="613">
                  <c:v>45240.029814814814</c:v>
                </c:pt>
                <c:pt idx="614">
                  <c:v>45240.029988425929</c:v>
                </c:pt>
                <c:pt idx="615">
                  <c:v>45240.030173611114</c:v>
                </c:pt>
                <c:pt idx="616">
                  <c:v>45240.033877314811</c:v>
                </c:pt>
                <c:pt idx="617">
                  <c:v>45240.034062499995</c:v>
                </c:pt>
                <c:pt idx="618">
                  <c:v>45240.034236111111</c:v>
                </c:pt>
                <c:pt idx="619">
                  <c:v>45240.034409722226</c:v>
                </c:pt>
                <c:pt idx="620">
                  <c:v>45240.038124999999</c:v>
                </c:pt>
                <c:pt idx="621">
                  <c:v>45240.038298611107</c:v>
                </c:pt>
                <c:pt idx="622">
                  <c:v>45240.038483796292</c:v>
                </c:pt>
                <c:pt idx="623">
                  <c:v>45240.038657407407</c:v>
                </c:pt>
                <c:pt idx="624">
                  <c:v>45240.042372685188</c:v>
                </c:pt>
                <c:pt idx="625">
                  <c:v>45240.042546296296</c:v>
                </c:pt>
                <c:pt idx="626">
                  <c:v>45240.042719907404</c:v>
                </c:pt>
                <c:pt idx="627">
                  <c:v>45240.042893518519</c:v>
                </c:pt>
                <c:pt idx="628">
                  <c:v>45240.0466087963</c:v>
                </c:pt>
                <c:pt idx="629">
                  <c:v>45240.046793981484</c:v>
                </c:pt>
                <c:pt idx="630">
                  <c:v>45240.046967592592</c:v>
                </c:pt>
                <c:pt idx="631">
                  <c:v>45240.0471412037</c:v>
                </c:pt>
                <c:pt idx="632">
                  <c:v>45240.050856481481</c:v>
                </c:pt>
                <c:pt idx="633">
                  <c:v>45240.051030092596</c:v>
                </c:pt>
                <c:pt idx="634">
                  <c:v>45240.051215277781</c:v>
                </c:pt>
                <c:pt idx="635">
                  <c:v>45240.051388888889</c:v>
                </c:pt>
                <c:pt idx="636">
                  <c:v>45240.055104166662</c:v>
                </c:pt>
                <c:pt idx="637">
                  <c:v>45240.055277777778</c:v>
                </c:pt>
                <c:pt idx="638">
                  <c:v>45240.055451388893</c:v>
                </c:pt>
                <c:pt idx="639">
                  <c:v>45240.055625000001</c:v>
                </c:pt>
                <c:pt idx="640">
                  <c:v>45240.059340277774</c:v>
                </c:pt>
                <c:pt idx="641">
                  <c:v>45240.059525462959</c:v>
                </c:pt>
                <c:pt idx="642">
                  <c:v>45240.059699074074</c:v>
                </c:pt>
                <c:pt idx="643">
                  <c:v>45240.059872685189</c:v>
                </c:pt>
                <c:pt idx="644">
                  <c:v>45240.063587962963</c:v>
                </c:pt>
                <c:pt idx="645">
                  <c:v>45240.063773148147</c:v>
                </c:pt>
                <c:pt idx="646">
                  <c:v>45240.063946759255</c:v>
                </c:pt>
                <c:pt idx="647">
                  <c:v>45240.064120370371</c:v>
                </c:pt>
                <c:pt idx="648">
                  <c:v>45240.067835648151</c:v>
                </c:pt>
                <c:pt idx="649">
                  <c:v>45240.068009259259</c:v>
                </c:pt>
                <c:pt idx="650">
                  <c:v>45240.068182870367</c:v>
                </c:pt>
                <c:pt idx="651">
                  <c:v>45240.068368055552</c:v>
                </c:pt>
                <c:pt idx="652">
                  <c:v>45240.072083333333</c:v>
                </c:pt>
                <c:pt idx="653">
                  <c:v>45240.072256944448</c:v>
                </c:pt>
                <c:pt idx="654">
                  <c:v>45240.072430555556</c:v>
                </c:pt>
                <c:pt idx="655">
                  <c:v>45240.072615740741</c:v>
                </c:pt>
                <c:pt idx="656">
                  <c:v>45240.076331018514</c:v>
                </c:pt>
                <c:pt idx="657">
                  <c:v>45240.076504629629</c:v>
                </c:pt>
                <c:pt idx="658">
                  <c:v>45240.076678240745</c:v>
                </c:pt>
                <c:pt idx="659">
                  <c:v>45240.076851851853</c:v>
                </c:pt>
                <c:pt idx="660">
                  <c:v>45240.080578703702</c:v>
                </c:pt>
                <c:pt idx="661">
                  <c:v>45240.080752314811</c:v>
                </c:pt>
                <c:pt idx="662">
                  <c:v>45240.080925925926</c:v>
                </c:pt>
                <c:pt idx="663">
                  <c:v>45240.081099537041</c:v>
                </c:pt>
                <c:pt idx="664">
                  <c:v>45240.084826388891</c:v>
                </c:pt>
                <c:pt idx="665">
                  <c:v>45240.084999999999</c:v>
                </c:pt>
                <c:pt idx="666">
                  <c:v>45240.085173611107</c:v>
                </c:pt>
                <c:pt idx="667">
                  <c:v>45240.085347222222</c:v>
                </c:pt>
                <c:pt idx="668">
                  <c:v>45240.089062500003</c:v>
                </c:pt>
                <c:pt idx="669">
                  <c:v>45240.089247685188</c:v>
                </c:pt>
                <c:pt idx="670">
                  <c:v>45240.089421296296</c:v>
                </c:pt>
                <c:pt idx="671">
                  <c:v>45240.089594907404</c:v>
                </c:pt>
                <c:pt idx="672">
                  <c:v>45240.093310185184</c:v>
                </c:pt>
                <c:pt idx="673">
                  <c:v>45240.0934837963</c:v>
                </c:pt>
                <c:pt idx="674">
                  <c:v>45240.093668981484</c:v>
                </c:pt>
                <c:pt idx="675">
                  <c:v>45240.093842592592</c:v>
                </c:pt>
                <c:pt idx="676">
                  <c:v>45240.097557870366</c:v>
                </c:pt>
                <c:pt idx="677">
                  <c:v>45240.097731481481</c:v>
                </c:pt>
                <c:pt idx="678">
                  <c:v>45240.097916666666</c:v>
                </c:pt>
                <c:pt idx="679">
                  <c:v>45240.098090277781</c:v>
                </c:pt>
                <c:pt idx="680">
                  <c:v>45240.101805555554</c:v>
                </c:pt>
                <c:pt idx="681">
                  <c:v>45240.101979166662</c:v>
                </c:pt>
                <c:pt idx="682">
                  <c:v>45240.102152777778</c:v>
                </c:pt>
                <c:pt idx="683">
                  <c:v>45240.102337962962</c:v>
                </c:pt>
                <c:pt idx="684">
                  <c:v>45240.106053240743</c:v>
                </c:pt>
                <c:pt idx="685">
                  <c:v>45240.106226851851</c:v>
                </c:pt>
                <c:pt idx="686">
                  <c:v>45240.106400462959</c:v>
                </c:pt>
                <c:pt idx="687">
                  <c:v>45240.106574074074</c:v>
                </c:pt>
                <c:pt idx="688">
                  <c:v>45240.110300925924</c:v>
                </c:pt>
                <c:pt idx="689">
                  <c:v>45240.110474537039</c:v>
                </c:pt>
                <c:pt idx="690">
                  <c:v>45240.110648148147</c:v>
                </c:pt>
                <c:pt idx="691">
                  <c:v>45240.110833333332</c:v>
                </c:pt>
                <c:pt idx="692">
                  <c:v>45240.114548611113</c:v>
                </c:pt>
                <c:pt idx="693">
                  <c:v>45240.114722222221</c:v>
                </c:pt>
                <c:pt idx="694">
                  <c:v>45240.114895833336</c:v>
                </c:pt>
                <c:pt idx="695">
                  <c:v>45240.115069444444</c:v>
                </c:pt>
                <c:pt idx="696">
                  <c:v>45240.118796296301</c:v>
                </c:pt>
                <c:pt idx="697">
                  <c:v>45240.118969907402</c:v>
                </c:pt>
                <c:pt idx="698">
                  <c:v>45240.119143518517</c:v>
                </c:pt>
                <c:pt idx="699">
                  <c:v>45240.119317129633</c:v>
                </c:pt>
                <c:pt idx="700">
                  <c:v>45240.123043981483</c:v>
                </c:pt>
                <c:pt idx="701">
                  <c:v>45240.123217592598</c:v>
                </c:pt>
                <c:pt idx="702">
                  <c:v>45240.123391203699</c:v>
                </c:pt>
                <c:pt idx="703">
                  <c:v>45240.123576388884</c:v>
                </c:pt>
                <c:pt idx="704">
                  <c:v>45240.127291666664</c:v>
                </c:pt>
                <c:pt idx="705">
                  <c:v>45240.127465277779</c:v>
                </c:pt>
                <c:pt idx="706">
                  <c:v>45240.127638888887</c:v>
                </c:pt>
                <c:pt idx="707">
                  <c:v>45240.127824074079</c:v>
                </c:pt>
                <c:pt idx="708">
                  <c:v>45240.131539351853</c:v>
                </c:pt>
                <c:pt idx="709">
                  <c:v>45240.131712962961</c:v>
                </c:pt>
                <c:pt idx="710">
                  <c:v>45240.131886574076</c:v>
                </c:pt>
                <c:pt idx="711">
                  <c:v>45240.132071759261</c:v>
                </c:pt>
                <c:pt idx="712">
                  <c:v>45240.135787037041</c:v>
                </c:pt>
                <c:pt idx="713">
                  <c:v>45240.135972222226</c:v>
                </c:pt>
                <c:pt idx="714">
                  <c:v>45240.136145833334</c:v>
                </c:pt>
                <c:pt idx="715">
                  <c:v>45240.136319444442</c:v>
                </c:pt>
                <c:pt idx="716">
                  <c:v>45240.140034722222</c:v>
                </c:pt>
                <c:pt idx="717">
                  <c:v>45240.140219907407</c:v>
                </c:pt>
                <c:pt idx="718">
                  <c:v>45240.140393518523</c:v>
                </c:pt>
                <c:pt idx="719">
                  <c:v>45240.140567129631</c:v>
                </c:pt>
                <c:pt idx="720">
                  <c:v>45240.144293981481</c:v>
                </c:pt>
                <c:pt idx="721">
                  <c:v>45240.144467592589</c:v>
                </c:pt>
                <c:pt idx="722">
                  <c:v>45240.144641203704</c:v>
                </c:pt>
                <c:pt idx="723">
                  <c:v>45240.144814814819</c:v>
                </c:pt>
                <c:pt idx="724">
                  <c:v>45240.148541666669</c:v>
                </c:pt>
                <c:pt idx="725">
                  <c:v>45240.148715277777</c:v>
                </c:pt>
                <c:pt idx="726">
                  <c:v>45240.148888888885</c:v>
                </c:pt>
                <c:pt idx="727">
                  <c:v>45240.14907407407</c:v>
                </c:pt>
                <c:pt idx="728">
                  <c:v>45240.152789351851</c:v>
                </c:pt>
                <c:pt idx="729">
                  <c:v>45240.152962962966</c:v>
                </c:pt>
                <c:pt idx="730">
                  <c:v>45240.153136574074</c:v>
                </c:pt>
                <c:pt idx="731">
                  <c:v>45240.153321759259</c:v>
                </c:pt>
                <c:pt idx="732">
                  <c:v>45240.157037037032</c:v>
                </c:pt>
                <c:pt idx="733">
                  <c:v>45240.157210648147</c:v>
                </c:pt>
                <c:pt idx="734">
                  <c:v>45240.157395833332</c:v>
                </c:pt>
                <c:pt idx="735">
                  <c:v>45240.157569444447</c:v>
                </c:pt>
                <c:pt idx="736">
                  <c:v>45240.16128472222</c:v>
                </c:pt>
                <c:pt idx="737">
                  <c:v>45240.161469907413</c:v>
                </c:pt>
                <c:pt idx="738">
                  <c:v>45240.161643518513</c:v>
                </c:pt>
                <c:pt idx="739">
                  <c:v>45240.161817129629</c:v>
                </c:pt>
                <c:pt idx="740">
                  <c:v>45240.165543981479</c:v>
                </c:pt>
                <c:pt idx="741">
                  <c:v>45240.165717592594</c:v>
                </c:pt>
                <c:pt idx="742">
                  <c:v>45240.165891203702</c:v>
                </c:pt>
                <c:pt idx="743">
                  <c:v>45240.16606481481</c:v>
                </c:pt>
                <c:pt idx="744">
                  <c:v>45240.169791666667</c:v>
                </c:pt>
                <c:pt idx="745">
                  <c:v>45240.169965277775</c:v>
                </c:pt>
                <c:pt idx="746">
                  <c:v>45240.170138888891</c:v>
                </c:pt>
                <c:pt idx="747">
                  <c:v>45240.170324074075</c:v>
                </c:pt>
                <c:pt idx="748">
                  <c:v>45240.174039351856</c:v>
                </c:pt>
                <c:pt idx="749">
                  <c:v>45240.174212962964</c:v>
                </c:pt>
                <c:pt idx="750">
                  <c:v>45240.174398148149</c:v>
                </c:pt>
                <c:pt idx="751">
                  <c:v>45240.174571759257</c:v>
                </c:pt>
                <c:pt idx="752">
                  <c:v>45240.178298611107</c:v>
                </c:pt>
                <c:pt idx="753">
                  <c:v>45240.178472222222</c:v>
                </c:pt>
                <c:pt idx="754">
                  <c:v>45240.178645833337</c:v>
                </c:pt>
                <c:pt idx="755">
                  <c:v>45240.178819444445</c:v>
                </c:pt>
                <c:pt idx="756">
                  <c:v>45240.182546296295</c:v>
                </c:pt>
                <c:pt idx="757">
                  <c:v>45240.182719907403</c:v>
                </c:pt>
                <c:pt idx="758">
                  <c:v>45240.182893518519</c:v>
                </c:pt>
                <c:pt idx="759">
                  <c:v>45240.183078703703</c:v>
                </c:pt>
                <c:pt idx="760">
                  <c:v>45240.186793981484</c:v>
                </c:pt>
                <c:pt idx="761">
                  <c:v>45240.186967592592</c:v>
                </c:pt>
                <c:pt idx="762">
                  <c:v>45240.187152777777</c:v>
                </c:pt>
                <c:pt idx="763">
                  <c:v>45240.187326388885</c:v>
                </c:pt>
                <c:pt idx="764">
                  <c:v>45240.191053240742</c:v>
                </c:pt>
                <c:pt idx="765">
                  <c:v>45240.19122685185</c:v>
                </c:pt>
                <c:pt idx="766">
                  <c:v>45240.191400462965</c:v>
                </c:pt>
                <c:pt idx="767">
                  <c:v>45240.191574074073</c:v>
                </c:pt>
                <c:pt idx="768">
                  <c:v>45240.19530092593</c:v>
                </c:pt>
                <c:pt idx="769">
                  <c:v>45240.195474537039</c:v>
                </c:pt>
                <c:pt idx="770">
                  <c:v>45240.195659722223</c:v>
                </c:pt>
                <c:pt idx="771">
                  <c:v>45240.195833333331</c:v>
                </c:pt>
                <c:pt idx="772">
                  <c:v>45240.199560185181</c:v>
                </c:pt>
                <c:pt idx="773">
                  <c:v>45240.199733796297</c:v>
                </c:pt>
                <c:pt idx="774">
                  <c:v>45240.199907407412</c:v>
                </c:pt>
                <c:pt idx="775">
                  <c:v>45240.20008101852</c:v>
                </c:pt>
                <c:pt idx="776">
                  <c:v>45240.20380787037</c:v>
                </c:pt>
                <c:pt idx="777">
                  <c:v>45240.203981481478</c:v>
                </c:pt>
                <c:pt idx="778">
                  <c:v>45240.204155092593</c:v>
                </c:pt>
                <c:pt idx="779">
                  <c:v>45240.204340277778</c:v>
                </c:pt>
                <c:pt idx="780">
                  <c:v>45240.208055555559</c:v>
                </c:pt>
                <c:pt idx="781">
                  <c:v>45240.208240740743</c:v>
                </c:pt>
                <c:pt idx="782">
                  <c:v>45240.208414351851</c:v>
                </c:pt>
                <c:pt idx="783">
                  <c:v>45240.208587962959</c:v>
                </c:pt>
                <c:pt idx="784">
                  <c:v>45240.212314814809</c:v>
                </c:pt>
                <c:pt idx="785">
                  <c:v>45240.212488425925</c:v>
                </c:pt>
                <c:pt idx="786">
                  <c:v>45240.21266203704</c:v>
                </c:pt>
                <c:pt idx="787">
                  <c:v>45240.212835648148</c:v>
                </c:pt>
                <c:pt idx="788">
                  <c:v>45240.216562500005</c:v>
                </c:pt>
                <c:pt idx="789">
                  <c:v>45240.21674768519</c:v>
                </c:pt>
                <c:pt idx="790">
                  <c:v>45240.216921296298</c:v>
                </c:pt>
                <c:pt idx="791">
                  <c:v>45240.217094907406</c:v>
                </c:pt>
                <c:pt idx="792">
                  <c:v>45240.220821759256</c:v>
                </c:pt>
                <c:pt idx="793">
                  <c:v>45240.220995370371</c:v>
                </c:pt>
                <c:pt idx="794">
                  <c:v>45240.221168981487</c:v>
                </c:pt>
                <c:pt idx="795">
                  <c:v>45240.221342592587</c:v>
                </c:pt>
                <c:pt idx="796">
                  <c:v>45240.225069444445</c:v>
                </c:pt>
                <c:pt idx="797">
                  <c:v>45240.225254629629</c:v>
                </c:pt>
                <c:pt idx="798">
                  <c:v>45240.225428240738</c:v>
                </c:pt>
                <c:pt idx="799">
                  <c:v>45240.225601851853</c:v>
                </c:pt>
                <c:pt idx="800">
                  <c:v>45240.229328703703</c:v>
                </c:pt>
                <c:pt idx="801">
                  <c:v>45240.229502314818</c:v>
                </c:pt>
                <c:pt idx="802">
                  <c:v>45240.229675925926</c:v>
                </c:pt>
                <c:pt idx="803">
                  <c:v>45240.229861111111</c:v>
                </c:pt>
                <c:pt idx="804">
                  <c:v>45240.233587962968</c:v>
                </c:pt>
                <c:pt idx="805">
                  <c:v>45240.233761574069</c:v>
                </c:pt>
                <c:pt idx="806">
                  <c:v>45240.233935185184</c:v>
                </c:pt>
                <c:pt idx="807">
                  <c:v>45240.2341087963</c:v>
                </c:pt>
                <c:pt idx="808">
                  <c:v>45240.237835648149</c:v>
                </c:pt>
                <c:pt idx="809">
                  <c:v>45240.238009259258</c:v>
                </c:pt>
                <c:pt idx="810">
                  <c:v>45240.23819444445</c:v>
                </c:pt>
                <c:pt idx="811">
                  <c:v>45240.23836805555</c:v>
                </c:pt>
                <c:pt idx="812">
                  <c:v>45240.242094907408</c:v>
                </c:pt>
                <c:pt idx="813">
                  <c:v>45240.242268518516</c:v>
                </c:pt>
                <c:pt idx="814">
                  <c:v>45240.242442129631</c:v>
                </c:pt>
                <c:pt idx="815">
                  <c:v>45240.242615740739</c:v>
                </c:pt>
                <c:pt idx="816">
                  <c:v>45240.246342592596</c:v>
                </c:pt>
                <c:pt idx="817">
                  <c:v>45240.246527777781</c:v>
                </c:pt>
                <c:pt idx="818">
                  <c:v>45240.246701388889</c:v>
                </c:pt>
                <c:pt idx="819">
                  <c:v>45240.246874999997</c:v>
                </c:pt>
                <c:pt idx="820">
                  <c:v>45240.250601851847</c:v>
                </c:pt>
                <c:pt idx="821">
                  <c:v>45240.250775462962</c:v>
                </c:pt>
                <c:pt idx="822">
                  <c:v>45240.250949074078</c:v>
                </c:pt>
                <c:pt idx="823">
                  <c:v>45240.251122685186</c:v>
                </c:pt>
                <c:pt idx="824">
                  <c:v>45240.254861111112</c:v>
                </c:pt>
                <c:pt idx="825">
                  <c:v>45240.25503472222</c:v>
                </c:pt>
                <c:pt idx="826">
                  <c:v>45240.255208333328</c:v>
                </c:pt>
                <c:pt idx="827">
                  <c:v>45240.255381944444</c:v>
                </c:pt>
                <c:pt idx="828">
                  <c:v>45240.259108796294</c:v>
                </c:pt>
                <c:pt idx="829">
                  <c:v>45240.259282407409</c:v>
                </c:pt>
                <c:pt idx="830">
                  <c:v>45240.259467592594</c:v>
                </c:pt>
                <c:pt idx="831">
                  <c:v>45240.259641203702</c:v>
                </c:pt>
              </c:numCache>
            </c:numRef>
          </c:xVal>
          <c:yVal>
            <c:numRef>
              <c:f>Planilha1!$E$2:$E$833</c:f>
              <c:numCache>
                <c:formatCode>General</c:formatCode>
                <c:ptCount val="832"/>
                <c:pt idx="0">
                  <c:v>1007.64</c:v>
                </c:pt>
                <c:pt idx="1">
                  <c:v>1007.64</c:v>
                </c:pt>
                <c:pt idx="2">
                  <c:v>1007.64</c:v>
                </c:pt>
                <c:pt idx="3">
                  <c:v>1007.64</c:v>
                </c:pt>
                <c:pt idx="4">
                  <c:v>1007.62</c:v>
                </c:pt>
                <c:pt idx="5">
                  <c:v>1007.62</c:v>
                </c:pt>
                <c:pt idx="6">
                  <c:v>1007.61</c:v>
                </c:pt>
                <c:pt idx="7">
                  <c:v>1007.6</c:v>
                </c:pt>
                <c:pt idx="8">
                  <c:v>1007.56</c:v>
                </c:pt>
                <c:pt idx="9">
                  <c:v>1007.56</c:v>
                </c:pt>
                <c:pt idx="10">
                  <c:v>1007.56</c:v>
                </c:pt>
                <c:pt idx="11">
                  <c:v>1007.56</c:v>
                </c:pt>
                <c:pt idx="12">
                  <c:v>1007.59</c:v>
                </c:pt>
                <c:pt idx="13">
                  <c:v>1007.59</c:v>
                </c:pt>
                <c:pt idx="14">
                  <c:v>1007.6</c:v>
                </c:pt>
                <c:pt idx="15">
                  <c:v>1007.59</c:v>
                </c:pt>
                <c:pt idx="16">
                  <c:v>1007.61</c:v>
                </c:pt>
                <c:pt idx="17">
                  <c:v>1007.6</c:v>
                </c:pt>
                <c:pt idx="18">
                  <c:v>1007.6</c:v>
                </c:pt>
                <c:pt idx="19">
                  <c:v>1007.6</c:v>
                </c:pt>
                <c:pt idx="20">
                  <c:v>1007.59</c:v>
                </c:pt>
                <c:pt idx="21">
                  <c:v>1007.59</c:v>
                </c:pt>
                <c:pt idx="22">
                  <c:v>1007.59</c:v>
                </c:pt>
                <c:pt idx="23">
                  <c:v>1007.59</c:v>
                </c:pt>
                <c:pt idx="24">
                  <c:v>1007.49</c:v>
                </c:pt>
                <c:pt idx="25">
                  <c:v>1007.49</c:v>
                </c:pt>
                <c:pt idx="26">
                  <c:v>1007.49</c:v>
                </c:pt>
                <c:pt idx="27">
                  <c:v>1007.49</c:v>
                </c:pt>
                <c:pt idx="28">
                  <c:v>1007.43</c:v>
                </c:pt>
                <c:pt idx="29">
                  <c:v>1007.43</c:v>
                </c:pt>
                <c:pt idx="30">
                  <c:v>1007.42</c:v>
                </c:pt>
                <c:pt idx="31">
                  <c:v>1007.42</c:v>
                </c:pt>
                <c:pt idx="32">
                  <c:v>1007.36</c:v>
                </c:pt>
                <c:pt idx="33">
                  <c:v>1007.35</c:v>
                </c:pt>
                <c:pt idx="34">
                  <c:v>1007.34</c:v>
                </c:pt>
                <c:pt idx="35">
                  <c:v>1007.34</c:v>
                </c:pt>
                <c:pt idx="36">
                  <c:v>1007.27</c:v>
                </c:pt>
                <c:pt idx="37">
                  <c:v>1007.29</c:v>
                </c:pt>
                <c:pt idx="38">
                  <c:v>1007.29</c:v>
                </c:pt>
                <c:pt idx="39">
                  <c:v>1007.3</c:v>
                </c:pt>
                <c:pt idx="40">
                  <c:v>1007.19</c:v>
                </c:pt>
                <c:pt idx="41">
                  <c:v>1007.21</c:v>
                </c:pt>
                <c:pt idx="42">
                  <c:v>1007.22</c:v>
                </c:pt>
                <c:pt idx="43">
                  <c:v>1007.21</c:v>
                </c:pt>
                <c:pt idx="44">
                  <c:v>1007.23</c:v>
                </c:pt>
                <c:pt idx="45">
                  <c:v>1007.23</c:v>
                </c:pt>
                <c:pt idx="46">
                  <c:v>1007.21</c:v>
                </c:pt>
                <c:pt idx="47">
                  <c:v>1007.19</c:v>
                </c:pt>
                <c:pt idx="48">
                  <c:v>1007.09</c:v>
                </c:pt>
                <c:pt idx="49">
                  <c:v>1007.09</c:v>
                </c:pt>
                <c:pt idx="50">
                  <c:v>1007.1</c:v>
                </c:pt>
                <c:pt idx="51">
                  <c:v>1007.1</c:v>
                </c:pt>
                <c:pt idx="52">
                  <c:v>1007.03</c:v>
                </c:pt>
                <c:pt idx="53">
                  <c:v>1007.03</c:v>
                </c:pt>
                <c:pt idx="54">
                  <c:v>1007.02</c:v>
                </c:pt>
                <c:pt idx="55">
                  <c:v>1007.02</c:v>
                </c:pt>
                <c:pt idx="56">
                  <c:v>1006.92</c:v>
                </c:pt>
                <c:pt idx="57">
                  <c:v>1006.92</c:v>
                </c:pt>
                <c:pt idx="58">
                  <c:v>1006.91</c:v>
                </c:pt>
                <c:pt idx="59">
                  <c:v>1006.9</c:v>
                </c:pt>
                <c:pt idx="60">
                  <c:v>1006.88</c:v>
                </c:pt>
                <c:pt idx="61">
                  <c:v>1006.88</c:v>
                </c:pt>
                <c:pt idx="62">
                  <c:v>1006.88</c:v>
                </c:pt>
                <c:pt idx="63">
                  <c:v>1006.88</c:v>
                </c:pt>
                <c:pt idx="64">
                  <c:v>1006.78</c:v>
                </c:pt>
                <c:pt idx="65">
                  <c:v>1006.76</c:v>
                </c:pt>
                <c:pt idx="66">
                  <c:v>1006.76</c:v>
                </c:pt>
                <c:pt idx="67">
                  <c:v>1006.75</c:v>
                </c:pt>
                <c:pt idx="68">
                  <c:v>1006.67</c:v>
                </c:pt>
                <c:pt idx="69">
                  <c:v>1006.66</c:v>
                </c:pt>
                <c:pt idx="70">
                  <c:v>1006.65</c:v>
                </c:pt>
                <c:pt idx="71">
                  <c:v>1006.65</c:v>
                </c:pt>
                <c:pt idx="72">
                  <c:v>1006.55</c:v>
                </c:pt>
                <c:pt idx="73">
                  <c:v>1006.54</c:v>
                </c:pt>
                <c:pt idx="74">
                  <c:v>1006.53</c:v>
                </c:pt>
                <c:pt idx="75">
                  <c:v>1006.52</c:v>
                </c:pt>
                <c:pt idx="76">
                  <c:v>1006.43</c:v>
                </c:pt>
                <c:pt idx="77">
                  <c:v>1006.43</c:v>
                </c:pt>
                <c:pt idx="78">
                  <c:v>1006.42</c:v>
                </c:pt>
                <c:pt idx="79">
                  <c:v>1006.41</c:v>
                </c:pt>
                <c:pt idx="80">
                  <c:v>1006.31</c:v>
                </c:pt>
                <c:pt idx="81">
                  <c:v>1006.31</c:v>
                </c:pt>
                <c:pt idx="82">
                  <c:v>1006.31</c:v>
                </c:pt>
                <c:pt idx="83">
                  <c:v>1006.32</c:v>
                </c:pt>
                <c:pt idx="84">
                  <c:v>1006.2</c:v>
                </c:pt>
                <c:pt idx="85">
                  <c:v>1006.19</c:v>
                </c:pt>
                <c:pt idx="86">
                  <c:v>1006.17</c:v>
                </c:pt>
                <c:pt idx="87">
                  <c:v>1006.15</c:v>
                </c:pt>
                <c:pt idx="88">
                  <c:v>1006.08</c:v>
                </c:pt>
                <c:pt idx="89">
                  <c:v>1006.06</c:v>
                </c:pt>
                <c:pt idx="90">
                  <c:v>1006.06</c:v>
                </c:pt>
                <c:pt idx="91">
                  <c:v>1006.06</c:v>
                </c:pt>
                <c:pt idx="92">
                  <c:v>1005.95</c:v>
                </c:pt>
                <c:pt idx="93">
                  <c:v>1005.95</c:v>
                </c:pt>
                <c:pt idx="94">
                  <c:v>1005.95</c:v>
                </c:pt>
                <c:pt idx="95">
                  <c:v>1005.95</c:v>
                </c:pt>
                <c:pt idx="96">
                  <c:v>1005.85</c:v>
                </c:pt>
                <c:pt idx="97">
                  <c:v>1005.85</c:v>
                </c:pt>
                <c:pt idx="98">
                  <c:v>1005.85</c:v>
                </c:pt>
                <c:pt idx="99">
                  <c:v>1005.84</c:v>
                </c:pt>
                <c:pt idx="100">
                  <c:v>1005.7</c:v>
                </c:pt>
                <c:pt idx="101">
                  <c:v>1005.7</c:v>
                </c:pt>
                <c:pt idx="102">
                  <c:v>1005.7</c:v>
                </c:pt>
                <c:pt idx="103">
                  <c:v>1005.7</c:v>
                </c:pt>
                <c:pt idx="104">
                  <c:v>1005.69</c:v>
                </c:pt>
                <c:pt idx="105">
                  <c:v>1005.68</c:v>
                </c:pt>
                <c:pt idx="106">
                  <c:v>1005.68</c:v>
                </c:pt>
                <c:pt idx="107">
                  <c:v>1005.67</c:v>
                </c:pt>
                <c:pt idx="108">
                  <c:v>1005.53</c:v>
                </c:pt>
                <c:pt idx="109">
                  <c:v>1005.53</c:v>
                </c:pt>
                <c:pt idx="110">
                  <c:v>1005.53</c:v>
                </c:pt>
                <c:pt idx="111">
                  <c:v>1005.53</c:v>
                </c:pt>
                <c:pt idx="112">
                  <c:v>1005.29</c:v>
                </c:pt>
                <c:pt idx="113">
                  <c:v>1005.3</c:v>
                </c:pt>
                <c:pt idx="114">
                  <c:v>1005.3</c:v>
                </c:pt>
                <c:pt idx="115">
                  <c:v>1005.28</c:v>
                </c:pt>
                <c:pt idx="116">
                  <c:v>1005.22</c:v>
                </c:pt>
                <c:pt idx="117">
                  <c:v>1005.21</c:v>
                </c:pt>
                <c:pt idx="118">
                  <c:v>1005.19</c:v>
                </c:pt>
                <c:pt idx="119">
                  <c:v>1005.18</c:v>
                </c:pt>
                <c:pt idx="120">
                  <c:v>1005.1</c:v>
                </c:pt>
                <c:pt idx="121">
                  <c:v>1005.09</c:v>
                </c:pt>
                <c:pt idx="122">
                  <c:v>1005.1</c:v>
                </c:pt>
                <c:pt idx="123">
                  <c:v>1005.1</c:v>
                </c:pt>
                <c:pt idx="124">
                  <c:v>1005</c:v>
                </c:pt>
                <c:pt idx="125">
                  <c:v>1005</c:v>
                </c:pt>
                <c:pt idx="126">
                  <c:v>1004.99</c:v>
                </c:pt>
                <c:pt idx="127">
                  <c:v>1005</c:v>
                </c:pt>
                <c:pt idx="128">
                  <c:v>1004.84</c:v>
                </c:pt>
                <c:pt idx="129">
                  <c:v>1004.84</c:v>
                </c:pt>
                <c:pt idx="130">
                  <c:v>1004.83</c:v>
                </c:pt>
                <c:pt idx="131">
                  <c:v>1004.83</c:v>
                </c:pt>
                <c:pt idx="132">
                  <c:v>1004.69</c:v>
                </c:pt>
                <c:pt idx="133">
                  <c:v>1004.69</c:v>
                </c:pt>
                <c:pt idx="134">
                  <c:v>1004.69</c:v>
                </c:pt>
                <c:pt idx="135">
                  <c:v>1004.67</c:v>
                </c:pt>
                <c:pt idx="136">
                  <c:v>1004.55</c:v>
                </c:pt>
                <c:pt idx="137">
                  <c:v>1004.55</c:v>
                </c:pt>
                <c:pt idx="138">
                  <c:v>1004.54</c:v>
                </c:pt>
                <c:pt idx="139">
                  <c:v>1004.55</c:v>
                </c:pt>
                <c:pt idx="140">
                  <c:v>1004.41</c:v>
                </c:pt>
                <c:pt idx="141">
                  <c:v>1004.41</c:v>
                </c:pt>
                <c:pt idx="142">
                  <c:v>1004.42</c:v>
                </c:pt>
                <c:pt idx="143">
                  <c:v>1004.42</c:v>
                </c:pt>
                <c:pt idx="144">
                  <c:v>1004.27</c:v>
                </c:pt>
                <c:pt idx="145">
                  <c:v>1004.26</c:v>
                </c:pt>
                <c:pt idx="146">
                  <c:v>1004.25</c:v>
                </c:pt>
                <c:pt idx="147">
                  <c:v>1004.24</c:v>
                </c:pt>
                <c:pt idx="148">
                  <c:v>1004.15</c:v>
                </c:pt>
                <c:pt idx="149">
                  <c:v>1004.15</c:v>
                </c:pt>
                <c:pt idx="150">
                  <c:v>1004.14</c:v>
                </c:pt>
                <c:pt idx="151">
                  <c:v>1004.13</c:v>
                </c:pt>
                <c:pt idx="152">
                  <c:v>1004</c:v>
                </c:pt>
                <c:pt idx="153">
                  <c:v>1004.01</c:v>
                </c:pt>
                <c:pt idx="154">
                  <c:v>1004.02</c:v>
                </c:pt>
                <c:pt idx="155">
                  <c:v>1004.02</c:v>
                </c:pt>
                <c:pt idx="156">
                  <c:v>1004.01</c:v>
                </c:pt>
                <c:pt idx="157">
                  <c:v>1004.01</c:v>
                </c:pt>
                <c:pt idx="158">
                  <c:v>1003.99</c:v>
                </c:pt>
                <c:pt idx="159">
                  <c:v>1003.98</c:v>
                </c:pt>
                <c:pt idx="160">
                  <c:v>1003.88</c:v>
                </c:pt>
                <c:pt idx="161">
                  <c:v>1003.87</c:v>
                </c:pt>
                <c:pt idx="162">
                  <c:v>1003.86</c:v>
                </c:pt>
                <c:pt idx="163">
                  <c:v>1003.86</c:v>
                </c:pt>
                <c:pt idx="164">
                  <c:v>1003.68</c:v>
                </c:pt>
                <c:pt idx="165">
                  <c:v>1003.69</c:v>
                </c:pt>
                <c:pt idx="166">
                  <c:v>1003.69</c:v>
                </c:pt>
                <c:pt idx="167">
                  <c:v>1003.7</c:v>
                </c:pt>
                <c:pt idx="168">
                  <c:v>1003.65</c:v>
                </c:pt>
                <c:pt idx="169">
                  <c:v>1003.65</c:v>
                </c:pt>
                <c:pt idx="170">
                  <c:v>1003.65</c:v>
                </c:pt>
                <c:pt idx="171">
                  <c:v>1003.64</c:v>
                </c:pt>
                <c:pt idx="172">
                  <c:v>1003.47</c:v>
                </c:pt>
                <c:pt idx="173">
                  <c:v>1003.47</c:v>
                </c:pt>
                <c:pt idx="174">
                  <c:v>1003.46</c:v>
                </c:pt>
                <c:pt idx="175">
                  <c:v>1003.45</c:v>
                </c:pt>
                <c:pt idx="176">
                  <c:v>1003.45</c:v>
                </c:pt>
                <c:pt idx="177">
                  <c:v>1003.43</c:v>
                </c:pt>
                <c:pt idx="178">
                  <c:v>1003.43</c:v>
                </c:pt>
                <c:pt idx="179">
                  <c:v>1003.42</c:v>
                </c:pt>
                <c:pt idx="180">
                  <c:v>1003.42</c:v>
                </c:pt>
                <c:pt idx="181">
                  <c:v>1003.42</c:v>
                </c:pt>
                <c:pt idx="182">
                  <c:v>1003.41</c:v>
                </c:pt>
                <c:pt idx="183">
                  <c:v>1003.4</c:v>
                </c:pt>
                <c:pt idx="184">
                  <c:v>1003.27</c:v>
                </c:pt>
                <c:pt idx="185">
                  <c:v>1003.26</c:v>
                </c:pt>
                <c:pt idx="186">
                  <c:v>1003.26</c:v>
                </c:pt>
                <c:pt idx="187">
                  <c:v>1003.26</c:v>
                </c:pt>
                <c:pt idx="188">
                  <c:v>1003.15</c:v>
                </c:pt>
                <c:pt idx="189">
                  <c:v>1003.15</c:v>
                </c:pt>
                <c:pt idx="190">
                  <c:v>1003.15</c:v>
                </c:pt>
                <c:pt idx="191">
                  <c:v>1003.15</c:v>
                </c:pt>
                <c:pt idx="192">
                  <c:v>1002.99</c:v>
                </c:pt>
                <c:pt idx="193">
                  <c:v>1002.98</c:v>
                </c:pt>
                <c:pt idx="194">
                  <c:v>1002.97</c:v>
                </c:pt>
                <c:pt idx="195">
                  <c:v>1002.96</c:v>
                </c:pt>
                <c:pt idx="196">
                  <c:v>1002.89</c:v>
                </c:pt>
                <c:pt idx="197">
                  <c:v>1002.89</c:v>
                </c:pt>
                <c:pt idx="198">
                  <c:v>1002.89</c:v>
                </c:pt>
                <c:pt idx="199">
                  <c:v>1002.88</c:v>
                </c:pt>
                <c:pt idx="200">
                  <c:v>1002.8</c:v>
                </c:pt>
                <c:pt idx="201">
                  <c:v>1002.81</c:v>
                </c:pt>
                <c:pt idx="202">
                  <c:v>1002.79</c:v>
                </c:pt>
                <c:pt idx="203">
                  <c:v>1002.8</c:v>
                </c:pt>
                <c:pt idx="204">
                  <c:v>1002.68</c:v>
                </c:pt>
                <c:pt idx="205">
                  <c:v>1002.69</c:v>
                </c:pt>
                <c:pt idx="206">
                  <c:v>1002.69</c:v>
                </c:pt>
                <c:pt idx="207">
                  <c:v>1002.7</c:v>
                </c:pt>
                <c:pt idx="208">
                  <c:v>1002.5</c:v>
                </c:pt>
                <c:pt idx="209">
                  <c:v>1002.49</c:v>
                </c:pt>
                <c:pt idx="210">
                  <c:v>1002.49</c:v>
                </c:pt>
                <c:pt idx="211">
                  <c:v>1002.48</c:v>
                </c:pt>
                <c:pt idx="212">
                  <c:v>1002.4</c:v>
                </c:pt>
                <c:pt idx="213">
                  <c:v>1002.4</c:v>
                </c:pt>
                <c:pt idx="214">
                  <c:v>1002.38</c:v>
                </c:pt>
                <c:pt idx="215">
                  <c:v>1002.37</c:v>
                </c:pt>
                <c:pt idx="216">
                  <c:v>1002.26</c:v>
                </c:pt>
                <c:pt idx="217">
                  <c:v>1002.26</c:v>
                </c:pt>
                <c:pt idx="218">
                  <c:v>1002.26</c:v>
                </c:pt>
                <c:pt idx="219">
                  <c:v>1002.25</c:v>
                </c:pt>
                <c:pt idx="220">
                  <c:v>1002.19</c:v>
                </c:pt>
                <c:pt idx="221">
                  <c:v>1002.18</c:v>
                </c:pt>
                <c:pt idx="222">
                  <c:v>1002.17</c:v>
                </c:pt>
                <c:pt idx="223">
                  <c:v>1002.18</c:v>
                </c:pt>
                <c:pt idx="224">
                  <c:v>1002.07</c:v>
                </c:pt>
                <c:pt idx="225">
                  <c:v>1002.07</c:v>
                </c:pt>
                <c:pt idx="226">
                  <c:v>1002.07</c:v>
                </c:pt>
                <c:pt idx="227">
                  <c:v>1002.07</c:v>
                </c:pt>
                <c:pt idx="228">
                  <c:v>1001.97</c:v>
                </c:pt>
                <c:pt idx="229">
                  <c:v>1001.95</c:v>
                </c:pt>
                <c:pt idx="230">
                  <c:v>1001.95</c:v>
                </c:pt>
                <c:pt idx="231">
                  <c:v>1001.95</c:v>
                </c:pt>
                <c:pt idx="232">
                  <c:v>1001.87</c:v>
                </c:pt>
                <c:pt idx="233">
                  <c:v>1001.86</c:v>
                </c:pt>
                <c:pt idx="234">
                  <c:v>1001.85</c:v>
                </c:pt>
                <c:pt idx="235">
                  <c:v>1001.85</c:v>
                </c:pt>
                <c:pt idx="236">
                  <c:v>1001.83</c:v>
                </c:pt>
                <c:pt idx="237">
                  <c:v>1001.82</c:v>
                </c:pt>
                <c:pt idx="238">
                  <c:v>1001.8</c:v>
                </c:pt>
                <c:pt idx="239">
                  <c:v>1001.78</c:v>
                </c:pt>
                <c:pt idx="240">
                  <c:v>1001.75</c:v>
                </c:pt>
                <c:pt idx="241">
                  <c:v>1001.75</c:v>
                </c:pt>
                <c:pt idx="242">
                  <c:v>1001.75</c:v>
                </c:pt>
                <c:pt idx="243">
                  <c:v>1001.76</c:v>
                </c:pt>
                <c:pt idx="244">
                  <c:v>1001.81</c:v>
                </c:pt>
                <c:pt idx="245">
                  <c:v>1001.82</c:v>
                </c:pt>
                <c:pt idx="246">
                  <c:v>1001.82</c:v>
                </c:pt>
                <c:pt idx="247">
                  <c:v>1001.82</c:v>
                </c:pt>
                <c:pt idx="248">
                  <c:v>1001.75</c:v>
                </c:pt>
                <c:pt idx="249">
                  <c:v>1001.76</c:v>
                </c:pt>
                <c:pt idx="250">
                  <c:v>1001.76</c:v>
                </c:pt>
                <c:pt idx="251">
                  <c:v>1001.76</c:v>
                </c:pt>
                <c:pt idx="252">
                  <c:v>1001.77</c:v>
                </c:pt>
                <c:pt idx="253">
                  <c:v>1001.77</c:v>
                </c:pt>
                <c:pt idx="254">
                  <c:v>1001.77</c:v>
                </c:pt>
                <c:pt idx="255">
                  <c:v>1001.76</c:v>
                </c:pt>
                <c:pt idx="256">
                  <c:v>1001.74</c:v>
                </c:pt>
                <c:pt idx="257">
                  <c:v>1001.73</c:v>
                </c:pt>
                <c:pt idx="258">
                  <c:v>1001.73</c:v>
                </c:pt>
                <c:pt idx="259">
                  <c:v>1001.73</c:v>
                </c:pt>
                <c:pt idx="260">
                  <c:v>1001.65</c:v>
                </c:pt>
                <c:pt idx="261">
                  <c:v>1001.65</c:v>
                </c:pt>
                <c:pt idx="262">
                  <c:v>1001.64</c:v>
                </c:pt>
                <c:pt idx="263">
                  <c:v>1001.64</c:v>
                </c:pt>
                <c:pt idx="264">
                  <c:v>1001.61</c:v>
                </c:pt>
                <c:pt idx="265">
                  <c:v>1001.62</c:v>
                </c:pt>
                <c:pt idx="266">
                  <c:v>1001.62</c:v>
                </c:pt>
                <c:pt idx="267">
                  <c:v>1001.62</c:v>
                </c:pt>
                <c:pt idx="268">
                  <c:v>1001.62</c:v>
                </c:pt>
                <c:pt idx="269">
                  <c:v>1001.62</c:v>
                </c:pt>
                <c:pt idx="270">
                  <c:v>1001.62</c:v>
                </c:pt>
                <c:pt idx="271">
                  <c:v>1001.64</c:v>
                </c:pt>
                <c:pt idx="272">
                  <c:v>1001.66</c:v>
                </c:pt>
                <c:pt idx="273">
                  <c:v>1001.66</c:v>
                </c:pt>
                <c:pt idx="274">
                  <c:v>1001.67</c:v>
                </c:pt>
                <c:pt idx="275">
                  <c:v>1001.67</c:v>
                </c:pt>
                <c:pt idx="276">
                  <c:v>1001.71</c:v>
                </c:pt>
                <c:pt idx="277">
                  <c:v>1001.71</c:v>
                </c:pt>
                <c:pt idx="278">
                  <c:v>1001.71</c:v>
                </c:pt>
                <c:pt idx="279">
                  <c:v>1001.71</c:v>
                </c:pt>
                <c:pt idx="280">
                  <c:v>1001.77</c:v>
                </c:pt>
                <c:pt idx="281">
                  <c:v>1001.77</c:v>
                </c:pt>
                <c:pt idx="282">
                  <c:v>1001.77</c:v>
                </c:pt>
                <c:pt idx="283">
                  <c:v>1001.77</c:v>
                </c:pt>
                <c:pt idx="284">
                  <c:v>1001.78</c:v>
                </c:pt>
                <c:pt idx="285">
                  <c:v>1001.79</c:v>
                </c:pt>
                <c:pt idx="286">
                  <c:v>1001.8</c:v>
                </c:pt>
                <c:pt idx="287">
                  <c:v>1001.8</c:v>
                </c:pt>
                <c:pt idx="288">
                  <c:v>1001.75</c:v>
                </c:pt>
                <c:pt idx="289">
                  <c:v>1001.76</c:v>
                </c:pt>
                <c:pt idx="290">
                  <c:v>1001.77</c:v>
                </c:pt>
                <c:pt idx="291">
                  <c:v>1001.78</c:v>
                </c:pt>
                <c:pt idx="292">
                  <c:v>1001.74</c:v>
                </c:pt>
                <c:pt idx="293">
                  <c:v>1001.75</c:v>
                </c:pt>
                <c:pt idx="294">
                  <c:v>1001.74</c:v>
                </c:pt>
                <c:pt idx="295">
                  <c:v>1001.74</c:v>
                </c:pt>
                <c:pt idx="296">
                  <c:v>1001.67</c:v>
                </c:pt>
                <c:pt idx="297">
                  <c:v>1001.66</c:v>
                </c:pt>
                <c:pt idx="298">
                  <c:v>1001.66</c:v>
                </c:pt>
                <c:pt idx="299">
                  <c:v>1001.65</c:v>
                </c:pt>
                <c:pt idx="300">
                  <c:v>1001.62</c:v>
                </c:pt>
                <c:pt idx="301">
                  <c:v>1001.61</c:v>
                </c:pt>
                <c:pt idx="302">
                  <c:v>1001.61</c:v>
                </c:pt>
                <c:pt idx="303">
                  <c:v>1001.6</c:v>
                </c:pt>
                <c:pt idx="304">
                  <c:v>1001.61</c:v>
                </c:pt>
                <c:pt idx="305">
                  <c:v>1001.61</c:v>
                </c:pt>
                <c:pt idx="306">
                  <c:v>1001.61</c:v>
                </c:pt>
                <c:pt idx="307">
                  <c:v>1001.62</c:v>
                </c:pt>
                <c:pt idx="308">
                  <c:v>1001.56</c:v>
                </c:pt>
                <c:pt idx="309">
                  <c:v>1001.56</c:v>
                </c:pt>
                <c:pt idx="310">
                  <c:v>1001.57</c:v>
                </c:pt>
                <c:pt idx="311">
                  <c:v>1001.57</c:v>
                </c:pt>
                <c:pt idx="312">
                  <c:v>1001.58</c:v>
                </c:pt>
                <c:pt idx="313">
                  <c:v>1001.58</c:v>
                </c:pt>
                <c:pt idx="314">
                  <c:v>1001.57</c:v>
                </c:pt>
                <c:pt idx="315">
                  <c:v>1001.57</c:v>
                </c:pt>
                <c:pt idx="316">
                  <c:v>1001.53</c:v>
                </c:pt>
                <c:pt idx="317">
                  <c:v>1001.53</c:v>
                </c:pt>
                <c:pt idx="318">
                  <c:v>1001.52</c:v>
                </c:pt>
                <c:pt idx="319">
                  <c:v>1001.53</c:v>
                </c:pt>
                <c:pt idx="320">
                  <c:v>1001.56</c:v>
                </c:pt>
                <c:pt idx="321">
                  <c:v>1001.56</c:v>
                </c:pt>
                <c:pt idx="322">
                  <c:v>1001.58</c:v>
                </c:pt>
                <c:pt idx="323">
                  <c:v>1001.58</c:v>
                </c:pt>
                <c:pt idx="324">
                  <c:v>1001.62</c:v>
                </c:pt>
                <c:pt idx="325">
                  <c:v>1001.62</c:v>
                </c:pt>
                <c:pt idx="326">
                  <c:v>1001.63</c:v>
                </c:pt>
                <c:pt idx="327">
                  <c:v>1001.62</c:v>
                </c:pt>
                <c:pt idx="328">
                  <c:v>1001.65</c:v>
                </c:pt>
                <c:pt idx="329">
                  <c:v>1001.66</c:v>
                </c:pt>
                <c:pt idx="330">
                  <c:v>1001.67</c:v>
                </c:pt>
                <c:pt idx="331">
                  <c:v>1001.66</c:v>
                </c:pt>
                <c:pt idx="332">
                  <c:v>1001.64</c:v>
                </c:pt>
                <c:pt idx="333">
                  <c:v>1001.63</c:v>
                </c:pt>
                <c:pt idx="334">
                  <c:v>1001.63</c:v>
                </c:pt>
                <c:pt idx="335">
                  <c:v>1001.63</c:v>
                </c:pt>
                <c:pt idx="336">
                  <c:v>1001.67</c:v>
                </c:pt>
                <c:pt idx="337">
                  <c:v>1001.66</c:v>
                </c:pt>
                <c:pt idx="338">
                  <c:v>1001.66</c:v>
                </c:pt>
                <c:pt idx="339">
                  <c:v>1001.65</c:v>
                </c:pt>
                <c:pt idx="340">
                  <c:v>1001.62</c:v>
                </c:pt>
                <c:pt idx="341">
                  <c:v>1001.62</c:v>
                </c:pt>
                <c:pt idx="342">
                  <c:v>1001.63</c:v>
                </c:pt>
                <c:pt idx="343">
                  <c:v>1001.62</c:v>
                </c:pt>
                <c:pt idx="344">
                  <c:v>1001.64</c:v>
                </c:pt>
                <c:pt idx="345">
                  <c:v>1001.64</c:v>
                </c:pt>
                <c:pt idx="346">
                  <c:v>1001.63</c:v>
                </c:pt>
                <c:pt idx="347">
                  <c:v>1001.63</c:v>
                </c:pt>
                <c:pt idx="348">
                  <c:v>1001.63</c:v>
                </c:pt>
                <c:pt idx="349">
                  <c:v>1001.62</c:v>
                </c:pt>
                <c:pt idx="350">
                  <c:v>1001.62</c:v>
                </c:pt>
                <c:pt idx="351">
                  <c:v>1001.61</c:v>
                </c:pt>
                <c:pt idx="352">
                  <c:v>1001.64</c:v>
                </c:pt>
                <c:pt idx="353">
                  <c:v>1001.65</c:v>
                </c:pt>
                <c:pt idx="354">
                  <c:v>1001.64</c:v>
                </c:pt>
                <c:pt idx="355">
                  <c:v>1001.64</c:v>
                </c:pt>
                <c:pt idx="356">
                  <c:v>1001.69</c:v>
                </c:pt>
                <c:pt idx="357">
                  <c:v>1001.7</c:v>
                </c:pt>
                <c:pt idx="358">
                  <c:v>1001.7</c:v>
                </c:pt>
                <c:pt idx="359">
                  <c:v>1001.7</c:v>
                </c:pt>
                <c:pt idx="360">
                  <c:v>1001.7</c:v>
                </c:pt>
                <c:pt idx="361">
                  <c:v>1001.69</c:v>
                </c:pt>
                <c:pt idx="362">
                  <c:v>1001.69</c:v>
                </c:pt>
                <c:pt idx="363">
                  <c:v>1001.7</c:v>
                </c:pt>
                <c:pt idx="364">
                  <c:v>1001.73</c:v>
                </c:pt>
                <c:pt idx="365">
                  <c:v>1001.74</c:v>
                </c:pt>
                <c:pt idx="366">
                  <c:v>1001.73</c:v>
                </c:pt>
                <c:pt idx="367">
                  <c:v>1001.74</c:v>
                </c:pt>
                <c:pt idx="368">
                  <c:v>1001.77</c:v>
                </c:pt>
                <c:pt idx="369">
                  <c:v>1001.78</c:v>
                </c:pt>
                <c:pt idx="370">
                  <c:v>1001.78</c:v>
                </c:pt>
                <c:pt idx="371">
                  <c:v>1001.78</c:v>
                </c:pt>
                <c:pt idx="372">
                  <c:v>1001.88</c:v>
                </c:pt>
                <c:pt idx="373">
                  <c:v>1001.88</c:v>
                </c:pt>
                <c:pt idx="374">
                  <c:v>1001.87</c:v>
                </c:pt>
                <c:pt idx="375">
                  <c:v>1001.88</c:v>
                </c:pt>
                <c:pt idx="376">
                  <c:v>1001.97</c:v>
                </c:pt>
                <c:pt idx="377">
                  <c:v>1001.98</c:v>
                </c:pt>
                <c:pt idx="378">
                  <c:v>1001.98</c:v>
                </c:pt>
                <c:pt idx="379">
                  <c:v>1001.98</c:v>
                </c:pt>
                <c:pt idx="380">
                  <c:v>1002.09</c:v>
                </c:pt>
                <c:pt idx="381">
                  <c:v>1002.1</c:v>
                </c:pt>
                <c:pt idx="382">
                  <c:v>1002.11</c:v>
                </c:pt>
                <c:pt idx="383">
                  <c:v>1002.11</c:v>
                </c:pt>
                <c:pt idx="384">
                  <c:v>1002.18</c:v>
                </c:pt>
                <c:pt idx="385">
                  <c:v>1002.18</c:v>
                </c:pt>
                <c:pt idx="386">
                  <c:v>1002.18</c:v>
                </c:pt>
                <c:pt idx="387">
                  <c:v>1002.2</c:v>
                </c:pt>
                <c:pt idx="388">
                  <c:v>1002.35</c:v>
                </c:pt>
                <c:pt idx="389">
                  <c:v>1002.36</c:v>
                </c:pt>
                <c:pt idx="390">
                  <c:v>1002.36</c:v>
                </c:pt>
                <c:pt idx="391">
                  <c:v>1002.37</c:v>
                </c:pt>
                <c:pt idx="392">
                  <c:v>1002.43</c:v>
                </c:pt>
                <c:pt idx="393">
                  <c:v>1002.45</c:v>
                </c:pt>
                <c:pt idx="394">
                  <c:v>1002.46</c:v>
                </c:pt>
                <c:pt idx="395">
                  <c:v>1002.46</c:v>
                </c:pt>
                <c:pt idx="396">
                  <c:v>1002.53</c:v>
                </c:pt>
                <c:pt idx="397">
                  <c:v>1002.54</c:v>
                </c:pt>
                <c:pt idx="398">
                  <c:v>1002.54</c:v>
                </c:pt>
                <c:pt idx="399">
                  <c:v>1002.54</c:v>
                </c:pt>
                <c:pt idx="400">
                  <c:v>1002.65</c:v>
                </c:pt>
                <c:pt idx="401">
                  <c:v>1002.64</c:v>
                </c:pt>
                <c:pt idx="402">
                  <c:v>1002.64</c:v>
                </c:pt>
                <c:pt idx="403">
                  <c:v>1002.63</c:v>
                </c:pt>
                <c:pt idx="404">
                  <c:v>1002.71</c:v>
                </c:pt>
                <c:pt idx="405">
                  <c:v>1002.71</c:v>
                </c:pt>
                <c:pt idx="406">
                  <c:v>1002.72</c:v>
                </c:pt>
                <c:pt idx="407">
                  <c:v>1002.72</c:v>
                </c:pt>
                <c:pt idx="408">
                  <c:v>1002.81</c:v>
                </c:pt>
                <c:pt idx="409">
                  <c:v>1002.81</c:v>
                </c:pt>
                <c:pt idx="410">
                  <c:v>1002.81</c:v>
                </c:pt>
                <c:pt idx="411">
                  <c:v>1002.82</c:v>
                </c:pt>
                <c:pt idx="412">
                  <c:v>1002.91</c:v>
                </c:pt>
                <c:pt idx="413">
                  <c:v>1002.91</c:v>
                </c:pt>
                <c:pt idx="414">
                  <c:v>1002.91</c:v>
                </c:pt>
                <c:pt idx="415">
                  <c:v>1002.91</c:v>
                </c:pt>
                <c:pt idx="416">
                  <c:v>1003.02</c:v>
                </c:pt>
                <c:pt idx="417">
                  <c:v>1003.01</c:v>
                </c:pt>
                <c:pt idx="418">
                  <c:v>1003.01</c:v>
                </c:pt>
                <c:pt idx="419">
                  <c:v>1003.02</c:v>
                </c:pt>
                <c:pt idx="420">
                  <c:v>1003.12</c:v>
                </c:pt>
                <c:pt idx="421">
                  <c:v>1003.12</c:v>
                </c:pt>
                <c:pt idx="422">
                  <c:v>1003.11</c:v>
                </c:pt>
                <c:pt idx="423">
                  <c:v>1003.12</c:v>
                </c:pt>
                <c:pt idx="424">
                  <c:v>1003.19</c:v>
                </c:pt>
                <c:pt idx="425">
                  <c:v>1003.18</c:v>
                </c:pt>
                <c:pt idx="426">
                  <c:v>1003.19</c:v>
                </c:pt>
                <c:pt idx="427">
                  <c:v>1003.19</c:v>
                </c:pt>
                <c:pt idx="428">
                  <c:v>1003.25</c:v>
                </c:pt>
                <c:pt idx="429">
                  <c:v>1003.25</c:v>
                </c:pt>
                <c:pt idx="430">
                  <c:v>1003.26</c:v>
                </c:pt>
                <c:pt idx="431">
                  <c:v>1003.27</c:v>
                </c:pt>
                <c:pt idx="432">
                  <c:v>1003.35</c:v>
                </c:pt>
                <c:pt idx="433">
                  <c:v>1003.36</c:v>
                </c:pt>
                <c:pt idx="434">
                  <c:v>1003.36</c:v>
                </c:pt>
                <c:pt idx="435">
                  <c:v>1003.37</c:v>
                </c:pt>
                <c:pt idx="436">
                  <c:v>1003.46</c:v>
                </c:pt>
                <c:pt idx="437">
                  <c:v>1003.47</c:v>
                </c:pt>
                <c:pt idx="438">
                  <c:v>1003.47</c:v>
                </c:pt>
                <c:pt idx="439">
                  <c:v>1003.48</c:v>
                </c:pt>
                <c:pt idx="440">
                  <c:v>1003.65</c:v>
                </c:pt>
                <c:pt idx="441">
                  <c:v>1003.65</c:v>
                </c:pt>
                <c:pt idx="442">
                  <c:v>1003.66</c:v>
                </c:pt>
                <c:pt idx="443">
                  <c:v>1003.67</c:v>
                </c:pt>
                <c:pt idx="444">
                  <c:v>1003.78</c:v>
                </c:pt>
                <c:pt idx="445">
                  <c:v>1003.77</c:v>
                </c:pt>
                <c:pt idx="446">
                  <c:v>1003.77</c:v>
                </c:pt>
                <c:pt idx="447">
                  <c:v>1003.76</c:v>
                </c:pt>
                <c:pt idx="448">
                  <c:v>1003.83</c:v>
                </c:pt>
                <c:pt idx="449">
                  <c:v>1003.83</c:v>
                </c:pt>
                <c:pt idx="450">
                  <c:v>1003.84</c:v>
                </c:pt>
                <c:pt idx="451">
                  <c:v>1003.85</c:v>
                </c:pt>
                <c:pt idx="452">
                  <c:v>1004.01</c:v>
                </c:pt>
                <c:pt idx="453">
                  <c:v>1004.01</c:v>
                </c:pt>
                <c:pt idx="454">
                  <c:v>1004.01</c:v>
                </c:pt>
                <c:pt idx="455">
                  <c:v>1004.01</c:v>
                </c:pt>
                <c:pt idx="456">
                  <c:v>1004.07</c:v>
                </c:pt>
                <c:pt idx="457">
                  <c:v>1004.06</c:v>
                </c:pt>
                <c:pt idx="458">
                  <c:v>1004.05</c:v>
                </c:pt>
                <c:pt idx="459">
                  <c:v>1004.05</c:v>
                </c:pt>
                <c:pt idx="460">
                  <c:v>1004.13</c:v>
                </c:pt>
                <c:pt idx="461">
                  <c:v>1004.13</c:v>
                </c:pt>
                <c:pt idx="462">
                  <c:v>1004.14</c:v>
                </c:pt>
                <c:pt idx="463">
                  <c:v>1004.14</c:v>
                </c:pt>
                <c:pt idx="464">
                  <c:v>1004.21</c:v>
                </c:pt>
                <c:pt idx="465">
                  <c:v>1004.22</c:v>
                </c:pt>
                <c:pt idx="466">
                  <c:v>1004.23</c:v>
                </c:pt>
                <c:pt idx="467">
                  <c:v>1004.24</c:v>
                </c:pt>
                <c:pt idx="468">
                  <c:v>1004.3</c:v>
                </c:pt>
                <c:pt idx="469">
                  <c:v>1004.3</c:v>
                </c:pt>
                <c:pt idx="470">
                  <c:v>1004.3</c:v>
                </c:pt>
                <c:pt idx="471">
                  <c:v>1004.3</c:v>
                </c:pt>
                <c:pt idx="472">
                  <c:v>1004.36</c:v>
                </c:pt>
                <c:pt idx="473">
                  <c:v>1004.36</c:v>
                </c:pt>
                <c:pt idx="474">
                  <c:v>1004.35</c:v>
                </c:pt>
                <c:pt idx="475">
                  <c:v>1004.35</c:v>
                </c:pt>
                <c:pt idx="476">
                  <c:v>1004.29</c:v>
                </c:pt>
                <c:pt idx="477">
                  <c:v>1004.3</c:v>
                </c:pt>
                <c:pt idx="478">
                  <c:v>1004.3</c:v>
                </c:pt>
                <c:pt idx="479">
                  <c:v>1004.3</c:v>
                </c:pt>
                <c:pt idx="480">
                  <c:v>1004.4</c:v>
                </c:pt>
                <c:pt idx="481">
                  <c:v>1004.4</c:v>
                </c:pt>
                <c:pt idx="482">
                  <c:v>1004.41</c:v>
                </c:pt>
                <c:pt idx="483">
                  <c:v>1004.4</c:v>
                </c:pt>
                <c:pt idx="484">
                  <c:v>1004.56</c:v>
                </c:pt>
                <c:pt idx="485">
                  <c:v>1004.55</c:v>
                </c:pt>
                <c:pt idx="486">
                  <c:v>1004.53</c:v>
                </c:pt>
                <c:pt idx="487">
                  <c:v>1004.53</c:v>
                </c:pt>
                <c:pt idx="488">
                  <c:v>1004.47</c:v>
                </c:pt>
                <c:pt idx="489">
                  <c:v>1004.48</c:v>
                </c:pt>
                <c:pt idx="490">
                  <c:v>1004.48</c:v>
                </c:pt>
                <c:pt idx="491">
                  <c:v>1004.49</c:v>
                </c:pt>
                <c:pt idx="492">
                  <c:v>1004.52</c:v>
                </c:pt>
                <c:pt idx="493">
                  <c:v>1004.53</c:v>
                </c:pt>
                <c:pt idx="494">
                  <c:v>1004.53</c:v>
                </c:pt>
                <c:pt idx="495">
                  <c:v>1004.54</c:v>
                </c:pt>
                <c:pt idx="496">
                  <c:v>1004.55</c:v>
                </c:pt>
                <c:pt idx="497">
                  <c:v>1004.56</c:v>
                </c:pt>
                <c:pt idx="498">
                  <c:v>1004.56</c:v>
                </c:pt>
                <c:pt idx="499">
                  <c:v>1004.56</c:v>
                </c:pt>
                <c:pt idx="500">
                  <c:v>1004.69</c:v>
                </c:pt>
                <c:pt idx="501">
                  <c:v>1004.69</c:v>
                </c:pt>
                <c:pt idx="502">
                  <c:v>1004.69</c:v>
                </c:pt>
                <c:pt idx="503">
                  <c:v>1004.68</c:v>
                </c:pt>
                <c:pt idx="504">
                  <c:v>1004.68</c:v>
                </c:pt>
                <c:pt idx="505">
                  <c:v>1004.69</c:v>
                </c:pt>
                <c:pt idx="506">
                  <c:v>1004.69</c:v>
                </c:pt>
                <c:pt idx="507">
                  <c:v>1004.69</c:v>
                </c:pt>
                <c:pt idx="508">
                  <c:v>1004.66</c:v>
                </c:pt>
                <c:pt idx="509">
                  <c:v>1004.67</c:v>
                </c:pt>
                <c:pt idx="510">
                  <c:v>1004.68</c:v>
                </c:pt>
                <c:pt idx="511">
                  <c:v>1004.67</c:v>
                </c:pt>
                <c:pt idx="512">
                  <c:v>1004.68</c:v>
                </c:pt>
                <c:pt idx="513">
                  <c:v>1004.68</c:v>
                </c:pt>
                <c:pt idx="514">
                  <c:v>1004.68</c:v>
                </c:pt>
                <c:pt idx="515">
                  <c:v>1004.68</c:v>
                </c:pt>
                <c:pt idx="516">
                  <c:v>1004.73</c:v>
                </c:pt>
                <c:pt idx="517">
                  <c:v>1004.73</c:v>
                </c:pt>
                <c:pt idx="518">
                  <c:v>1004.72</c:v>
                </c:pt>
                <c:pt idx="519">
                  <c:v>1004.73</c:v>
                </c:pt>
                <c:pt idx="520">
                  <c:v>1004.72</c:v>
                </c:pt>
                <c:pt idx="521">
                  <c:v>1004.72</c:v>
                </c:pt>
                <c:pt idx="522">
                  <c:v>1004.72</c:v>
                </c:pt>
                <c:pt idx="523">
                  <c:v>1004.72</c:v>
                </c:pt>
                <c:pt idx="524">
                  <c:v>1004.73</c:v>
                </c:pt>
                <c:pt idx="525">
                  <c:v>1004.74</c:v>
                </c:pt>
                <c:pt idx="526">
                  <c:v>1004.74</c:v>
                </c:pt>
                <c:pt idx="527">
                  <c:v>1004.74</c:v>
                </c:pt>
                <c:pt idx="528">
                  <c:v>1004.71</c:v>
                </c:pt>
                <c:pt idx="529">
                  <c:v>1004.71</c:v>
                </c:pt>
                <c:pt idx="530">
                  <c:v>1004.71</c:v>
                </c:pt>
                <c:pt idx="531">
                  <c:v>1004.72</c:v>
                </c:pt>
                <c:pt idx="532">
                  <c:v>1004.7</c:v>
                </c:pt>
                <c:pt idx="533">
                  <c:v>1004.71</c:v>
                </c:pt>
                <c:pt idx="534">
                  <c:v>1004.71</c:v>
                </c:pt>
                <c:pt idx="535">
                  <c:v>1004.71</c:v>
                </c:pt>
                <c:pt idx="536">
                  <c:v>1004.7</c:v>
                </c:pt>
                <c:pt idx="537">
                  <c:v>1004.7</c:v>
                </c:pt>
                <c:pt idx="538">
                  <c:v>1004.7</c:v>
                </c:pt>
                <c:pt idx="539">
                  <c:v>1004.7</c:v>
                </c:pt>
                <c:pt idx="540">
                  <c:v>1004.75</c:v>
                </c:pt>
                <c:pt idx="541">
                  <c:v>1004.75</c:v>
                </c:pt>
                <c:pt idx="542">
                  <c:v>1004.74</c:v>
                </c:pt>
                <c:pt idx="543">
                  <c:v>1004.74</c:v>
                </c:pt>
                <c:pt idx="544">
                  <c:v>1004.76</c:v>
                </c:pt>
                <c:pt idx="545">
                  <c:v>1004.77</c:v>
                </c:pt>
                <c:pt idx="546">
                  <c:v>1004.77</c:v>
                </c:pt>
                <c:pt idx="547">
                  <c:v>1004.76</c:v>
                </c:pt>
                <c:pt idx="548">
                  <c:v>1004.75</c:v>
                </c:pt>
                <c:pt idx="549">
                  <c:v>1004.75</c:v>
                </c:pt>
                <c:pt idx="550">
                  <c:v>1004.75</c:v>
                </c:pt>
                <c:pt idx="551">
                  <c:v>1004.74</c:v>
                </c:pt>
                <c:pt idx="552">
                  <c:v>1004.7</c:v>
                </c:pt>
                <c:pt idx="553">
                  <c:v>1004.71</c:v>
                </c:pt>
                <c:pt idx="554">
                  <c:v>1004.71</c:v>
                </c:pt>
                <c:pt idx="555">
                  <c:v>1004.7</c:v>
                </c:pt>
                <c:pt idx="556">
                  <c:v>1004.73</c:v>
                </c:pt>
                <c:pt idx="557">
                  <c:v>1004.74</c:v>
                </c:pt>
                <c:pt idx="558">
                  <c:v>1004.74</c:v>
                </c:pt>
                <c:pt idx="559">
                  <c:v>1004.74</c:v>
                </c:pt>
                <c:pt idx="560">
                  <c:v>1004.73</c:v>
                </c:pt>
                <c:pt idx="561">
                  <c:v>1004.72</c:v>
                </c:pt>
                <c:pt idx="562">
                  <c:v>1004.72</c:v>
                </c:pt>
                <c:pt idx="563">
                  <c:v>1004.72</c:v>
                </c:pt>
                <c:pt idx="564">
                  <c:v>1004.73</c:v>
                </c:pt>
                <c:pt idx="565">
                  <c:v>1004.72</c:v>
                </c:pt>
                <c:pt idx="566">
                  <c:v>1004.72</c:v>
                </c:pt>
                <c:pt idx="567">
                  <c:v>1004.73</c:v>
                </c:pt>
                <c:pt idx="568">
                  <c:v>1004.67</c:v>
                </c:pt>
                <c:pt idx="569">
                  <c:v>1004.68</c:v>
                </c:pt>
                <c:pt idx="570">
                  <c:v>1004.67</c:v>
                </c:pt>
                <c:pt idx="571">
                  <c:v>1004.66</c:v>
                </c:pt>
                <c:pt idx="572">
                  <c:v>1004.63</c:v>
                </c:pt>
                <c:pt idx="573">
                  <c:v>1004.64</c:v>
                </c:pt>
                <c:pt idx="574">
                  <c:v>1004.63</c:v>
                </c:pt>
                <c:pt idx="575">
                  <c:v>1004.63</c:v>
                </c:pt>
                <c:pt idx="576">
                  <c:v>1004.54</c:v>
                </c:pt>
                <c:pt idx="577">
                  <c:v>1004.53</c:v>
                </c:pt>
                <c:pt idx="578">
                  <c:v>1004.52</c:v>
                </c:pt>
                <c:pt idx="579">
                  <c:v>1004.51</c:v>
                </c:pt>
                <c:pt idx="580">
                  <c:v>1004.46</c:v>
                </c:pt>
                <c:pt idx="581">
                  <c:v>1004.47</c:v>
                </c:pt>
                <c:pt idx="582">
                  <c:v>1004.46</c:v>
                </c:pt>
                <c:pt idx="583">
                  <c:v>1004.46</c:v>
                </c:pt>
                <c:pt idx="584">
                  <c:v>1004.44</c:v>
                </c:pt>
                <c:pt idx="585">
                  <c:v>1004.45</c:v>
                </c:pt>
                <c:pt idx="586">
                  <c:v>1004.44</c:v>
                </c:pt>
                <c:pt idx="587">
                  <c:v>1004.43</c:v>
                </c:pt>
                <c:pt idx="588">
                  <c:v>1004.29</c:v>
                </c:pt>
                <c:pt idx="589">
                  <c:v>1004.29</c:v>
                </c:pt>
                <c:pt idx="590">
                  <c:v>1004.29</c:v>
                </c:pt>
                <c:pt idx="591">
                  <c:v>1004.3</c:v>
                </c:pt>
                <c:pt idx="592">
                  <c:v>1004.19</c:v>
                </c:pt>
                <c:pt idx="593">
                  <c:v>1004.18</c:v>
                </c:pt>
                <c:pt idx="594">
                  <c:v>1004.19</c:v>
                </c:pt>
                <c:pt idx="595">
                  <c:v>1004.18</c:v>
                </c:pt>
                <c:pt idx="596">
                  <c:v>1004.02</c:v>
                </c:pt>
                <c:pt idx="597">
                  <c:v>1004.01</c:v>
                </c:pt>
                <c:pt idx="598">
                  <c:v>1004</c:v>
                </c:pt>
                <c:pt idx="599">
                  <c:v>1004</c:v>
                </c:pt>
                <c:pt idx="600">
                  <c:v>1003.96</c:v>
                </c:pt>
                <c:pt idx="601">
                  <c:v>1003.96</c:v>
                </c:pt>
                <c:pt idx="602">
                  <c:v>1003.96</c:v>
                </c:pt>
                <c:pt idx="603">
                  <c:v>1003.96</c:v>
                </c:pt>
                <c:pt idx="604">
                  <c:v>1003.85</c:v>
                </c:pt>
                <c:pt idx="605">
                  <c:v>1003.86</c:v>
                </c:pt>
                <c:pt idx="606">
                  <c:v>1003.85</c:v>
                </c:pt>
                <c:pt idx="607">
                  <c:v>1003.85</c:v>
                </c:pt>
                <c:pt idx="608">
                  <c:v>1003.75</c:v>
                </c:pt>
                <c:pt idx="609">
                  <c:v>1003.75</c:v>
                </c:pt>
                <c:pt idx="610">
                  <c:v>1003.76</c:v>
                </c:pt>
                <c:pt idx="611">
                  <c:v>1003.75</c:v>
                </c:pt>
                <c:pt idx="612">
                  <c:v>1003.67</c:v>
                </c:pt>
                <c:pt idx="613">
                  <c:v>1003.66</c:v>
                </c:pt>
                <c:pt idx="614">
                  <c:v>1003.66</c:v>
                </c:pt>
                <c:pt idx="615">
                  <c:v>1003.66</c:v>
                </c:pt>
                <c:pt idx="616">
                  <c:v>1003.6</c:v>
                </c:pt>
                <c:pt idx="617">
                  <c:v>1003.59</c:v>
                </c:pt>
                <c:pt idx="618">
                  <c:v>1003.6</c:v>
                </c:pt>
                <c:pt idx="619">
                  <c:v>1003.59</c:v>
                </c:pt>
                <c:pt idx="620">
                  <c:v>1003.53</c:v>
                </c:pt>
                <c:pt idx="621">
                  <c:v>1003.53</c:v>
                </c:pt>
                <c:pt idx="622">
                  <c:v>1003.53</c:v>
                </c:pt>
                <c:pt idx="623">
                  <c:v>1003.53</c:v>
                </c:pt>
                <c:pt idx="624">
                  <c:v>1003.46</c:v>
                </c:pt>
                <c:pt idx="625">
                  <c:v>1003.46</c:v>
                </c:pt>
                <c:pt idx="626">
                  <c:v>1003.45</c:v>
                </c:pt>
                <c:pt idx="627">
                  <c:v>1003.45</c:v>
                </c:pt>
                <c:pt idx="628">
                  <c:v>1003.34</c:v>
                </c:pt>
                <c:pt idx="629">
                  <c:v>1003.35</c:v>
                </c:pt>
                <c:pt idx="630">
                  <c:v>1003.35</c:v>
                </c:pt>
                <c:pt idx="631">
                  <c:v>1003.35</c:v>
                </c:pt>
                <c:pt idx="632">
                  <c:v>1003.32</c:v>
                </c:pt>
                <c:pt idx="633">
                  <c:v>1003.32</c:v>
                </c:pt>
                <c:pt idx="634">
                  <c:v>1003.32</c:v>
                </c:pt>
                <c:pt idx="635">
                  <c:v>1003.31</c:v>
                </c:pt>
                <c:pt idx="636">
                  <c:v>1003.28</c:v>
                </c:pt>
                <c:pt idx="637">
                  <c:v>1003.27</c:v>
                </c:pt>
                <c:pt idx="638">
                  <c:v>1003.27</c:v>
                </c:pt>
                <c:pt idx="639">
                  <c:v>1003.27</c:v>
                </c:pt>
                <c:pt idx="640">
                  <c:v>1003.23</c:v>
                </c:pt>
                <c:pt idx="641">
                  <c:v>1003.23</c:v>
                </c:pt>
                <c:pt idx="642">
                  <c:v>1003.22</c:v>
                </c:pt>
                <c:pt idx="643">
                  <c:v>1003.23</c:v>
                </c:pt>
                <c:pt idx="644">
                  <c:v>1003.17</c:v>
                </c:pt>
                <c:pt idx="645">
                  <c:v>1003.18</c:v>
                </c:pt>
                <c:pt idx="646">
                  <c:v>1003.17</c:v>
                </c:pt>
                <c:pt idx="647">
                  <c:v>1003.17</c:v>
                </c:pt>
                <c:pt idx="648">
                  <c:v>1003.07</c:v>
                </c:pt>
                <c:pt idx="649">
                  <c:v>1003.08</c:v>
                </c:pt>
                <c:pt idx="650">
                  <c:v>1003.1</c:v>
                </c:pt>
                <c:pt idx="651">
                  <c:v>1003.11</c:v>
                </c:pt>
                <c:pt idx="652">
                  <c:v>1003.07</c:v>
                </c:pt>
                <c:pt idx="653">
                  <c:v>1003.06</c:v>
                </c:pt>
                <c:pt idx="654">
                  <c:v>1003.06</c:v>
                </c:pt>
                <c:pt idx="655">
                  <c:v>1003.05</c:v>
                </c:pt>
                <c:pt idx="656">
                  <c:v>1002.98</c:v>
                </c:pt>
                <c:pt idx="657">
                  <c:v>1002.98</c:v>
                </c:pt>
                <c:pt idx="658">
                  <c:v>1002.98</c:v>
                </c:pt>
                <c:pt idx="659">
                  <c:v>1002.97</c:v>
                </c:pt>
                <c:pt idx="660">
                  <c:v>1002.96</c:v>
                </c:pt>
                <c:pt idx="661">
                  <c:v>1002.96</c:v>
                </c:pt>
                <c:pt idx="662">
                  <c:v>1002.96</c:v>
                </c:pt>
                <c:pt idx="663">
                  <c:v>1002.96</c:v>
                </c:pt>
                <c:pt idx="664">
                  <c:v>1002.94</c:v>
                </c:pt>
                <c:pt idx="665">
                  <c:v>1002.94</c:v>
                </c:pt>
                <c:pt idx="666">
                  <c:v>1002.94</c:v>
                </c:pt>
                <c:pt idx="667">
                  <c:v>1002.94</c:v>
                </c:pt>
                <c:pt idx="668">
                  <c:v>1002.88</c:v>
                </c:pt>
                <c:pt idx="669">
                  <c:v>1002.87</c:v>
                </c:pt>
                <c:pt idx="670">
                  <c:v>1002.87</c:v>
                </c:pt>
                <c:pt idx="671">
                  <c:v>1002.87</c:v>
                </c:pt>
                <c:pt idx="672">
                  <c:v>1002.95</c:v>
                </c:pt>
                <c:pt idx="673">
                  <c:v>1002.94</c:v>
                </c:pt>
                <c:pt idx="674">
                  <c:v>1002.94</c:v>
                </c:pt>
                <c:pt idx="675">
                  <c:v>1002.95</c:v>
                </c:pt>
                <c:pt idx="676">
                  <c:v>1003</c:v>
                </c:pt>
                <c:pt idx="677">
                  <c:v>1003</c:v>
                </c:pt>
                <c:pt idx="678">
                  <c:v>1003</c:v>
                </c:pt>
                <c:pt idx="679">
                  <c:v>1003</c:v>
                </c:pt>
                <c:pt idx="680">
                  <c:v>1002.98</c:v>
                </c:pt>
                <c:pt idx="681">
                  <c:v>1002.99</c:v>
                </c:pt>
                <c:pt idx="682">
                  <c:v>1002.99</c:v>
                </c:pt>
                <c:pt idx="683">
                  <c:v>1002.99</c:v>
                </c:pt>
                <c:pt idx="684">
                  <c:v>1003.02</c:v>
                </c:pt>
                <c:pt idx="685">
                  <c:v>1003.02</c:v>
                </c:pt>
                <c:pt idx="686">
                  <c:v>1003.03</c:v>
                </c:pt>
                <c:pt idx="687">
                  <c:v>1003.02</c:v>
                </c:pt>
                <c:pt idx="688">
                  <c:v>1003.02</c:v>
                </c:pt>
                <c:pt idx="689">
                  <c:v>1003.02</c:v>
                </c:pt>
                <c:pt idx="690">
                  <c:v>1003.02</c:v>
                </c:pt>
                <c:pt idx="691">
                  <c:v>1003.01</c:v>
                </c:pt>
                <c:pt idx="692">
                  <c:v>1003.02</c:v>
                </c:pt>
                <c:pt idx="693">
                  <c:v>1003.02</c:v>
                </c:pt>
                <c:pt idx="694">
                  <c:v>1003.02</c:v>
                </c:pt>
                <c:pt idx="695">
                  <c:v>1003.02</c:v>
                </c:pt>
                <c:pt idx="696">
                  <c:v>1003.03</c:v>
                </c:pt>
                <c:pt idx="697">
                  <c:v>1003.03</c:v>
                </c:pt>
                <c:pt idx="698">
                  <c:v>1003.03</c:v>
                </c:pt>
                <c:pt idx="699">
                  <c:v>1003.03</c:v>
                </c:pt>
                <c:pt idx="700">
                  <c:v>1003.01</c:v>
                </c:pt>
                <c:pt idx="701">
                  <c:v>1003.01</c:v>
                </c:pt>
                <c:pt idx="702">
                  <c:v>1003.01</c:v>
                </c:pt>
                <c:pt idx="703">
                  <c:v>1003.01</c:v>
                </c:pt>
                <c:pt idx="704">
                  <c:v>1002.94</c:v>
                </c:pt>
                <c:pt idx="705">
                  <c:v>1002.95</c:v>
                </c:pt>
                <c:pt idx="706">
                  <c:v>1002.95</c:v>
                </c:pt>
                <c:pt idx="707">
                  <c:v>1002.96</c:v>
                </c:pt>
                <c:pt idx="708">
                  <c:v>1003.03</c:v>
                </c:pt>
                <c:pt idx="709">
                  <c:v>1003.03</c:v>
                </c:pt>
                <c:pt idx="710">
                  <c:v>1003.03</c:v>
                </c:pt>
                <c:pt idx="711">
                  <c:v>1003.04</c:v>
                </c:pt>
                <c:pt idx="712">
                  <c:v>1003.12</c:v>
                </c:pt>
                <c:pt idx="713">
                  <c:v>1003.13</c:v>
                </c:pt>
                <c:pt idx="714">
                  <c:v>1003.12</c:v>
                </c:pt>
                <c:pt idx="715">
                  <c:v>1003.12</c:v>
                </c:pt>
                <c:pt idx="716">
                  <c:v>1003.16</c:v>
                </c:pt>
                <c:pt idx="717">
                  <c:v>1003.15</c:v>
                </c:pt>
                <c:pt idx="718">
                  <c:v>1003.16</c:v>
                </c:pt>
                <c:pt idx="719">
                  <c:v>1003.17</c:v>
                </c:pt>
                <c:pt idx="720">
                  <c:v>1003.14</c:v>
                </c:pt>
                <c:pt idx="721">
                  <c:v>1003.14</c:v>
                </c:pt>
                <c:pt idx="722">
                  <c:v>1003.14</c:v>
                </c:pt>
                <c:pt idx="723">
                  <c:v>1003.14</c:v>
                </c:pt>
                <c:pt idx="724">
                  <c:v>1003.17</c:v>
                </c:pt>
                <c:pt idx="725">
                  <c:v>1003.17</c:v>
                </c:pt>
                <c:pt idx="726">
                  <c:v>1003.18</c:v>
                </c:pt>
                <c:pt idx="727">
                  <c:v>1003.18</c:v>
                </c:pt>
                <c:pt idx="728">
                  <c:v>1003.18</c:v>
                </c:pt>
                <c:pt idx="729">
                  <c:v>1003.17</c:v>
                </c:pt>
                <c:pt idx="730">
                  <c:v>1003.18</c:v>
                </c:pt>
                <c:pt idx="731">
                  <c:v>1003.18</c:v>
                </c:pt>
                <c:pt idx="732">
                  <c:v>1003.24</c:v>
                </c:pt>
                <c:pt idx="733">
                  <c:v>1003.24</c:v>
                </c:pt>
                <c:pt idx="734">
                  <c:v>1003.24</c:v>
                </c:pt>
                <c:pt idx="735">
                  <c:v>1003.23</c:v>
                </c:pt>
                <c:pt idx="736">
                  <c:v>1003.25</c:v>
                </c:pt>
                <c:pt idx="737">
                  <c:v>1003.26</c:v>
                </c:pt>
                <c:pt idx="738">
                  <c:v>1003.26</c:v>
                </c:pt>
                <c:pt idx="739">
                  <c:v>1003.27</c:v>
                </c:pt>
                <c:pt idx="740">
                  <c:v>1003.39</c:v>
                </c:pt>
                <c:pt idx="741">
                  <c:v>1003.39</c:v>
                </c:pt>
                <c:pt idx="742">
                  <c:v>1003.39</c:v>
                </c:pt>
                <c:pt idx="743">
                  <c:v>1003.39</c:v>
                </c:pt>
                <c:pt idx="744">
                  <c:v>1003.37</c:v>
                </c:pt>
                <c:pt idx="745">
                  <c:v>1003.38</c:v>
                </c:pt>
                <c:pt idx="746">
                  <c:v>1003.38</c:v>
                </c:pt>
                <c:pt idx="747">
                  <c:v>1003.39</c:v>
                </c:pt>
                <c:pt idx="748">
                  <c:v>1003.44</c:v>
                </c:pt>
                <c:pt idx="749">
                  <c:v>1003.44</c:v>
                </c:pt>
                <c:pt idx="750">
                  <c:v>1003.44</c:v>
                </c:pt>
                <c:pt idx="751">
                  <c:v>1003.44</c:v>
                </c:pt>
                <c:pt idx="752">
                  <c:v>1003.46</c:v>
                </c:pt>
                <c:pt idx="753">
                  <c:v>1003.46</c:v>
                </c:pt>
                <c:pt idx="754">
                  <c:v>1003.46</c:v>
                </c:pt>
                <c:pt idx="755">
                  <c:v>1003.47</c:v>
                </c:pt>
                <c:pt idx="756">
                  <c:v>1003.49</c:v>
                </c:pt>
                <c:pt idx="757">
                  <c:v>1003.5</c:v>
                </c:pt>
                <c:pt idx="758">
                  <c:v>1003.5</c:v>
                </c:pt>
                <c:pt idx="759">
                  <c:v>1003.51</c:v>
                </c:pt>
                <c:pt idx="760">
                  <c:v>1003.5</c:v>
                </c:pt>
                <c:pt idx="761">
                  <c:v>1003.49</c:v>
                </c:pt>
                <c:pt idx="762">
                  <c:v>1003.49</c:v>
                </c:pt>
                <c:pt idx="763">
                  <c:v>1003.48</c:v>
                </c:pt>
                <c:pt idx="764">
                  <c:v>1003.5</c:v>
                </c:pt>
                <c:pt idx="765">
                  <c:v>1003.5</c:v>
                </c:pt>
                <c:pt idx="766">
                  <c:v>1003.5</c:v>
                </c:pt>
                <c:pt idx="767">
                  <c:v>1003.51</c:v>
                </c:pt>
                <c:pt idx="768">
                  <c:v>1003.51</c:v>
                </c:pt>
                <c:pt idx="769">
                  <c:v>1003.52</c:v>
                </c:pt>
                <c:pt idx="770">
                  <c:v>1003.52</c:v>
                </c:pt>
                <c:pt idx="771">
                  <c:v>1003.53</c:v>
                </c:pt>
                <c:pt idx="772">
                  <c:v>1003.56</c:v>
                </c:pt>
                <c:pt idx="773">
                  <c:v>1003.56</c:v>
                </c:pt>
                <c:pt idx="774">
                  <c:v>1003.57</c:v>
                </c:pt>
                <c:pt idx="775">
                  <c:v>1003.57</c:v>
                </c:pt>
                <c:pt idx="776">
                  <c:v>1003.56</c:v>
                </c:pt>
                <c:pt idx="777">
                  <c:v>1003.56</c:v>
                </c:pt>
                <c:pt idx="778">
                  <c:v>1003.56</c:v>
                </c:pt>
                <c:pt idx="779">
                  <c:v>1003.57</c:v>
                </c:pt>
                <c:pt idx="780">
                  <c:v>1003.63</c:v>
                </c:pt>
                <c:pt idx="781">
                  <c:v>1003.63</c:v>
                </c:pt>
                <c:pt idx="782">
                  <c:v>1003.63</c:v>
                </c:pt>
                <c:pt idx="783">
                  <c:v>1003.63</c:v>
                </c:pt>
                <c:pt idx="784">
                  <c:v>1003.66</c:v>
                </c:pt>
                <c:pt idx="785">
                  <c:v>1003.67</c:v>
                </c:pt>
                <c:pt idx="786">
                  <c:v>1003.68</c:v>
                </c:pt>
                <c:pt idx="787">
                  <c:v>1003.68</c:v>
                </c:pt>
                <c:pt idx="788">
                  <c:v>1003.77</c:v>
                </c:pt>
                <c:pt idx="789">
                  <c:v>1003.78</c:v>
                </c:pt>
                <c:pt idx="790">
                  <c:v>1003.78</c:v>
                </c:pt>
                <c:pt idx="791">
                  <c:v>1003.77</c:v>
                </c:pt>
                <c:pt idx="792">
                  <c:v>1003.86</c:v>
                </c:pt>
                <c:pt idx="793">
                  <c:v>1003.86</c:v>
                </c:pt>
                <c:pt idx="794">
                  <c:v>1003.86</c:v>
                </c:pt>
                <c:pt idx="795">
                  <c:v>1003.86</c:v>
                </c:pt>
                <c:pt idx="796">
                  <c:v>1003.9</c:v>
                </c:pt>
                <c:pt idx="797">
                  <c:v>1003.89</c:v>
                </c:pt>
                <c:pt idx="798">
                  <c:v>1003.88</c:v>
                </c:pt>
                <c:pt idx="799">
                  <c:v>1003.87</c:v>
                </c:pt>
                <c:pt idx="800">
                  <c:v>1003.9</c:v>
                </c:pt>
                <c:pt idx="801">
                  <c:v>1003.9</c:v>
                </c:pt>
                <c:pt idx="802">
                  <c:v>1003.9</c:v>
                </c:pt>
                <c:pt idx="803">
                  <c:v>1003.92</c:v>
                </c:pt>
                <c:pt idx="804">
                  <c:v>1003.98</c:v>
                </c:pt>
                <c:pt idx="805">
                  <c:v>1003.97</c:v>
                </c:pt>
                <c:pt idx="806">
                  <c:v>1003.98</c:v>
                </c:pt>
                <c:pt idx="807">
                  <c:v>1003.98</c:v>
                </c:pt>
                <c:pt idx="808">
                  <c:v>1004.02</c:v>
                </c:pt>
                <c:pt idx="809">
                  <c:v>1004.03</c:v>
                </c:pt>
                <c:pt idx="810">
                  <c:v>1004.03</c:v>
                </c:pt>
                <c:pt idx="811">
                  <c:v>1004.03</c:v>
                </c:pt>
                <c:pt idx="812">
                  <c:v>1004.01</c:v>
                </c:pt>
                <c:pt idx="813">
                  <c:v>1004.01</c:v>
                </c:pt>
                <c:pt idx="814">
                  <c:v>1004.01</c:v>
                </c:pt>
                <c:pt idx="815">
                  <c:v>1004.01</c:v>
                </c:pt>
                <c:pt idx="816">
                  <c:v>1004.04</c:v>
                </c:pt>
                <c:pt idx="817">
                  <c:v>1004.03</c:v>
                </c:pt>
                <c:pt idx="818">
                  <c:v>1004.04</c:v>
                </c:pt>
                <c:pt idx="819">
                  <c:v>1004.04</c:v>
                </c:pt>
                <c:pt idx="820">
                  <c:v>1004.08</c:v>
                </c:pt>
                <c:pt idx="821">
                  <c:v>1004.08</c:v>
                </c:pt>
                <c:pt idx="822">
                  <c:v>1004.07</c:v>
                </c:pt>
                <c:pt idx="823">
                  <c:v>1004.07</c:v>
                </c:pt>
                <c:pt idx="824">
                  <c:v>1004.16</c:v>
                </c:pt>
                <c:pt idx="825">
                  <c:v>1004.17</c:v>
                </c:pt>
                <c:pt idx="826">
                  <c:v>1004.15</c:v>
                </c:pt>
                <c:pt idx="827">
                  <c:v>1004.16</c:v>
                </c:pt>
                <c:pt idx="828">
                  <c:v>1004.13</c:v>
                </c:pt>
                <c:pt idx="829">
                  <c:v>1004.13</c:v>
                </c:pt>
                <c:pt idx="830">
                  <c:v>1004.14</c:v>
                </c:pt>
                <c:pt idx="831">
                  <c:v>1004.15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771-426D-9113-3AE79642B6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058416"/>
        <c:axId val="85157200"/>
      </c:scatterChart>
      <c:valAx>
        <c:axId val="165605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5157200"/>
        <c:crosses val="autoZero"/>
        <c:crossBetween val="midCat"/>
      </c:valAx>
      <c:valAx>
        <c:axId val="851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65605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Bahnschrift SemiBold SemiConden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r>
              <a:rPr lang="pt-BR" dirty="0"/>
              <a:t>Air</a:t>
            </a:r>
            <a:r>
              <a:rPr lang="pt-BR" baseline="0" dirty="0"/>
              <a:t> </a:t>
            </a:r>
            <a:r>
              <a:rPr lang="pt-BR" baseline="0" dirty="0" err="1"/>
              <a:t>Quality</a:t>
            </a:r>
            <a:r>
              <a:rPr lang="pt-BR" baseline="0" dirty="0"/>
              <a:t> Index (AQI </a:t>
            </a:r>
            <a:r>
              <a:rPr lang="pt-BR" baseline="0" dirty="0" err="1"/>
              <a:t>Verage</a:t>
            </a:r>
            <a:r>
              <a:rPr lang="pt-BR" baseline="0" dirty="0"/>
              <a:t>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Planilha1!$I$1</c:f>
              <c:strCache>
                <c:ptCount val="1"/>
                <c:pt idx="0">
                  <c:v>avg(gas)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FF3B"/>
              </a:solidFill>
              <a:ln w="9525">
                <a:solidFill>
                  <a:srgbClr val="FDFF3B"/>
                </a:solidFill>
              </a:ln>
              <a:effectLst/>
            </c:spPr>
          </c:marker>
          <c:yVal>
            <c:numRef>
              <c:f>Planilha1!$I$2:$I$833</c:f>
              <c:numCache>
                <c:formatCode>General</c:formatCode>
                <c:ptCount val="832"/>
                <c:pt idx="0">
                  <c:v>3.9974999999999996</c:v>
                </c:pt>
                <c:pt idx="4">
                  <c:v>5.07</c:v>
                </c:pt>
                <c:pt idx="8">
                  <c:v>6.0449999999999999</c:v>
                </c:pt>
                <c:pt idx="12">
                  <c:v>6.8599999999999994</c:v>
                </c:pt>
                <c:pt idx="16">
                  <c:v>7.6824999999999992</c:v>
                </c:pt>
                <c:pt idx="20">
                  <c:v>8.4024999999999999</c:v>
                </c:pt>
                <c:pt idx="24">
                  <c:v>9.0525000000000002</c:v>
                </c:pt>
                <c:pt idx="28">
                  <c:v>9.5749999999999993</c:v>
                </c:pt>
                <c:pt idx="32">
                  <c:v>9.9600000000000009</c:v>
                </c:pt>
                <c:pt idx="36">
                  <c:v>10.6625</c:v>
                </c:pt>
                <c:pt idx="40">
                  <c:v>10.984999999999999</c:v>
                </c:pt>
                <c:pt idx="44">
                  <c:v>11.499999999999998</c:v>
                </c:pt>
                <c:pt idx="48">
                  <c:v>12.077500000000001</c:v>
                </c:pt>
                <c:pt idx="52">
                  <c:v>12.345000000000001</c:v>
                </c:pt>
                <c:pt idx="56">
                  <c:v>12.427499999999998</c:v>
                </c:pt>
                <c:pt idx="60">
                  <c:v>13.037500000000001</c:v>
                </c:pt>
                <c:pt idx="64">
                  <c:v>13.0025</c:v>
                </c:pt>
                <c:pt idx="68">
                  <c:v>13.662500000000001</c:v>
                </c:pt>
                <c:pt idx="72">
                  <c:v>13.95</c:v>
                </c:pt>
                <c:pt idx="76">
                  <c:v>14.35</c:v>
                </c:pt>
                <c:pt idx="80">
                  <c:v>14.967500000000001</c:v>
                </c:pt>
                <c:pt idx="84">
                  <c:v>14.917499999999999</c:v>
                </c:pt>
                <c:pt idx="88">
                  <c:v>15.232500000000002</c:v>
                </c:pt>
                <c:pt idx="92">
                  <c:v>16.067499999999999</c:v>
                </c:pt>
                <c:pt idx="96">
                  <c:v>16.7225</c:v>
                </c:pt>
                <c:pt idx="100">
                  <c:v>17.194999999999997</c:v>
                </c:pt>
                <c:pt idx="104">
                  <c:v>17.630000000000003</c:v>
                </c:pt>
                <c:pt idx="108">
                  <c:v>17.545000000000002</c:v>
                </c:pt>
                <c:pt idx="112">
                  <c:v>17.41</c:v>
                </c:pt>
                <c:pt idx="116">
                  <c:v>18.057500000000001</c:v>
                </c:pt>
                <c:pt idx="120">
                  <c:v>20.407500000000002</c:v>
                </c:pt>
                <c:pt idx="124">
                  <c:v>20.8125</c:v>
                </c:pt>
                <c:pt idx="128">
                  <c:v>19.8825</c:v>
                </c:pt>
                <c:pt idx="132">
                  <c:v>20.2225</c:v>
                </c:pt>
                <c:pt idx="136">
                  <c:v>21.157500000000002</c:v>
                </c:pt>
                <c:pt idx="140">
                  <c:v>21.427500000000002</c:v>
                </c:pt>
                <c:pt idx="144">
                  <c:v>21.305000000000003</c:v>
                </c:pt>
                <c:pt idx="148">
                  <c:v>20.2225</c:v>
                </c:pt>
                <c:pt idx="152">
                  <c:v>20.11</c:v>
                </c:pt>
                <c:pt idx="156">
                  <c:v>21.0075</c:v>
                </c:pt>
                <c:pt idx="160">
                  <c:v>22.0425</c:v>
                </c:pt>
                <c:pt idx="164">
                  <c:v>24.7425</c:v>
                </c:pt>
                <c:pt idx="168">
                  <c:v>29.767499999999998</c:v>
                </c:pt>
                <c:pt idx="172">
                  <c:v>31.6875</c:v>
                </c:pt>
                <c:pt idx="176">
                  <c:v>28.624999999999996</c:v>
                </c:pt>
                <c:pt idx="180">
                  <c:v>24.675000000000001</c:v>
                </c:pt>
                <c:pt idx="184">
                  <c:v>21.02</c:v>
                </c:pt>
                <c:pt idx="188">
                  <c:v>18.172499999999999</c:v>
                </c:pt>
                <c:pt idx="192">
                  <c:v>16.729999999999997</c:v>
                </c:pt>
                <c:pt idx="196">
                  <c:v>16.882499999999997</c:v>
                </c:pt>
                <c:pt idx="200">
                  <c:v>16.877500000000001</c:v>
                </c:pt>
                <c:pt idx="204">
                  <c:v>16.419999999999998</c:v>
                </c:pt>
                <c:pt idx="208">
                  <c:v>17.27</c:v>
                </c:pt>
                <c:pt idx="212">
                  <c:v>20.399999999999999</c:v>
                </c:pt>
                <c:pt idx="216">
                  <c:v>23.264999999999997</c:v>
                </c:pt>
                <c:pt idx="220">
                  <c:v>22.597499999999997</c:v>
                </c:pt>
                <c:pt idx="224">
                  <c:v>22.535</c:v>
                </c:pt>
                <c:pt idx="228">
                  <c:v>22.192500000000003</c:v>
                </c:pt>
                <c:pt idx="232">
                  <c:v>22.385000000000002</c:v>
                </c:pt>
                <c:pt idx="236">
                  <c:v>27.912500000000001</c:v>
                </c:pt>
                <c:pt idx="240">
                  <c:v>28.057500000000001</c:v>
                </c:pt>
                <c:pt idx="244">
                  <c:v>25.172499999999999</c:v>
                </c:pt>
                <c:pt idx="248">
                  <c:v>24.142500000000002</c:v>
                </c:pt>
                <c:pt idx="252">
                  <c:v>23.904999999999998</c:v>
                </c:pt>
                <c:pt idx="256">
                  <c:v>24.987499999999997</c:v>
                </c:pt>
                <c:pt idx="260">
                  <c:v>24.844999999999999</c:v>
                </c:pt>
                <c:pt idx="264">
                  <c:v>24.454999999999998</c:v>
                </c:pt>
                <c:pt idx="268">
                  <c:v>29.4</c:v>
                </c:pt>
                <c:pt idx="272">
                  <c:v>31.047499999999999</c:v>
                </c:pt>
                <c:pt idx="276">
                  <c:v>30.677499999999998</c:v>
                </c:pt>
                <c:pt idx="280">
                  <c:v>30.875</c:v>
                </c:pt>
                <c:pt idx="284">
                  <c:v>31.897500000000001</c:v>
                </c:pt>
                <c:pt idx="288">
                  <c:v>32.65</c:v>
                </c:pt>
                <c:pt idx="292">
                  <c:v>31.535</c:v>
                </c:pt>
                <c:pt idx="296">
                  <c:v>31.587499999999999</c:v>
                </c:pt>
                <c:pt idx="300">
                  <c:v>29.8325</c:v>
                </c:pt>
                <c:pt idx="304">
                  <c:v>31</c:v>
                </c:pt>
                <c:pt idx="308">
                  <c:v>30.734999999999999</c:v>
                </c:pt>
                <c:pt idx="312">
                  <c:v>31.094999999999999</c:v>
                </c:pt>
                <c:pt idx="316">
                  <c:v>32.852500000000006</c:v>
                </c:pt>
                <c:pt idx="320">
                  <c:v>30.1</c:v>
                </c:pt>
                <c:pt idx="324">
                  <c:v>31.837500000000002</c:v>
                </c:pt>
                <c:pt idx="328">
                  <c:v>32.2575</c:v>
                </c:pt>
                <c:pt idx="332">
                  <c:v>30.092499999999998</c:v>
                </c:pt>
                <c:pt idx="336">
                  <c:v>29.9575</c:v>
                </c:pt>
                <c:pt idx="340">
                  <c:v>30.12</c:v>
                </c:pt>
                <c:pt idx="344">
                  <c:v>31.312500000000004</c:v>
                </c:pt>
                <c:pt idx="348">
                  <c:v>28.52</c:v>
                </c:pt>
                <c:pt idx="352">
                  <c:v>30.127499999999998</c:v>
                </c:pt>
                <c:pt idx="356">
                  <c:v>27.77</c:v>
                </c:pt>
                <c:pt idx="360">
                  <c:v>28.085000000000001</c:v>
                </c:pt>
                <c:pt idx="364">
                  <c:v>31.12</c:v>
                </c:pt>
                <c:pt idx="368">
                  <c:v>31.649999999999995</c:v>
                </c:pt>
                <c:pt idx="372">
                  <c:v>29.4175</c:v>
                </c:pt>
                <c:pt idx="376">
                  <c:v>25.504999999999999</c:v>
                </c:pt>
                <c:pt idx="380">
                  <c:v>24.672500000000003</c:v>
                </c:pt>
                <c:pt idx="384">
                  <c:v>24.900000000000002</c:v>
                </c:pt>
                <c:pt idx="388">
                  <c:v>23.38</c:v>
                </c:pt>
                <c:pt idx="392">
                  <c:v>22.025000000000002</c:v>
                </c:pt>
                <c:pt idx="396">
                  <c:v>18.734999999999999</c:v>
                </c:pt>
                <c:pt idx="400">
                  <c:v>17.427500000000002</c:v>
                </c:pt>
                <c:pt idx="404">
                  <c:v>17.107499999999998</c:v>
                </c:pt>
                <c:pt idx="408">
                  <c:v>16.684999999999999</c:v>
                </c:pt>
                <c:pt idx="412">
                  <c:v>16.292500000000004</c:v>
                </c:pt>
                <c:pt idx="416">
                  <c:v>16.024999999999999</c:v>
                </c:pt>
                <c:pt idx="420">
                  <c:v>16.149999999999999</c:v>
                </c:pt>
                <c:pt idx="424">
                  <c:v>16.027499999999996</c:v>
                </c:pt>
                <c:pt idx="428">
                  <c:v>15.987499999999999</c:v>
                </c:pt>
                <c:pt idx="432">
                  <c:v>16.462500000000002</c:v>
                </c:pt>
                <c:pt idx="436">
                  <c:v>16.442499999999999</c:v>
                </c:pt>
                <c:pt idx="440">
                  <c:v>16.247500000000002</c:v>
                </c:pt>
                <c:pt idx="444">
                  <c:v>16.454999999999998</c:v>
                </c:pt>
                <c:pt idx="448">
                  <c:v>16.684999999999999</c:v>
                </c:pt>
                <c:pt idx="452">
                  <c:v>16.467500000000001</c:v>
                </c:pt>
                <c:pt idx="456">
                  <c:v>16.385000000000002</c:v>
                </c:pt>
                <c:pt idx="460">
                  <c:v>16.1675</c:v>
                </c:pt>
                <c:pt idx="464">
                  <c:v>16.274999999999999</c:v>
                </c:pt>
                <c:pt idx="468">
                  <c:v>16.377499999999998</c:v>
                </c:pt>
                <c:pt idx="472">
                  <c:v>16.555</c:v>
                </c:pt>
                <c:pt idx="476">
                  <c:v>17.064999999999998</c:v>
                </c:pt>
                <c:pt idx="480">
                  <c:v>17.232499999999998</c:v>
                </c:pt>
                <c:pt idx="484">
                  <c:v>16.392499999999998</c:v>
                </c:pt>
                <c:pt idx="488">
                  <c:v>15.847500000000002</c:v>
                </c:pt>
                <c:pt idx="492">
                  <c:v>16.09</c:v>
                </c:pt>
                <c:pt idx="496">
                  <c:v>17.22</c:v>
                </c:pt>
                <c:pt idx="500">
                  <c:v>16.672499999999999</c:v>
                </c:pt>
                <c:pt idx="504">
                  <c:v>16.365000000000002</c:v>
                </c:pt>
                <c:pt idx="508">
                  <c:v>16.299999999999997</c:v>
                </c:pt>
                <c:pt idx="512">
                  <c:v>15.734999999999999</c:v>
                </c:pt>
                <c:pt idx="516">
                  <c:v>15.3575</c:v>
                </c:pt>
                <c:pt idx="520">
                  <c:v>15.0725</c:v>
                </c:pt>
                <c:pt idx="524">
                  <c:v>15.147500000000001</c:v>
                </c:pt>
                <c:pt idx="528">
                  <c:v>15.355</c:v>
                </c:pt>
                <c:pt idx="532">
                  <c:v>15.407499999999999</c:v>
                </c:pt>
                <c:pt idx="536">
                  <c:v>15.447500000000002</c:v>
                </c:pt>
                <c:pt idx="540">
                  <c:v>15.530000000000001</c:v>
                </c:pt>
                <c:pt idx="544">
                  <c:v>15.634999999999998</c:v>
                </c:pt>
                <c:pt idx="548">
                  <c:v>15.265000000000001</c:v>
                </c:pt>
                <c:pt idx="552">
                  <c:v>15.182500000000001</c:v>
                </c:pt>
                <c:pt idx="556">
                  <c:v>15.724999999999998</c:v>
                </c:pt>
                <c:pt idx="560">
                  <c:v>15.854999999999999</c:v>
                </c:pt>
                <c:pt idx="564">
                  <c:v>15.48</c:v>
                </c:pt>
                <c:pt idx="568">
                  <c:v>15.959999999999999</c:v>
                </c:pt>
                <c:pt idx="572">
                  <c:v>16.1325</c:v>
                </c:pt>
                <c:pt idx="576">
                  <c:v>16.052500000000002</c:v>
                </c:pt>
                <c:pt idx="580">
                  <c:v>15.915000000000001</c:v>
                </c:pt>
                <c:pt idx="584">
                  <c:v>15.799999999999999</c:v>
                </c:pt>
                <c:pt idx="588">
                  <c:v>15.5025</c:v>
                </c:pt>
                <c:pt idx="592">
                  <c:v>15.1325</c:v>
                </c:pt>
                <c:pt idx="596">
                  <c:v>15.005000000000001</c:v>
                </c:pt>
                <c:pt idx="600">
                  <c:v>14.865</c:v>
                </c:pt>
                <c:pt idx="604">
                  <c:v>15.084999999999999</c:v>
                </c:pt>
                <c:pt idx="608">
                  <c:v>15.0825</c:v>
                </c:pt>
                <c:pt idx="612">
                  <c:v>15.067499999999999</c:v>
                </c:pt>
                <c:pt idx="616">
                  <c:v>15.014999999999999</c:v>
                </c:pt>
                <c:pt idx="620">
                  <c:v>15.045000000000002</c:v>
                </c:pt>
                <c:pt idx="624">
                  <c:v>15.11</c:v>
                </c:pt>
                <c:pt idx="628">
                  <c:v>15.2075</c:v>
                </c:pt>
                <c:pt idx="632">
                  <c:v>15.274999999999999</c:v>
                </c:pt>
                <c:pt idx="636">
                  <c:v>15.290000000000003</c:v>
                </c:pt>
                <c:pt idx="640">
                  <c:v>15.342499999999998</c:v>
                </c:pt>
                <c:pt idx="644">
                  <c:v>15.3475</c:v>
                </c:pt>
                <c:pt idx="648">
                  <c:v>15.397500000000001</c:v>
                </c:pt>
                <c:pt idx="652">
                  <c:v>15.3925</c:v>
                </c:pt>
                <c:pt idx="656">
                  <c:v>15.487500000000001</c:v>
                </c:pt>
                <c:pt idx="660">
                  <c:v>15.597499999999997</c:v>
                </c:pt>
                <c:pt idx="664">
                  <c:v>15.63</c:v>
                </c:pt>
                <c:pt idx="668">
                  <c:v>15.625</c:v>
                </c:pt>
                <c:pt idx="672">
                  <c:v>15.445</c:v>
                </c:pt>
                <c:pt idx="676">
                  <c:v>15.45</c:v>
                </c:pt>
                <c:pt idx="680">
                  <c:v>15.655000000000001</c:v>
                </c:pt>
                <c:pt idx="684">
                  <c:v>15.557500000000001</c:v>
                </c:pt>
                <c:pt idx="688">
                  <c:v>15.4375</c:v>
                </c:pt>
                <c:pt idx="692">
                  <c:v>15.34</c:v>
                </c:pt>
                <c:pt idx="696">
                  <c:v>15.3</c:v>
                </c:pt>
                <c:pt idx="700">
                  <c:v>15.2925</c:v>
                </c:pt>
                <c:pt idx="704">
                  <c:v>15.302500000000002</c:v>
                </c:pt>
                <c:pt idx="708">
                  <c:v>15.392500000000002</c:v>
                </c:pt>
                <c:pt idx="712">
                  <c:v>15.4275</c:v>
                </c:pt>
                <c:pt idx="716">
                  <c:v>15.505000000000001</c:v>
                </c:pt>
                <c:pt idx="720">
                  <c:v>15.607499999999998</c:v>
                </c:pt>
                <c:pt idx="724">
                  <c:v>15.732500000000002</c:v>
                </c:pt>
                <c:pt idx="728">
                  <c:v>15.872499999999999</c:v>
                </c:pt>
                <c:pt idx="732">
                  <c:v>15.68</c:v>
                </c:pt>
                <c:pt idx="736">
                  <c:v>15.785</c:v>
                </c:pt>
                <c:pt idx="740">
                  <c:v>15.98</c:v>
                </c:pt>
                <c:pt idx="744">
                  <c:v>16.045000000000002</c:v>
                </c:pt>
                <c:pt idx="748">
                  <c:v>16.092500000000001</c:v>
                </c:pt>
                <c:pt idx="752">
                  <c:v>16.152499999999996</c:v>
                </c:pt>
                <c:pt idx="756">
                  <c:v>16.217500000000001</c:v>
                </c:pt>
                <c:pt idx="760">
                  <c:v>16.232500000000002</c:v>
                </c:pt>
                <c:pt idx="764">
                  <c:v>16.240000000000002</c:v>
                </c:pt>
                <c:pt idx="768">
                  <c:v>16.244999999999997</c:v>
                </c:pt>
                <c:pt idx="772">
                  <c:v>16.254999999999999</c:v>
                </c:pt>
                <c:pt idx="776">
                  <c:v>16.28</c:v>
                </c:pt>
                <c:pt idx="780">
                  <c:v>16.247500000000002</c:v>
                </c:pt>
                <c:pt idx="784">
                  <c:v>16.285</c:v>
                </c:pt>
                <c:pt idx="788">
                  <c:v>16.330000000000002</c:v>
                </c:pt>
                <c:pt idx="792">
                  <c:v>16.3825</c:v>
                </c:pt>
                <c:pt idx="796">
                  <c:v>16.372499999999999</c:v>
                </c:pt>
                <c:pt idx="800">
                  <c:v>16.407499999999999</c:v>
                </c:pt>
                <c:pt idx="804">
                  <c:v>16.41</c:v>
                </c:pt>
                <c:pt idx="808">
                  <c:v>16.2925</c:v>
                </c:pt>
                <c:pt idx="812">
                  <c:v>16.237500000000001</c:v>
                </c:pt>
                <c:pt idx="816">
                  <c:v>16.1875</c:v>
                </c:pt>
                <c:pt idx="820">
                  <c:v>15.927499999999998</c:v>
                </c:pt>
                <c:pt idx="824">
                  <c:v>16.297499999999999</c:v>
                </c:pt>
                <c:pt idx="828">
                  <c:v>16.557500000000001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A37-4039-8C69-0092AD7F36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420576"/>
        <c:axId val="159321760"/>
      </c:scatterChart>
      <c:valAx>
        <c:axId val="13274205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59321760"/>
        <c:crosses val="autoZero"/>
        <c:crossBetween val="midCat"/>
      </c:valAx>
      <c:valAx>
        <c:axId val="159321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3274205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Bahnschrift SemiBold SemiConden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r>
              <a:rPr lang="en-US" dirty="0"/>
              <a:t>Luminosity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Bahnschrift SemiBold SemiConden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Planilha1!$G$1</c:f>
              <c:strCache>
                <c:ptCount val="1"/>
                <c:pt idx="0">
                  <c:v>luminisidade(%)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DFF3B"/>
              </a:solidFill>
              <a:ln w="9525">
                <a:solidFill>
                  <a:srgbClr val="FDFF3B"/>
                </a:solidFill>
              </a:ln>
              <a:effectLst/>
            </c:spPr>
          </c:marker>
          <c:xVal>
            <c:numRef>
              <c:f>Planilha1!$B$2:$B$833</c:f>
              <c:numCache>
                <c:formatCode>d/m/yy\ h:mm;@</c:formatCode>
                <c:ptCount val="832"/>
                <c:pt idx="0">
                  <c:v>45239.381944444445</c:v>
                </c:pt>
                <c:pt idx="1">
                  <c:v>45239.382118055553</c:v>
                </c:pt>
                <c:pt idx="2">
                  <c:v>45239.382291666669</c:v>
                </c:pt>
                <c:pt idx="3">
                  <c:v>45239.382476851853</c:v>
                </c:pt>
                <c:pt idx="4">
                  <c:v>45239.38616898148</c:v>
                </c:pt>
                <c:pt idx="5">
                  <c:v>45239.386342592596</c:v>
                </c:pt>
                <c:pt idx="6">
                  <c:v>45239.38652777778</c:v>
                </c:pt>
                <c:pt idx="7">
                  <c:v>45239.386701388888</c:v>
                </c:pt>
                <c:pt idx="8">
                  <c:v>45239.390393518523</c:v>
                </c:pt>
                <c:pt idx="9">
                  <c:v>45239.390578703707</c:v>
                </c:pt>
                <c:pt idx="10">
                  <c:v>45239.390752314815</c:v>
                </c:pt>
                <c:pt idx="11">
                  <c:v>45239.390925925924</c:v>
                </c:pt>
                <c:pt idx="12">
                  <c:v>45239.394629629634</c:v>
                </c:pt>
                <c:pt idx="13">
                  <c:v>45239.394803240742</c:v>
                </c:pt>
                <c:pt idx="14">
                  <c:v>45239.394976851851</c:v>
                </c:pt>
                <c:pt idx="15">
                  <c:v>45239.395150462966</c:v>
                </c:pt>
                <c:pt idx="16">
                  <c:v>45239.398854166662</c:v>
                </c:pt>
                <c:pt idx="17">
                  <c:v>45239.399027777778</c:v>
                </c:pt>
                <c:pt idx="18">
                  <c:v>45239.399201388893</c:v>
                </c:pt>
                <c:pt idx="19">
                  <c:v>45239.399375000001</c:v>
                </c:pt>
                <c:pt idx="20">
                  <c:v>45239.403078703705</c:v>
                </c:pt>
                <c:pt idx="21">
                  <c:v>45239.40325231482</c:v>
                </c:pt>
                <c:pt idx="22">
                  <c:v>45239.403425925921</c:v>
                </c:pt>
                <c:pt idx="23">
                  <c:v>45239.403611111113</c:v>
                </c:pt>
                <c:pt idx="24">
                  <c:v>45239.40730324074</c:v>
                </c:pt>
                <c:pt idx="25">
                  <c:v>45239.407476851848</c:v>
                </c:pt>
                <c:pt idx="26">
                  <c:v>45239.407662037032</c:v>
                </c:pt>
                <c:pt idx="27">
                  <c:v>45239.407835648148</c:v>
                </c:pt>
                <c:pt idx="28">
                  <c:v>45239.411527777775</c:v>
                </c:pt>
                <c:pt idx="29">
                  <c:v>45239.411712962959</c:v>
                </c:pt>
                <c:pt idx="30">
                  <c:v>45239.411886574075</c:v>
                </c:pt>
                <c:pt idx="31">
                  <c:v>45239.41206018519</c:v>
                </c:pt>
                <c:pt idx="32">
                  <c:v>45239.415763888886</c:v>
                </c:pt>
                <c:pt idx="33">
                  <c:v>45239.415937500002</c:v>
                </c:pt>
                <c:pt idx="34">
                  <c:v>45239.416122685187</c:v>
                </c:pt>
                <c:pt idx="35">
                  <c:v>45239.416296296295</c:v>
                </c:pt>
                <c:pt idx="36">
                  <c:v>45239.419988425929</c:v>
                </c:pt>
                <c:pt idx="37">
                  <c:v>45239.420173611114</c:v>
                </c:pt>
                <c:pt idx="38">
                  <c:v>45239.420347222222</c:v>
                </c:pt>
                <c:pt idx="39">
                  <c:v>45239.42052083333</c:v>
                </c:pt>
                <c:pt idx="40">
                  <c:v>45239.424224537041</c:v>
                </c:pt>
                <c:pt idx="41">
                  <c:v>45239.424398148149</c:v>
                </c:pt>
                <c:pt idx="42">
                  <c:v>45239.424571759257</c:v>
                </c:pt>
                <c:pt idx="43">
                  <c:v>45239.424745370372</c:v>
                </c:pt>
                <c:pt idx="44">
                  <c:v>45239.428449074076</c:v>
                </c:pt>
                <c:pt idx="45">
                  <c:v>45239.428622685184</c:v>
                </c:pt>
                <c:pt idx="46">
                  <c:v>45239.428807870368</c:v>
                </c:pt>
                <c:pt idx="47">
                  <c:v>45239.428981481484</c:v>
                </c:pt>
                <c:pt idx="48">
                  <c:v>45239.432673611111</c:v>
                </c:pt>
                <c:pt idx="49">
                  <c:v>45239.432858796295</c:v>
                </c:pt>
                <c:pt idx="50">
                  <c:v>45239.433032407411</c:v>
                </c:pt>
                <c:pt idx="51">
                  <c:v>45239.433206018519</c:v>
                </c:pt>
                <c:pt idx="52">
                  <c:v>45239.436909722222</c:v>
                </c:pt>
                <c:pt idx="53">
                  <c:v>45239.437083333338</c:v>
                </c:pt>
                <c:pt idx="54">
                  <c:v>45239.437256944446</c:v>
                </c:pt>
                <c:pt idx="55">
                  <c:v>45239.437430555554</c:v>
                </c:pt>
                <c:pt idx="56">
                  <c:v>45239.441134259258</c:v>
                </c:pt>
                <c:pt idx="57">
                  <c:v>45239.441307870366</c:v>
                </c:pt>
                <c:pt idx="58">
                  <c:v>45239.441481481481</c:v>
                </c:pt>
                <c:pt idx="59">
                  <c:v>45239.441666666666</c:v>
                </c:pt>
                <c:pt idx="60">
                  <c:v>45239.445358796293</c:v>
                </c:pt>
                <c:pt idx="61">
                  <c:v>45239.445543981477</c:v>
                </c:pt>
                <c:pt idx="62">
                  <c:v>45239.445717592593</c:v>
                </c:pt>
                <c:pt idx="63">
                  <c:v>45239.445891203708</c:v>
                </c:pt>
                <c:pt idx="64">
                  <c:v>45239.449594907404</c:v>
                </c:pt>
                <c:pt idx="65">
                  <c:v>45239.44976851852</c:v>
                </c:pt>
                <c:pt idx="66">
                  <c:v>45239.449942129635</c:v>
                </c:pt>
                <c:pt idx="67">
                  <c:v>45239.450115740736</c:v>
                </c:pt>
                <c:pt idx="68">
                  <c:v>45239.453819444447</c:v>
                </c:pt>
                <c:pt idx="69">
                  <c:v>45239.453993055555</c:v>
                </c:pt>
                <c:pt idx="70">
                  <c:v>45239.454166666663</c:v>
                </c:pt>
                <c:pt idx="71">
                  <c:v>45239.454351851848</c:v>
                </c:pt>
                <c:pt idx="72">
                  <c:v>45239.458043981482</c:v>
                </c:pt>
                <c:pt idx="73">
                  <c:v>45239.45821759259</c:v>
                </c:pt>
                <c:pt idx="74">
                  <c:v>45239.458402777775</c:v>
                </c:pt>
                <c:pt idx="75">
                  <c:v>45239.45857638889</c:v>
                </c:pt>
                <c:pt idx="76">
                  <c:v>45239.462280092594</c:v>
                </c:pt>
                <c:pt idx="77">
                  <c:v>45239.462453703702</c:v>
                </c:pt>
                <c:pt idx="78">
                  <c:v>45239.462627314817</c:v>
                </c:pt>
                <c:pt idx="79">
                  <c:v>45239.462800925925</c:v>
                </c:pt>
                <c:pt idx="80">
                  <c:v>45239.466504629629</c:v>
                </c:pt>
                <c:pt idx="81">
                  <c:v>45239.466678240744</c:v>
                </c:pt>
                <c:pt idx="82">
                  <c:v>45239.466851851852</c:v>
                </c:pt>
                <c:pt idx="83">
                  <c:v>45239.46702546296</c:v>
                </c:pt>
                <c:pt idx="84">
                  <c:v>45239.470729166671</c:v>
                </c:pt>
                <c:pt idx="85">
                  <c:v>45239.470902777779</c:v>
                </c:pt>
                <c:pt idx="86">
                  <c:v>45239.471087962964</c:v>
                </c:pt>
                <c:pt idx="87">
                  <c:v>45239.471261574072</c:v>
                </c:pt>
                <c:pt idx="88">
                  <c:v>45239.474965277783</c:v>
                </c:pt>
                <c:pt idx="89">
                  <c:v>45239.475138888884</c:v>
                </c:pt>
                <c:pt idx="90">
                  <c:v>45239.475312499999</c:v>
                </c:pt>
                <c:pt idx="91">
                  <c:v>45239.475486111114</c:v>
                </c:pt>
                <c:pt idx="92">
                  <c:v>45239.479189814811</c:v>
                </c:pt>
                <c:pt idx="93">
                  <c:v>45239.479363425926</c:v>
                </c:pt>
                <c:pt idx="94">
                  <c:v>45239.479537037041</c:v>
                </c:pt>
                <c:pt idx="95">
                  <c:v>45239.479710648149</c:v>
                </c:pt>
                <c:pt idx="96">
                  <c:v>45239.483414351853</c:v>
                </c:pt>
                <c:pt idx="97">
                  <c:v>45239.483587962968</c:v>
                </c:pt>
                <c:pt idx="98">
                  <c:v>45239.483773148153</c:v>
                </c:pt>
                <c:pt idx="99">
                  <c:v>45239.483946759261</c:v>
                </c:pt>
                <c:pt idx="100">
                  <c:v>45239.487650462965</c:v>
                </c:pt>
                <c:pt idx="101">
                  <c:v>45239.487824074073</c:v>
                </c:pt>
                <c:pt idx="102">
                  <c:v>45239.487997685181</c:v>
                </c:pt>
                <c:pt idx="103">
                  <c:v>45239.488171296296</c:v>
                </c:pt>
                <c:pt idx="104">
                  <c:v>45239.491875</c:v>
                </c:pt>
                <c:pt idx="105">
                  <c:v>45239.492048611108</c:v>
                </c:pt>
                <c:pt idx="106">
                  <c:v>45239.492222222223</c:v>
                </c:pt>
                <c:pt idx="107">
                  <c:v>45239.492407407408</c:v>
                </c:pt>
                <c:pt idx="108">
                  <c:v>45239.496099537035</c:v>
                </c:pt>
                <c:pt idx="109">
                  <c:v>45239.49628472222</c:v>
                </c:pt>
                <c:pt idx="110">
                  <c:v>45239.496458333335</c:v>
                </c:pt>
                <c:pt idx="111">
                  <c:v>45239.496631944443</c:v>
                </c:pt>
                <c:pt idx="112">
                  <c:v>45239.500335648147</c:v>
                </c:pt>
                <c:pt idx="113">
                  <c:v>45239.500509259262</c:v>
                </c:pt>
                <c:pt idx="114">
                  <c:v>45239.50068287037</c:v>
                </c:pt>
                <c:pt idx="115">
                  <c:v>45239.500856481478</c:v>
                </c:pt>
                <c:pt idx="116">
                  <c:v>45239.504560185189</c:v>
                </c:pt>
                <c:pt idx="117">
                  <c:v>45239.504733796297</c:v>
                </c:pt>
                <c:pt idx="118">
                  <c:v>45239.504907407405</c:v>
                </c:pt>
                <c:pt idx="119">
                  <c:v>45239.50509259259</c:v>
                </c:pt>
                <c:pt idx="120">
                  <c:v>45239.508784722224</c:v>
                </c:pt>
                <c:pt idx="121">
                  <c:v>45239.508969907409</c:v>
                </c:pt>
                <c:pt idx="122">
                  <c:v>45239.509143518517</c:v>
                </c:pt>
                <c:pt idx="123">
                  <c:v>45239.509317129632</c:v>
                </c:pt>
                <c:pt idx="124">
                  <c:v>45239.513020833328</c:v>
                </c:pt>
                <c:pt idx="125">
                  <c:v>45239.513194444444</c:v>
                </c:pt>
                <c:pt idx="126">
                  <c:v>45239.513368055559</c:v>
                </c:pt>
                <c:pt idx="127">
                  <c:v>45239.513541666667</c:v>
                </c:pt>
                <c:pt idx="128">
                  <c:v>45239.517245370371</c:v>
                </c:pt>
                <c:pt idx="129">
                  <c:v>45239.517418981486</c:v>
                </c:pt>
                <c:pt idx="130">
                  <c:v>45239.517592592594</c:v>
                </c:pt>
                <c:pt idx="131">
                  <c:v>45239.517777777779</c:v>
                </c:pt>
                <c:pt idx="132">
                  <c:v>45239.521469907406</c:v>
                </c:pt>
                <c:pt idx="133">
                  <c:v>45239.521655092598</c:v>
                </c:pt>
                <c:pt idx="134">
                  <c:v>45239.521828703699</c:v>
                </c:pt>
                <c:pt idx="135">
                  <c:v>45239.522002314814</c:v>
                </c:pt>
                <c:pt idx="136">
                  <c:v>45239.525706018518</c:v>
                </c:pt>
                <c:pt idx="137">
                  <c:v>45239.525879629626</c:v>
                </c:pt>
                <c:pt idx="138">
                  <c:v>45239.526053240741</c:v>
                </c:pt>
                <c:pt idx="139">
                  <c:v>45239.526226851856</c:v>
                </c:pt>
                <c:pt idx="140">
                  <c:v>45239.529930555553</c:v>
                </c:pt>
                <c:pt idx="141">
                  <c:v>45239.530104166668</c:v>
                </c:pt>
                <c:pt idx="142">
                  <c:v>45239.530289351853</c:v>
                </c:pt>
                <c:pt idx="143">
                  <c:v>45239.530462962968</c:v>
                </c:pt>
                <c:pt idx="144">
                  <c:v>45239.534166666665</c:v>
                </c:pt>
                <c:pt idx="145">
                  <c:v>45239.53434027778</c:v>
                </c:pt>
                <c:pt idx="146">
                  <c:v>45239.534513888888</c:v>
                </c:pt>
                <c:pt idx="147">
                  <c:v>45239.534687499996</c:v>
                </c:pt>
                <c:pt idx="148">
                  <c:v>45239.538391203707</c:v>
                </c:pt>
                <c:pt idx="149">
                  <c:v>45239.538564814815</c:v>
                </c:pt>
                <c:pt idx="150">
                  <c:v>45239.538738425923</c:v>
                </c:pt>
                <c:pt idx="151">
                  <c:v>45239.538923611108</c:v>
                </c:pt>
                <c:pt idx="152">
                  <c:v>45239.542615740742</c:v>
                </c:pt>
                <c:pt idx="153">
                  <c:v>45239.542800925927</c:v>
                </c:pt>
                <c:pt idx="154">
                  <c:v>45239.542974537035</c:v>
                </c:pt>
                <c:pt idx="155">
                  <c:v>45239.54314814815</c:v>
                </c:pt>
                <c:pt idx="156">
                  <c:v>45239.546851851846</c:v>
                </c:pt>
                <c:pt idx="157">
                  <c:v>45239.547025462962</c:v>
                </c:pt>
                <c:pt idx="158">
                  <c:v>45239.547199074077</c:v>
                </c:pt>
                <c:pt idx="159">
                  <c:v>45239.547384259262</c:v>
                </c:pt>
                <c:pt idx="160">
                  <c:v>45239.551076388889</c:v>
                </c:pt>
                <c:pt idx="161">
                  <c:v>45239.551261574074</c:v>
                </c:pt>
                <c:pt idx="162">
                  <c:v>45239.551435185189</c:v>
                </c:pt>
                <c:pt idx="163">
                  <c:v>45239.551608796297</c:v>
                </c:pt>
                <c:pt idx="164">
                  <c:v>45239.555312500001</c:v>
                </c:pt>
                <c:pt idx="165">
                  <c:v>45239.555486111116</c:v>
                </c:pt>
                <c:pt idx="166">
                  <c:v>45239.555659722224</c:v>
                </c:pt>
                <c:pt idx="167">
                  <c:v>45239.555833333332</c:v>
                </c:pt>
                <c:pt idx="168">
                  <c:v>45239.559537037036</c:v>
                </c:pt>
                <c:pt idx="169">
                  <c:v>45239.559710648144</c:v>
                </c:pt>
                <c:pt idx="170">
                  <c:v>45239.559884259259</c:v>
                </c:pt>
                <c:pt idx="171">
                  <c:v>45239.560069444444</c:v>
                </c:pt>
                <c:pt idx="172">
                  <c:v>45239.563761574071</c:v>
                </c:pt>
                <c:pt idx="173">
                  <c:v>45239.563946759255</c:v>
                </c:pt>
                <c:pt idx="174">
                  <c:v>45239.564120370371</c:v>
                </c:pt>
                <c:pt idx="175">
                  <c:v>45239.564293981486</c:v>
                </c:pt>
                <c:pt idx="176">
                  <c:v>45239.567997685182</c:v>
                </c:pt>
                <c:pt idx="177">
                  <c:v>45239.568171296298</c:v>
                </c:pt>
                <c:pt idx="178">
                  <c:v>45239.568344907406</c:v>
                </c:pt>
                <c:pt idx="179">
                  <c:v>45239.568518518514</c:v>
                </c:pt>
                <c:pt idx="180">
                  <c:v>45239.572222222225</c:v>
                </c:pt>
                <c:pt idx="181">
                  <c:v>45239.572395833333</c:v>
                </c:pt>
                <c:pt idx="182">
                  <c:v>45239.572581018518</c:v>
                </c:pt>
                <c:pt idx="183">
                  <c:v>45239.572754629626</c:v>
                </c:pt>
                <c:pt idx="184">
                  <c:v>45239.576458333337</c:v>
                </c:pt>
                <c:pt idx="185">
                  <c:v>45239.576631944445</c:v>
                </c:pt>
                <c:pt idx="186">
                  <c:v>45239.576805555553</c:v>
                </c:pt>
                <c:pt idx="187">
                  <c:v>45239.576979166668</c:v>
                </c:pt>
                <c:pt idx="188">
                  <c:v>45239.580682870372</c:v>
                </c:pt>
                <c:pt idx="189">
                  <c:v>45239.58085648148</c:v>
                </c:pt>
                <c:pt idx="190">
                  <c:v>45239.581041666665</c:v>
                </c:pt>
                <c:pt idx="191">
                  <c:v>45239.58121527778</c:v>
                </c:pt>
                <c:pt idx="192">
                  <c:v>45239.584918981476</c:v>
                </c:pt>
                <c:pt idx="193">
                  <c:v>45239.585092592592</c:v>
                </c:pt>
                <c:pt idx="194">
                  <c:v>45239.585266203707</c:v>
                </c:pt>
                <c:pt idx="195">
                  <c:v>45239.585439814815</c:v>
                </c:pt>
                <c:pt idx="196">
                  <c:v>45239.589143518519</c:v>
                </c:pt>
                <c:pt idx="197">
                  <c:v>45239.589317129634</c:v>
                </c:pt>
                <c:pt idx="198">
                  <c:v>45239.589490740742</c:v>
                </c:pt>
                <c:pt idx="199">
                  <c:v>45239.589675925927</c:v>
                </c:pt>
                <c:pt idx="200">
                  <c:v>45239.59337962963</c:v>
                </c:pt>
                <c:pt idx="201">
                  <c:v>45239.593553240746</c:v>
                </c:pt>
                <c:pt idx="202">
                  <c:v>45239.593726851846</c:v>
                </c:pt>
                <c:pt idx="203">
                  <c:v>45239.593900462962</c:v>
                </c:pt>
                <c:pt idx="204">
                  <c:v>45239.597604166665</c:v>
                </c:pt>
                <c:pt idx="205">
                  <c:v>45239.597777777773</c:v>
                </c:pt>
                <c:pt idx="206">
                  <c:v>45239.597951388889</c:v>
                </c:pt>
                <c:pt idx="207">
                  <c:v>45239.598136574074</c:v>
                </c:pt>
                <c:pt idx="208">
                  <c:v>45239.601840277777</c:v>
                </c:pt>
                <c:pt idx="209">
                  <c:v>45239.602013888885</c:v>
                </c:pt>
                <c:pt idx="210">
                  <c:v>45239.602187500001</c:v>
                </c:pt>
                <c:pt idx="211">
                  <c:v>45239.602361111116</c:v>
                </c:pt>
                <c:pt idx="212">
                  <c:v>45239.606064814812</c:v>
                </c:pt>
                <c:pt idx="213">
                  <c:v>45239.606238425928</c:v>
                </c:pt>
                <c:pt idx="214">
                  <c:v>45239.606423611112</c:v>
                </c:pt>
                <c:pt idx="215">
                  <c:v>45239.60659722222</c:v>
                </c:pt>
                <c:pt idx="216">
                  <c:v>45239.610300925924</c:v>
                </c:pt>
                <c:pt idx="217">
                  <c:v>45239.610474537039</c:v>
                </c:pt>
                <c:pt idx="218">
                  <c:v>45239.610648148147</c:v>
                </c:pt>
                <c:pt idx="219">
                  <c:v>45239.610821759255</c:v>
                </c:pt>
                <c:pt idx="220">
                  <c:v>45239.614525462966</c:v>
                </c:pt>
                <c:pt idx="221">
                  <c:v>45239.614699074074</c:v>
                </c:pt>
                <c:pt idx="222">
                  <c:v>45239.614884259259</c:v>
                </c:pt>
                <c:pt idx="223">
                  <c:v>45239.615057870367</c:v>
                </c:pt>
                <c:pt idx="224">
                  <c:v>45239.618761574078</c:v>
                </c:pt>
                <c:pt idx="225">
                  <c:v>45239.618935185186</c:v>
                </c:pt>
                <c:pt idx="226">
                  <c:v>45239.619108796294</c:v>
                </c:pt>
                <c:pt idx="227">
                  <c:v>45239.61928240741</c:v>
                </c:pt>
                <c:pt idx="228">
                  <c:v>45239.622986111106</c:v>
                </c:pt>
                <c:pt idx="229">
                  <c:v>45239.623159722221</c:v>
                </c:pt>
                <c:pt idx="230">
                  <c:v>45239.623333333337</c:v>
                </c:pt>
                <c:pt idx="231">
                  <c:v>45239.623518518521</c:v>
                </c:pt>
                <c:pt idx="232">
                  <c:v>45239.627222222218</c:v>
                </c:pt>
                <c:pt idx="233">
                  <c:v>45239.627395833333</c:v>
                </c:pt>
                <c:pt idx="234">
                  <c:v>45239.627569444448</c:v>
                </c:pt>
                <c:pt idx="235">
                  <c:v>45239.627743055556</c:v>
                </c:pt>
                <c:pt idx="236">
                  <c:v>45239.63144675926</c:v>
                </c:pt>
                <c:pt idx="237">
                  <c:v>45239.631620370375</c:v>
                </c:pt>
                <c:pt idx="238">
                  <c:v>45239.63180555556</c:v>
                </c:pt>
                <c:pt idx="239">
                  <c:v>45239.631979166668</c:v>
                </c:pt>
                <c:pt idx="240">
                  <c:v>45239.635682870372</c:v>
                </c:pt>
                <c:pt idx="241">
                  <c:v>45239.63585648148</c:v>
                </c:pt>
                <c:pt idx="242">
                  <c:v>45239.636030092588</c:v>
                </c:pt>
                <c:pt idx="243">
                  <c:v>45239.636203703703</c:v>
                </c:pt>
                <c:pt idx="244">
                  <c:v>45239.639907407407</c:v>
                </c:pt>
                <c:pt idx="245">
                  <c:v>45239.640092592592</c:v>
                </c:pt>
                <c:pt idx="246">
                  <c:v>45239.6402662037</c:v>
                </c:pt>
                <c:pt idx="247">
                  <c:v>45239.640439814815</c:v>
                </c:pt>
                <c:pt idx="248">
                  <c:v>45239.644143518519</c:v>
                </c:pt>
                <c:pt idx="249">
                  <c:v>45239.644317129627</c:v>
                </c:pt>
                <c:pt idx="250">
                  <c:v>45239.644490740742</c:v>
                </c:pt>
                <c:pt idx="251">
                  <c:v>45239.64466435185</c:v>
                </c:pt>
                <c:pt idx="252">
                  <c:v>45239.648368055554</c:v>
                </c:pt>
                <c:pt idx="253">
                  <c:v>45239.648553240739</c:v>
                </c:pt>
                <c:pt idx="254">
                  <c:v>45239.648726851854</c:v>
                </c:pt>
                <c:pt idx="255">
                  <c:v>45239.648900462962</c:v>
                </c:pt>
                <c:pt idx="256">
                  <c:v>45239.652604166666</c:v>
                </c:pt>
                <c:pt idx="257">
                  <c:v>45239.652777777781</c:v>
                </c:pt>
                <c:pt idx="258">
                  <c:v>45239.652962962966</c:v>
                </c:pt>
                <c:pt idx="259">
                  <c:v>45239.653136574074</c:v>
                </c:pt>
                <c:pt idx="260">
                  <c:v>45239.656840277778</c:v>
                </c:pt>
                <c:pt idx="261">
                  <c:v>45239.657013888893</c:v>
                </c:pt>
                <c:pt idx="262">
                  <c:v>45239.657187500001</c:v>
                </c:pt>
                <c:pt idx="263">
                  <c:v>45239.657361111109</c:v>
                </c:pt>
                <c:pt idx="264">
                  <c:v>45239.66106481482</c:v>
                </c:pt>
                <c:pt idx="265">
                  <c:v>45239.661238425921</c:v>
                </c:pt>
                <c:pt idx="266">
                  <c:v>45239.661412037036</c:v>
                </c:pt>
                <c:pt idx="267">
                  <c:v>45239.661597222221</c:v>
                </c:pt>
                <c:pt idx="268">
                  <c:v>45239.665300925924</c:v>
                </c:pt>
                <c:pt idx="269">
                  <c:v>45239.665474537032</c:v>
                </c:pt>
                <c:pt idx="270">
                  <c:v>45239.665648148148</c:v>
                </c:pt>
                <c:pt idx="271">
                  <c:v>45239.665821759263</c:v>
                </c:pt>
                <c:pt idx="272">
                  <c:v>45239.669525462959</c:v>
                </c:pt>
                <c:pt idx="273">
                  <c:v>45239.669699074075</c:v>
                </c:pt>
                <c:pt idx="274">
                  <c:v>45239.66988425926</c:v>
                </c:pt>
                <c:pt idx="275">
                  <c:v>45239.670057870375</c:v>
                </c:pt>
                <c:pt idx="276">
                  <c:v>45239.673761574071</c:v>
                </c:pt>
                <c:pt idx="277">
                  <c:v>45239.673935185187</c:v>
                </c:pt>
                <c:pt idx="278">
                  <c:v>45239.674108796295</c:v>
                </c:pt>
                <c:pt idx="279">
                  <c:v>45239.674282407403</c:v>
                </c:pt>
                <c:pt idx="280">
                  <c:v>45239.677986111114</c:v>
                </c:pt>
                <c:pt idx="281">
                  <c:v>45239.678159722222</c:v>
                </c:pt>
                <c:pt idx="282">
                  <c:v>45239.678344907406</c:v>
                </c:pt>
                <c:pt idx="283">
                  <c:v>45239.678518518514</c:v>
                </c:pt>
                <c:pt idx="284">
                  <c:v>45239.682222222225</c:v>
                </c:pt>
                <c:pt idx="285">
                  <c:v>45239.682395833333</c:v>
                </c:pt>
                <c:pt idx="286">
                  <c:v>45239.682569444441</c:v>
                </c:pt>
                <c:pt idx="287">
                  <c:v>45239.682743055557</c:v>
                </c:pt>
                <c:pt idx="288">
                  <c:v>45239.686458333337</c:v>
                </c:pt>
                <c:pt idx="289">
                  <c:v>45239.686631944445</c:v>
                </c:pt>
                <c:pt idx="290">
                  <c:v>45239.686805555553</c:v>
                </c:pt>
                <c:pt idx="291">
                  <c:v>45239.686979166669</c:v>
                </c:pt>
                <c:pt idx="292">
                  <c:v>45239.690682870365</c:v>
                </c:pt>
                <c:pt idx="293">
                  <c:v>45239.69085648148</c:v>
                </c:pt>
                <c:pt idx="294">
                  <c:v>45239.691030092596</c:v>
                </c:pt>
                <c:pt idx="295">
                  <c:v>45239.69121527778</c:v>
                </c:pt>
                <c:pt idx="296">
                  <c:v>45239.694918981477</c:v>
                </c:pt>
                <c:pt idx="297">
                  <c:v>45239.695092592592</c:v>
                </c:pt>
                <c:pt idx="298">
                  <c:v>45239.695266203707</c:v>
                </c:pt>
                <c:pt idx="299">
                  <c:v>45239.695451388892</c:v>
                </c:pt>
                <c:pt idx="300">
                  <c:v>45239.699155092589</c:v>
                </c:pt>
                <c:pt idx="301">
                  <c:v>45239.699328703704</c:v>
                </c:pt>
                <c:pt idx="302">
                  <c:v>45239.699502314819</c:v>
                </c:pt>
                <c:pt idx="303">
                  <c:v>45239.699675925927</c:v>
                </c:pt>
                <c:pt idx="304">
                  <c:v>45239.703379629631</c:v>
                </c:pt>
                <c:pt idx="305">
                  <c:v>45239.703553240739</c:v>
                </c:pt>
                <c:pt idx="306">
                  <c:v>45239.703738425931</c:v>
                </c:pt>
                <c:pt idx="307">
                  <c:v>45239.703912037032</c:v>
                </c:pt>
                <c:pt idx="308">
                  <c:v>45239.707615740743</c:v>
                </c:pt>
                <c:pt idx="309">
                  <c:v>45239.707789351851</c:v>
                </c:pt>
                <c:pt idx="310">
                  <c:v>45239.707962962959</c:v>
                </c:pt>
                <c:pt idx="311">
                  <c:v>45239.708148148144</c:v>
                </c:pt>
                <c:pt idx="312">
                  <c:v>45239.711851851855</c:v>
                </c:pt>
                <c:pt idx="313">
                  <c:v>45239.712025462963</c:v>
                </c:pt>
                <c:pt idx="314">
                  <c:v>45239.712199074071</c:v>
                </c:pt>
                <c:pt idx="315">
                  <c:v>45239.712372685186</c:v>
                </c:pt>
                <c:pt idx="316">
                  <c:v>45239.71607638889</c:v>
                </c:pt>
                <c:pt idx="317">
                  <c:v>45239.716249999998</c:v>
                </c:pt>
                <c:pt idx="318">
                  <c:v>45239.716435185182</c:v>
                </c:pt>
                <c:pt idx="319">
                  <c:v>45239.716608796298</c:v>
                </c:pt>
                <c:pt idx="320">
                  <c:v>45239.720312500001</c:v>
                </c:pt>
                <c:pt idx="321">
                  <c:v>45239.720486111109</c:v>
                </c:pt>
                <c:pt idx="322">
                  <c:v>45239.720659722225</c:v>
                </c:pt>
                <c:pt idx="323">
                  <c:v>45239.72084490741</c:v>
                </c:pt>
                <c:pt idx="324">
                  <c:v>45239.724548611106</c:v>
                </c:pt>
                <c:pt idx="325">
                  <c:v>45239.724722222221</c:v>
                </c:pt>
                <c:pt idx="326">
                  <c:v>45239.724895833337</c:v>
                </c:pt>
                <c:pt idx="327">
                  <c:v>45239.725069444445</c:v>
                </c:pt>
                <c:pt idx="328">
                  <c:v>45239.728773148148</c:v>
                </c:pt>
                <c:pt idx="329">
                  <c:v>45239.728946759264</c:v>
                </c:pt>
                <c:pt idx="330">
                  <c:v>45239.729131944448</c:v>
                </c:pt>
                <c:pt idx="331">
                  <c:v>45239.729305555556</c:v>
                </c:pt>
                <c:pt idx="332">
                  <c:v>45239.73300925926</c:v>
                </c:pt>
                <c:pt idx="333">
                  <c:v>45239.733182870375</c:v>
                </c:pt>
                <c:pt idx="334">
                  <c:v>45239.73336805556</c:v>
                </c:pt>
                <c:pt idx="335">
                  <c:v>45239.733541666668</c:v>
                </c:pt>
                <c:pt idx="336">
                  <c:v>45239.737245370372</c:v>
                </c:pt>
                <c:pt idx="337">
                  <c:v>45239.73741898148</c:v>
                </c:pt>
                <c:pt idx="338">
                  <c:v>45239.737592592588</c:v>
                </c:pt>
                <c:pt idx="339">
                  <c:v>45239.737766203703</c:v>
                </c:pt>
                <c:pt idx="340">
                  <c:v>45239.741469907407</c:v>
                </c:pt>
                <c:pt idx="341">
                  <c:v>45239.741655092592</c:v>
                </c:pt>
                <c:pt idx="342">
                  <c:v>45239.7418287037</c:v>
                </c:pt>
                <c:pt idx="343">
                  <c:v>45239.742002314815</c:v>
                </c:pt>
                <c:pt idx="344">
                  <c:v>45239.745706018519</c:v>
                </c:pt>
                <c:pt idx="345">
                  <c:v>45239.745879629627</c:v>
                </c:pt>
                <c:pt idx="346">
                  <c:v>45239.746064814812</c:v>
                </c:pt>
                <c:pt idx="347">
                  <c:v>45239.746238425927</c:v>
                </c:pt>
                <c:pt idx="348">
                  <c:v>45239.749942129631</c:v>
                </c:pt>
                <c:pt idx="349">
                  <c:v>45239.750115740739</c:v>
                </c:pt>
                <c:pt idx="350">
                  <c:v>45239.750289351854</c:v>
                </c:pt>
                <c:pt idx="351">
                  <c:v>45239.750474537039</c:v>
                </c:pt>
                <c:pt idx="352">
                  <c:v>45239.754178240742</c:v>
                </c:pt>
                <c:pt idx="353">
                  <c:v>45239.754351851851</c:v>
                </c:pt>
                <c:pt idx="354">
                  <c:v>45239.754525462966</c:v>
                </c:pt>
                <c:pt idx="355">
                  <c:v>45239.754699074074</c:v>
                </c:pt>
                <c:pt idx="356">
                  <c:v>45239.758414351847</c:v>
                </c:pt>
                <c:pt idx="357">
                  <c:v>45239.758587962962</c:v>
                </c:pt>
                <c:pt idx="358">
                  <c:v>45239.758761574078</c:v>
                </c:pt>
                <c:pt idx="359">
                  <c:v>45239.758935185186</c:v>
                </c:pt>
                <c:pt idx="360">
                  <c:v>45239.762638888889</c:v>
                </c:pt>
                <c:pt idx="361">
                  <c:v>45239.762824074074</c:v>
                </c:pt>
                <c:pt idx="362">
                  <c:v>45239.762997685189</c:v>
                </c:pt>
                <c:pt idx="363">
                  <c:v>45239.763171296298</c:v>
                </c:pt>
                <c:pt idx="364">
                  <c:v>45239.766875000001</c:v>
                </c:pt>
                <c:pt idx="365">
                  <c:v>45239.767048611116</c:v>
                </c:pt>
                <c:pt idx="366">
                  <c:v>45239.767233796301</c:v>
                </c:pt>
                <c:pt idx="367">
                  <c:v>45239.767407407402</c:v>
                </c:pt>
                <c:pt idx="368">
                  <c:v>45239.771111111113</c:v>
                </c:pt>
                <c:pt idx="369">
                  <c:v>45239.771284722221</c:v>
                </c:pt>
                <c:pt idx="370">
                  <c:v>45239.771458333329</c:v>
                </c:pt>
                <c:pt idx="371">
                  <c:v>45239.771643518514</c:v>
                </c:pt>
                <c:pt idx="372">
                  <c:v>45239.775347222225</c:v>
                </c:pt>
                <c:pt idx="373">
                  <c:v>45239.775520833333</c:v>
                </c:pt>
                <c:pt idx="374">
                  <c:v>45239.775694444441</c:v>
                </c:pt>
                <c:pt idx="375">
                  <c:v>45239.775868055556</c:v>
                </c:pt>
                <c:pt idx="376">
                  <c:v>45239.779583333337</c:v>
                </c:pt>
                <c:pt idx="377">
                  <c:v>45239.779756944445</c:v>
                </c:pt>
                <c:pt idx="378">
                  <c:v>45239.779930555553</c:v>
                </c:pt>
                <c:pt idx="379">
                  <c:v>45239.780104166668</c:v>
                </c:pt>
                <c:pt idx="380">
                  <c:v>45239.783807870372</c:v>
                </c:pt>
                <c:pt idx="381">
                  <c:v>45239.783993055556</c:v>
                </c:pt>
                <c:pt idx="382">
                  <c:v>45239.784166666665</c:v>
                </c:pt>
                <c:pt idx="383">
                  <c:v>45239.78434027778</c:v>
                </c:pt>
                <c:pt idx="384">
                  <c:v>45239.788043981476</c:v>
                </c:pt>
                <c:pt idx="385">
                  <c:v>45239.788217592592</c:v>
                </c:pt>
                <c:pt idx="386">
                  <c:v>45239.788391203707</c:v>
                </c:pt>
                <c:pt idx="387">
                  <c:v>45239.788576388892</c:v>
                </c:pt>
                <c:pt idx="388">
                  <c:v>45239.792280092588</c:v>
                </c:pt>
                <c:pt idx="389">
                  <c:v>45239.792453703703</c:v>
                </c:pt>
                <c:pt idx="390">
                  <c:v>45239.792627314819</c:v>
                </c:pt>
                <c:pt idx="391">
                  <c:v>45239.792812500003</c:v>
                </c:pt>
                <c:pt idx="392">
                  <c:v>45239.7965162037</c:v>
                </c:pt>
                <c:pt idx="393">
                  <c:v>45239.796689814815</c:v>
                </c:pt>
                <c:pt idx="394">
                  <c:v>45239.79686342593</c:v>
                </c:pt>
                <c:pt idx="395">
                  <c:v>45239.797037037039</c:v>
                </c:pt>
                <c:pt idx="396">
                  <c:v>45239.800752314812</c:v>
                </c:pt>
                <c:pt idx="397">
                  <c:v>45239.800925925927</c:v>
                </c:pt>
                <c:pt idx="398">
                  <c:v>45239.801099537042</c:v>
                </c:pt>
                <c:pt idx="399">
                  <c:v>45239.801273148143</c:v>
                </c:pt>
                <c:pt idx="400">
                  <c:v>45239.804988425924</c:v>
                </c:pt>
                <c:pt idx="401">
                  <c:v>45239.805162037039</c:v>
                </c:pt>
                <c:pt idx="402">
                  <c:v>45239.805335648147</c:v>
                </c:pt>
                <c:pt idx="403">
                  <c:v>45239.805509259255</c:v>
                </c:pt>
                <c:pt idx="404">
                  <c:v>45239.809212962966</c:v>
                </c:pt>
                <c:pt idx="405">
                  <c:v>45239.809398148151</c:v>
                </c:pt>
                <c:pt idx="406">
                  <c:v>45239.809571759259</c:v>
                </c:pt>
                <c:pt idx="407">
                  <c:v>45239.809745370367</c:v>
                </c:pt>
                <c:pt idx="408">
                  <c:v>45239.813449074078</c:v>
                </c:pt>
                <c:pt idx="409">
                  <c:v>45239.813634259262</c:v>
                </c:pt>
                <c:pt idx="410">
                  <c:v>45239.813807870371</c:v>
                </c:pt>
                <c:pt idx="411">
                  <c:v>45239.813981481479</c:v>
                </c:pt>
                <c:pt idx="412">
                  <c:v>45239.817685185189</c:v>
                </c:pt>
                <c:pt idx="413">
                  <c:v>45239.817870370374</c:v>
                </c:pt>
                <c:pt idx="414">
                  <c:v>45239.818043981482</c:v>
                </c:pt>
                <c:pt idx="415">
                  <c:v>45239.81821759259</c:v>
                </c:pt>
                <c:pt idx="416">
                  <c:v>45239.821921296301</c:v>
                </c:pt>
                <c:pt idx="417">
                  <c:v>45239.822106481486</c:v>
                </c:pt>
                <c:pt idx="418">
                  <c:v>45239.822280092594</c:v>
                </c:pt>
                <c:pt idx="419">
                  <c:v>45239.822453703702</c:v>
                </c:pt>
                <c:pt idx="420">
                  <c:v>45239.826157407406</c:v>
                </c:pt>
                <c:pt idx="421">
                  <c:v>45239.826331018514</c:v>
                </c:pt>
                <c:pt idx="422">
                  <c:v>45239.826516203699</c:v>
                </c:pt>
                <c:pt idx="423">
                  <c:v>45239.826689814814</c:v>
                </c:pt>
                <c:pt idx="424">
                  <c:v>45239.830393518518</c:v>
                </c:pt>
                <c:pt idx="425">
                  <c:v>45239.830567129626</c:v>
                </c:pt>
                <c:pt idx="426">
                  <c:v>45239.830740740741</c:v>
                </c:pt>
                <c:pt idx="427">
                  <c:v>45239.830925925926</c:v>
                </c:pt>
                <c:pt idx="428">
                  <c:v>45239.834629629629</c:v>
                </c:pt>
                <c:pt idx="429">
                  <c:v>45239.834803240738</c:v>
                </c:pt>
                <c:pt idx="430">
                  <c:v>45239.834976851853</c:v>
                </c:pt>
                <c:pt idx="431">
                  <c:v>45239.835162037038</c:v>
                </c:pt>
                <c:pt idx="432">
                  <c:v>45239.838865740741</c:v>
                </c:pt>
                <c:pt idx="433">
                  <c:v>45239.839039351849</c:v>
                </c:pt>
                <c:pt idx="434">
                  <c:v>45239.839212962965</c:v>
                </c:pt>
                <c:pt idx="435">
                  <c:v>45239.839398148149</c:v>
                </c:pt>
                <c:pt idx="436">
                  <c:v>45239.843101851853</c:v>
                </c:pt>
                <c:pt idx="437">
                  <c:v>45239.843275462961</c:v>
                </c:pt>
                <c:pt idx="438">
                  <c:v>45239.843449074076</c:v>
                </c:pt>
                <c:pt idx="439">
                  <c:v>45239.843622685185</c:v>
                </c:pt>
                <c:pt idx="440">
                  <c:v>45239.847337962958</c:v>
                </c:pt>
                <c:pt idx="441">
                  <c:v>45239.847511574073</c:v>
                </c:pt>
                <c:pt idx="442">
                  <c:v>45239.847685185188</c:v>
                </c:pt>
                <c:pt idx="443">
                  <c:v>45239.847858796296</c:v>
                </c:pt>
                <c:pt idx="444">
                  <c:v>45239.85157407407</c:v>
                </c:pt>
                <c:pt idx="445">
                  <c:v>45239.851747685185</c:v>
                </c:pt>
                <c:pt idx="446">
                  <c:v>45239.8519212963</c:v>
                </c:pt>
                <c:pt idx="447">
                  <c:v>45239.852106481485</c:v>
                </c:pt>
                <c:pt idx="448">
                  <c:v>45239.855810185181</c:v>
                </c:pt>
                <c:pt idx="449">
                  <c:v>45239.855983796297</c:v>
                </c:pt>
                <c:pt idx="450">
                  <c:v>45239.856157407412</c:v>
                </c:pt>
                <c:pt idx="451">
                  <c:v>45239.85633101852</c:v>
                </c:pt>
                <c:pt idx="452">
                  <c:v>45239.860046296293</c:v>
                </c:pt>
                <c:pt idx="453">
                  <c:v>45239.860219907408</c:v>
                </c:pt>
                <c:pt idx="454">
                  <c:v>45239.860393518524</c:v>
                </c:pt>
                <c:pt idx="455">
                  <c:v>45239.860578703709</c:v>
                </c:pt>
                <c:pt idx="456">
                  <c:v>45239.864282407405</c:v>
                </c:pt>
                <c:pt idx="457">
                  <c:v>45239.86445601852</c:v>
                </c:pt>
                <c:pt idx="458">
                  <c:v>45239.864641203705</c:v>
                </c:pt>
                <c:pt idx="459">
                  <c:v>45239.864814814813</c:v>
                </c:pt>
                <c:pt idx="460">
                  <c:v>45239.868518518517</c:v>
                </c:pt>
                <c:pt idx="461">
                  <c:v>45239.868692129632</c:v>
                </c:pt>
                <c:pt idx="462">
                  <c:v>45239.868877314817</c:v>
                </c:pt>
                <c:pt idx="463">
                  <c:v>45239.869050925925</c:v>
                </c:pt>
                <c:pt idx="464">
                  <c:v>45239.872754629629</c:v>
                </c:pt>
                <c:pt idx="465">
                  <c:v>45239.872928240744</c:v>
                </c:pt>
                <c:pt idx="466">
                  <c:v>45239.873113425929</c:v>
                </c:pt>
                <c:pt idx="467">
                  <c:v>45239.873287037037</c:v>
                </c:pt>
                <c:pt idx="468">
                  <c:v>45239.87699074074</c:v>
                </c:pt>
                <c:pt idx="469">
                  <c:v>45239.877175925925</c:v>
                </c:pt>
                <c:pt idx="470">
                  <c:v>45239.877349537041</c:v>
                </c:pt>
                <c:pt idx="471">
                  <c:v>45239.877523148149</c:v>
                </c:pt>
                <c:pt idx="472">
                  <c:v>45239.881226851852</c:v>
                </c:pt>
                <c:pt idx="473">
                  <c:v>45239.881412037037</c:v>
                </c:pt>
                <c:pt idx="474">
                  <c:v>45239.881585648152</c:v>
                </c:pt>
                <c:pt idx="475">
                  <c:v>45239.88175925926</c:v>
                </c:pt>
                <c:pt idx="476">
                  <c:v>45239.885474537034</c:v>
                </c:pt>
                <c:pt idx="477">
                  <c:v>45239.885648148149</c:v>
                </c:pt>
                <c:pt idx="478">
                  <c:v>45239.885821759264</c:v>
                </c:pt>
                <c:pt idx="479">
                  <c:v>45239.885995370365</c:v>
                </c:pt>
                <c:pt idx="480">
                  <c:v>45239.889710648145</c:v>
                </c:pt>
                <c:pt idx="481">
                  <c:v>45239.889884259261</c:v>
                </c:pt>
                <c:pt idx="482">
                  <c:v>45239.890057870369</c:v>
                </c:pt>
                <c:pt idx="483">
                  <c:v>45239.890231481477</c:v>
                </c:pt>
                <c:pt idx="484">
                  <c:v>45239.893946759257</c:v>
                </c:pt>
                <c:pt idx="485">
                  <c:v>45239.894120370373</c:v>
                </c:pt>
                <c:pt idx="486">
                  <c:v>45239.894293981481</c:v>
                </c:pt>
                <c:pt idx="487">
                  <c:v>45239.894467592589</c:v>
                </c:pt>
                <c:pt idx="488">
                  <c:v>45239.898182870369</c:v>
                </c:pt>
                <c:pt idx="489">
                  <c:v>45239.898356481484</c:v>
                </c:pt>
                <c:pt idx="490">
                  <c:v>45239.898530092592</c:v>
                </c:pt>
                <c:pt idx="491">
                  <c:v>45239.898715277777</c:v>
                </c:pt>
                <c:pt idx="492">
                  <c:v>45239.902418981481</c:v>
                </c:pt>
                <c:pt idx="493">
                  <c:v>45239.902592592596</c:v>
                </c:pt>
                <c:pt idx="494">
                  <c:v>45239.902766203704</c:v>
                </c:pt>
                <c:pt idx="495">
                  <c:v>45239.902951388889</c:v>
                </c:pt>
                <c:pt idx="496">
                  <c:v>45239.906655092593</c:v>
                </c:pt>
                <c:pt idx="497">
                  <c:v>45239.906828703708</c:v>
                </c:pt>
                <c:pt idx="498">
                  <c:v>45239.907013888893</c:v>
                </c:pt>
                <c:pt idx="499">
                  <c:v>45239.907187500001</c:v>
                </c:pt>
                <c:pt idx="500">
                  <c:v>45239.910902777774</c:v>
                </c:pt>
                <c:pt idx="501">
                  <c:v>45239.911076388889</c:v>
                </c:pt>
                <c:pt idx="502">
                  <c:v>45239.911250000005</c:v>
                </c:pt>
                <c:pt idx="503">
                  <c:v>45239.911423611113</c:v>
                </c:pt>
                <c:pt idx="504">
                  <c:v>45239.915138888886</c:v>
                </c:pt>
                <c:pt idx="505">
                  <c:v>45239.915312500001</c:v>
                </c:pt>
                <c:pt idx="506">
                  <c:v>45239.915486111116</c:v>
                </c:pt>
                <c:pt idx="507">
                  <c:v>45239.915659722217</c:v>
                </c:pt>
                <c:pt idx="508">
                  <c:v>45239.919374999998</c:v>
                </c:pt>
                <c:pt idx="509">
                  <c:v>45239.919548611113</c:v>
                </c:pt>
                <c:pt idx="510">
                  <c:v>45239.919722222221</c:v>
                </c:pt>
                <c:pt idx="511">
                  <c:v>45239.919907407406</c:v>
                </c:pt>
                <c:pt idx="512">
                  <c:v>45239.923611111109</c:v>
                </c:pt>
                <c:pt idx="513">
                  <c:v>45239.923796296294</c:v>
                </c:pt>
                <c:pt idx="514">
                  <c:v>45239.92396990741</c:v>
                </c:pt>
                <c:pt idx="515">
                  <c:v>45239.924143518518</c:v>
                </c:pt>
                <c:pt idx="516">
                  <c:v>45239.927847222221</c:v>
                </c:pt>
                <c:pt idx="517">
                  <c:v>45239.928032407406</c:v>
                </c:pt>
                <c:pt idx="518">
                  <c:v>45239.928206018521</c:v>
                </c:pt>
                <c:pt idx="519">
                  <c:v>45239.928379629629</c:v>
                </c:pt>
                <c:pt idx="520">
                  <c:v>45239.932094907403</c:v>
                </c:pt>
                <c:pt idx="521">
                  <c:v>45239.932268518518</c:v>
                </c:pt>
                <c:pt idx="522">
                  <c:v>45239.932442129633</c:v>
                </c:pt>
                <c:pt idx="523">
                  <c:v>45239.932615740741</c:v>
                </c:pt>
                <c:pt idx="524">
                  <c:v>45239.936331018514</c:v>
                </c:pt>
                <c:pt idx="525">
                  <c:v>45239.93650462963</c:v>
                </c:pt>
                <c:pt idx="526">
                  <c:v>45239.936678240745</c:v>
                </c:pt>
                <c:pt idx="527">
                  <c:v>45239.936851851853</c:v>
                </c:pt>
                <c:pt idx="528">
                  <c:v>45239.940567129626</c:v>
                </c:pt>
                <c:pt idx="529">
                  <c:v>45239.940740740742</c:v>
                </c:pt>
                <c:pt idx="530">
                  <c:v>45239.940914351857</c:v>
                </c:pt>
                <c:pt idx="531">
                  <c:v>45239.941099537042</c:v>
                </c:pt>
                <c:pt idx="532">
                  <c:v>45239.944803240738</c:v>
                </c:pt>
                <c:pt idx="533">
                  <c:v>45239.944988425923</c:v>
                </c:pt>
                <c:pt idx="534">
                  <c:v>45239.945162037038</c:v>
                </c:pt>
                <c:pt idx="535">
                  <c:v>45239.945335648154</c:v>
                </c:pt>
                <c:pt idx="536">
                  <c:v>45239.949050925927</c:v>
                </c:pt>
                <c:pt idx="537">
                  <c:v>45239.949224537035</c:v>
                </c:pt>
                <c:pt idx="538">
                  <c:v>45239.94939814815</c:v>
                </c:pt>
                <c:pt idx="539">
                  <c:v>45239.949571759258</c:v>
                </c:pt>
                <c:pt idx="540">
                  <c:v>45239.953287037039</c:v>
                </c:pt>
                <c:pt idx="541">
                  <c:v>45239.953460648147</c:v>
                </c:pt>
                <c:pt idx="542">
                  <c:v>45239.953634259262</c:v>
                </c:pt>
                <c:pt idx="543">
                  <c:v>45239.953819444447</c:v>
                </c:pt>
                <c:pt idx="544">
                  <c:v>45239.957523148143</c:v>
                </c:pt>
                <c:pt idx="545">
                  <c:v>45239.957708333328</c:v>
                </c:pt>
                <c:pt idx="546">
                  <c:v>45239.957881944443</c:v>
                </c:pt>
                <c:pt idx="547">
                  <c:v>45239.958055555559</c:v>
                </c:pt>
                <c:pt idx="548">
                  <c:v>45239.961770833332</c:v>
                </c:pt>
                <c:pt idx="549">
                  <c:v>45239.96194444444</c:v>
                </c:pt>
                <c:pt idx="550">
                  <c:v>45239.962118055555</c:v>
                </c:pt>
                <c:pt idx="551">
                  <c:v>45239.96229166667</c:v>
                </c:pt>
                <c:pt idx="552">
                  <c:v>45239.966006944444</c:v>
                </c:pt>
                <c:pt idx="553">
                  <c:v>45239.966180555552</c:v>
                </c:pt>
                <c:pt idx="554">
                  <c:v>45239.966354166667</c:v>
                </c:pt>
                <c:pt idx="555">
                  <c:v>45239.966539351852</c:v>
                </c:pt>
                <c:pt idx="556">
                  <c:v>45239.970254629632</c:v>
                </c:pt>
                <c:pt idx="557">
                  <c:v>45239.97042824074</c:v>
                </c:pt>
                <c:pt idx="558">
                  <c:v>45239.970601851848</c:v>
                </c:pt>
                <c:pt idx="559">
                  <c:v>45239.970775462964</c:v>
                </c:pt>
                <c:pt idx="560">
                  <c:v>45239.974490740744</c:v>
                </c:pt>
                <c:pt idx="561">
                  <c:v>45239.974664351852</c:v>
                </c:pt>
                <c:pt idx="562">
                  <c:v>45239.97483796296</c:v>
                </c:pt>
                <c:pt idx="563">
                  <c:v>45239.975023148145</c:v>
                </c:pt>
                <c:pt idx="564">
                  <c:v>45239.978738425925</c:v>
                </c:pt>
                <c:pt idx="565">
                  <c:v>45239.978912037041</c:v>
                </c:pt>
                <c:pt idx="566">
                  <c:v>45239.979085648149</c:v>
                </c:pt>
                <c:pt idx="567">
                  <c:v>45239.979259259257</c:v>
                </c:pt>
                <c:pt idx="568">
                  <c:v>45239.982974537037</c:v>
                </c:pt>
                <c:pt idx="569">
                  <c:v>45239.983148148152</c:v>
                </c:pt>
                <c:pt idx="570">
                  <c:v>45239.98332175926</c:v>
                </c:pt>
                <c:pt idx="571">
                  <c:v>45239.983506944445</c:v>
                </c:pt>
                <c:pt idx="572">
                  <c:v>45239.987210648149</c:v>
                </c:pt>
                <c:pt idx="573">
                  <c:v>45239.987395833334</c:v>
                </c:pt>
                <c:pt idx="574">
                  <c:v>45239.987569444449</c:v>
                </c:pt>
                <c:pt idx="575">
                  <c:v>45239.987743055557</c:v>
                </c:pt>
                <c:pt idx="576">
                  <c:v>45239.99145833333</c:v>
                </c:pt>
                <c:pt idx="577">
                  <c:v>45239.991631944446</c:v>
                </c:pt>
                <c:pt idx="578">
                  <c:v>45239.991805555561</c:v>
                </c:pt>
                <c:pt idx="579">
                  <c:v>45239.991990740746</c:v>
                </c:pt>
                <c:pt idx="580">
                  <c:v>45239.995694444442</c:v>
                </c:pt>
                <c:pt idx="581">
                  <c:v>45239.995879629627</c:v>
                </c:pt>
                <c:pt idx="582">
                  <c:v>45239.996053240742</c:v>
                </c:pt>
                <c:pt idx="583">
                  <c:v>45239.99622685185</c:v>
                </c:pt>
                <c:pt idx="584">
                  <c:v>45239.999942129631</c:v>
                </c:pt>
                <c:pt idx="585">
                  <c:v>45240.000115740739</c:v>
                </c:pt>
                <c:pt idx="586">
                  <c:v>45240.000289351854</c:v>
                </c:pt>
                <c:pt idx="587">
                  <c:v>45240.000462962962</c:v>
                </c:pt>
                <c:pt idx="588">
                  <c:v>45240.004178240742</c:v>
                </c:pt>
                <c:pt idx="589">
                  <c:v>45240.004363425927</c:v>
                </c:pt>
                <c:pt idx="590">
                  <c:v>45240.004537037035</c:v>
                </c:pt>
                <c:pt idx="591">
                  <c:v>45240.004710648151</c:v>
                </c:pt>
                <c:pt idx="592">
                  <c:v>45240.008425925931</c:v>
                </c:pt>
                <c:pt idx="593">
                  <c:v>45240.008599537032</c:v>
                </c:pt>
                <c:pt idx="594">
                  <c:v>45240.008773148147</c:v>
                </c:pt>
                <c:pt idx="595">
                  <c:v>45240.008946759262</c:v>
                </c:pt>
                <c:pt idx="596">
                  <c:v>45240.012662037036</c:v>
                </c:pt>
                <c:pt idx="597">
                  <c:v>45240.01284722222</c:v>
                </c:pt>
                <c:pt idx="598">
                  <c:v>45240.013020833328</c:v>
                </c:pt>
                <c:pt idx="599">
                  <c:v>45240.013194444444</c:v>
                </c:pt>
                <c:pt idx="600">
                  <c:v>45240.016909722224</c:v>
                </c:pt>
                <c:pt idx="601">
                  <c:v>45240.017083333332</c:v>
                </c:pt>
                <c:pt idx="602">
                  <c:v>45240.01725694444</c:v>
                </c:pt>
                <c:pt idx="603">
                  <c:v>45240.017442129625</c:v>
                </c:pt>
                <c:pt idx="604">
                  <c:v>45240.021157407406</c:v>
                </c:pt>
                <c:pt idx="605">
                  <c:v>45240.021331018521</c:v>
                </c:pt>
                <c:pt idx="606">
                  <c:v>45240.021504629629</c:v>
                </c:pt>
                <c:pt idx="607">
                  <c:v>45240.021678240737</c:v>
                </c:pt>
                <c:pt idx="608">
                  <c:v>45240.025393518517</c:v>
                </c:pt>
                <c:pt idx="609">
                  <c:v>45240.025567129633</c:v>
                </c:pt>
                <c:pt idx="610">
                  <c:v>45240.025752314818</c:v>
                </c:pt>
                <c:pt idx="611">
                  <c:v>45240.025925925926</c:v>
                </c:pt>
                <c:pt idx="612">
                  <c:v>45240.029641203699</c:v>
                </c:pt>
                <c:pt idx="613">
                  <c:v>45240.029814814814</c:v>
                </c:pt>
                <c:pt idx="614">
                  <c:v>45240.029988425929</c:v>
                </c:pt>
                <c:pt idx="615">
                  <c:v>45240.030173611114</c:v>
                </c:pt>
                <c:pt idx="616">
                  <c:v>45240.033877314811</c:v>
                </c:pt>
                <c:pt idx="617">
                  <c:v>45240.034062499995</c:v>
                </c:pt>
                <c:pt idx="618">
                  <c:v>45240.034236111111</c:v>
                </c:pt>
                <c:pt idx="619">
                  <c:v>45240.034409722226</c:v>
                </c:pt>
                <c:pt idx="620">
                  <c:v>45240.038124999999</c:v>
                </c:pt>
                <c:pt idx="621">
                  <c:v>45240.038298611107</c:v>
                </c:pt>
                <c:pt idx="622">
                  <c:v>45240.038483796292</c:v>
                </c:pt>
                <c:pt idx="623">
                  <c:v>45240.038657407407</c:v>
                </c:pt>
                <c:pt idx="624">
                  <c:v>45240.042372685188</c:v>
                </c:pt>
                <c:pt idx="625">
                  <c:v>45240.042546296296</c:v>
                </c:pt>
                <c:pt idx="626">
                  <c:v>45240.042719907404</c:v>
                </c:pt>
                <c:pt idx="627">
                  <c:v>45240.042893518519</c:v>
                </c:pt>
                <c:pt idx="628">
                  <c:v>45240.0466087963</c:v>
                </c:pt>
                <c:pt idx="629">
                  <c:v>45240.046793981484</c:v>
                </c:pt>
                <c:pt idx="630">
                  <c:v>45240.046967592592</c:v>
                </c:pt>
                <c:pt idx="631">
                  <c:v>45240.0471412037</c:v>
                </c:pt>
                <c:pt idx="632">
                  <c:v>45240.050856481481</c:v>
                </c:pt>
                <c:pt idx="633">
                  <c:v>45240.051030092596</c:v>
                </c:pt>
                <c:pt idx="634">
                  <c:v>45240.051215277781</c:v>
                </c:pt>
                <c:pt idx="635">
                  <c:v>45240.051388888889</c:v>
                </c:pt>
                <c:pt idx="636">
                  <c:v>45240.055104166662</c:v>
                </c:pt>
                <c:pt idx="637">
                  <c:v>45240.055277777778</c:v>
                </c:pt>
                <c:pt idx="638">
                  <c:v>45240.055451388893</c:v>
                </c:pt>
                <c:pt idx="639">
                  <c:v>45240.055625000001</c:v>
                </c:pt>
                <c:pt idx="640">
                  <c:v>45240.059340277774</c:v>
                </c:pt>
                <c:pt idx="641">
                  <c:v>45240.059525462959</c:v>
                </c:pt>
                <c:pt idx="642">
                  <c:v>45240.059699074074</c:v>
                </c:pt>
                <c:pt idx="643">
                  <c:v>45240.059872685189</c:v>
                </c:pt>
                <c:pt idx="644">
                  <c:v>45240.063587962963</c:v>
                </c:pt>
                <c:pt idx="645">
                  <c:v>45240.063773148147</c:v>
                </c:pt>
                <c:pt idx="646">
                  <c:v>45240.063946759255</c:v>
                </c:pt>
                <c:pt idx="647">
                  <c:v>45240.064120370371</c:v>
                </c:pt>
                <c:pt idx="648">
                  <c:v>45240.067835648151</c:v>
                </c:pt>
                <c:pt idx="649">
                  <c:v>45240.068009259259</c:v>
                </c:pt>
                <c:pt idx="650">
                  <c:v>45240.068182870367</c:v>
                </c:pt>
                <c:pt idx="651">
                  <c:v>45240.068368055552</c:v>
                </c:pt>
                <c:pt idx="652">
                  <c:v>45240.072083333333</c:v>
                </c:pt>
                <c:pt idx="653">
                  <c:v>45240.072256944448</c:v>
                </c:pt>
                <c:pt idx="654">
                  <c:v>45240.072430555556</c:v>
                </c:pt>
                <c:pt idx="655">
                  <c:v>45240.072615740741</c:v>
                </c:pt>
                <c:pt idx="656">
                  <c:v>45240.076331018514</c:v>
                </c:pt>
                <c:pt idx="657">
                  <c:v>45240.076504629629</c:v>
                </c:pt>
                <c:pt idx="658">
                  <c:v>45240.076678240745</c:v>
                </c:pt>
                <c:pt idx="659">
                  <c:v>45240.076851851853</c:v>
                </c:pt>
                <c:pt idx="660">
                  <c:v>45240.080578703702</c:v>
                </c:pt>
                <c:pt idx="661">
                  <c:v>45240.080752314811</c:v>
                </c:pt>
                <c:pt idx="662">
                  <c:v>45240.080925925926</c:v>
                </c:pt>
                <c:pt idx="663">
                  <c:v>45240.081099537041</c:v>
                </c:pt>
                <c:pt idx="664">
                  <c:v>45240.084826388891</c:v>
                </c:pt>
                <c:pt idx="665">
                  <c:v>45240.084999999999</c:v>
                </c:pt>
                <c:pt idx="666">
                  <c:v>45240.085173611107</c:v>
                </c:pt>
                <c:pt idx="667">
                  <c:v>45240.085347222222</c:v>
                </c:pt>
                <c:pt idx="668">
                  <c:v>45240.089062500003</c:v>
                </c:pt>
                <c:pt idx="669">
                  <c:v>45240.089247685188</c:v>
                </c:pt>
                <c:pt idx="670">
                  <c:v>45240.089421296296</c:v>
                </c:pt>
                <c:pt idx="671">
                  <c:v>45240.089594907404</c:v>
                </c:pt>
                <c:pt idx="672">
                  <c:v>45240.093310185184</c:v>
                </c:pt>
                <c:pt idx="673">
                  <c:v>45240.0934837963</c:v>
                </c:pt>
                <c:pt idx="674">
                  <c:v>45240.093668981484</c:v>
                </c:pt>
                <c:pt idx="675">
                  <c:v>45240.093842592592</c:v>
                </c:pt>
                <c:pt idx="676">
                  <c:v>45240.097557870366</c:v>
                </c:pt>
                <c:pt idx="677">
                  <c:v>45240.097731481481</c:v>
                </c:pt>
                <c:pt idx="678">
                  <c:v>45240.097916666666</c:v>
                </c:pt>
                <c:pt idx="679">
                  <c:v>45240.098090277781</c:v>
                </c:pt>
                <c:pt idx="680">
                  <c:v>45240.101805555554</c:v>
                </c:pt>
                <c:pt idx="681">
                  <c:v>45240.101979166662</c:v>
                </c:pt>
                <c:pt idx="682">
                  <c:v>45240.102152777778</c:v>
                </c:pt>
                <c:pt idx="683">
                  <c:v>45240.102337962962</c:v>
                </c:pt>
                <c:pt idx="684">
                  <c:v>45240.106053240743</c:v>
                </c:pt>
                <c:pt idx="685">
                  <c:v>45240.106226851851</c:v>
                </c:pt>
                <c:pt idx="686">
                  <c:v>45240.106400462959</c:v>
                </c:pt>
                <c:pt idx="687">
                  <c:v>45240.106574074074</c:v>
                </c:pt>
                <c:pt idx="688">
                  <c:v>45240.110300925924</c:v>
                </c:pt>
                <c:pt idx="689">
                  <c:v>45240.110474537039</c:v>
                </c:pt>
                <c:pt idx="690">
                  <c:v>45240.110648148147</c:v>
                </c:pt>
                <c:pt idx="691">
                  <c:v>45240.110833333332</c:v>
                </c:pt>
                <c:pt idx="692">
                  <c:v>45240.114548611113</c:v>
                </c:pt>
                <c:pt idx="693">
                  <c:v>45240.114722222221</c:v>
                </c:pt>
                <c:pt idx="694">
                  <c:v>45240.114895833336</c:v>
                </c:pt>
                <c:pt idx="695">
                  <c:v>45240.115069444444</c:v>
                </c:pt>
                <c:pt idx="696">
                  <c:v>45240.118796296301</c:v>
                </c:pt>
                <c:pt idx="697">
                  <c:v>45240.118969907402</c:v>
                </c:pt>
                <c:pt idx="698">
                  <c:v>45240.119143518517</c:v>
                </c:pt>
                <c:pt idx="699">
                  <c:v>45240.119317129633</c:v>
                </c:pt>
                <c:pt idx="700">
                  <c:v>45240.123043981483</c:v>
                </c:pt>
                <c:pt idx="701">
                  <c:v>45240.123217592598</c:v>
                </c:pt>
                <c:pt idx="702">
                  <c:v>45240.123391203699</c:v>
                </c:pt>
                <c:pt idx="703">
                  <c:v>45240.123576388884</c:v>
                </c:pt>
                <c:pt idx="704">
                  <c:v>45240.127291666664</c:v>
                </c:pt>
                <c:pt idx="705">
                  <c:v>45240.127465277779</c:v>
                </c:pt>
                <c:pt idx="706">
                  <c:v>45240.127638888887</c:v>
                </c:pt>
                <c:pt idx="707">
                  <c:v>45240.127824074079</c:v>
                </c:pt>
                <c:pt idx="708">
                  <c:v>45240.131539351853</c:v>
                </c:pt>
                <c:pt idx="709">
                  <c:v>45240.131712962961</c:v>
                </c:pt>
                <c:pt idx="710">
                  <c:v>45240.131886574076</c:v>
                </c:pt>
                <c:pt idx="711">
                  <c:v>45240.132071759261</c:v>
                </c:pt>
                <c:pt idx="712">
                  <c:v>45240.135787037041</c:v>
                </c:pt>
                <c:pt idx="713">
                  <c:v>45240.135972222226</c:v>
                </c:pt>
                <c:pt idx="714">
                  <c:v>45240.136145833334</c:v>
                </c:pt>
                <c:pt idx="715">
                  <c:v>45240.136319444442</c:v>
                </c:pt>
                <c:pt idx="716">
                  <c:v>45240.140034722222</c:v>
                </c:pt>
                <c:pt idx="717">
                  <c:v>45240.140219907407</c:v>
                </c:pt>
                <c:pt idx="718">
                  <c:v>45240.140393518523</c:v>
                </c:pt>
                <c:pt idx="719">
                  <c:v>45240.140567129631</c:v>
                </c:pt>
                <c:pt idx="720">
                  <c:v>45240.144293981481</c:v>
                </c:pt>
                <c:pt idx="721">
                  <c:v>45240.144467592589</c:v>
                </c:pt>
                <c:pt idx="722">
                  <c:v>45240.144641203704</c:v>
                </c:pt>
                <c:pt idx="723">
                  <c:v>45240.144814814819</c:v>
                </c:pt>
                <c:pt idx="724">
                  <c:v>45240.148541666669</c:v>
                </c:pt>
                <c:pt idx="725">
                  <c:v>45240.148715277777</c:v>
                </c:pt>
                <c:pt idx="726">
                  <c:v>45240.148888888885</c:v>
                </c:pt>
                <c:pt idx="727">
                  <c:v>45240.14907407407</c:v>
                </c:pt>
                <c:pt idx="728">
                  <c:v>45240.152789351851</c:v>
                </c:pt>
                <c:pt idx="729">
                  <c:v>45240.152962962966</c:v>
                </c:pt>
                <c:pt idx="730">
                  <c:v>45240.153136574074</c:v>
                </c:pt>
                <c:pt idx="731">
                  <c:v>45240.153321759259</c:v>
                </c:pt>
                <c:pt idx="732">
                  <c:v>45240.157037037032</c:v>
                </c:pt>
                <c:pt idx="733">
                  <c:v>45240.157210648147</c:v>
                </c:pt>
                <c:pt idx="734">
                  <c:v>45240.157395833332</c:v>
                </c:pt>
                <c:pt idx="735">
                  <c:v>45240.157569444447</c:v>
                </c:pt>
                <c:pt idx="736">
                  <c:v>45240.16128472222</c:v>
                </c:pt>
                <c:pt idx="737">
                  <c:v>45240.161469907413</c:v>
                </c:pt>
                <c:pt idx="738">
                  <c:v>45240.161643518513</c:v>
                </c:pt>
                <c:pt idx="739">
                  <c:v>45240.161817129629</c:v>
                </c:pt>
                <c:pt idx="740">
                  <c:v>45240.165543981479</c:v>
                </c:pt>
                <c:pt idx="741">
                  <c:v>45240.165717592594</c:v>
                </c:pt>
                <c:pt idx="742">
                  <c:v>45240.165891203702</c:v>
                </c:pt>
                <c:pt idx="743">
                  <c:v>45240.16606481481</c:v>
                </c:pt>
                <c:pt idx="744">
                  <c:v>45240.169791666667</c:v>
                </c:pt>
                <c:pt idx="745">
                  <c:v>45240.169965277775</c:v>
                </c:pt>
                <c:pt idx="746">
                  <c:v>45240.170138888891</c:v>
                </c:pt>
                <c:pt idx="747">
                  <c:v>45240.170324074075</c:v>
                </c:pt>
                <c:pt idx="748">
                  <c:v>45240.174039351856</c:v>
                </c:pt>
                <c:pt idx="749">
                  <c:v>45240.174212962964</c:v>
                </c:pt>
                <c:pt idx="750">
                  <c:v>45240.174398148149</c:v>
                </c:pt>
                <c:pt idx="751">
                  <c:v>45240.174571759257</c:v>
                </c:pt>
                <c:pt idx="752">
                  <c:v>45240.178298611107</c:v>
                </c:pt>
                <c:pt idx="753">
                  <c:v>45240.178472222222</c:v>
                </c:pt>
                <c:pt idx="754">
                  <c:v>45240.178645833337</c:v>
                </c:pt>
                <c:pt idx="755">
                  <c:v>45240.178819444445</c:v>
                </c:pt>
                <c:pt idx="756">
                  <c:v>45240.182546296295</c:v>
                </c:pt>
                <c:pt idx="757">
                  <c:v>45240.182719907403</c:v>
                </c:pt>
                <c:pt idx="758">
                  <c:v>45240.182893518519</c:v>
                </c:pt>
                <c:pt idx="759">
                  <c:v>45240.183078703703</c:v>
                </c:pt>
                <c:pt idx="760">
                  <c:v>45240.186793981484</c:v>
                </c:pt>
                <c:pt idx="761">
                  <c:v>45240.186967592592</c:v>
                </c:pt>
                <c:pt idx="762">
                  <c:v>45240.187152777777</c:v>
                </c:pt>
                <c:pt idx="763">
                  <c:v>45240.187326388885</c:v>
                </c:pt>
                <c:pt idx="764">
                  <c:v>45240.191053240742</c:v>
                </c:pt>
                <c:pt idx="765">
                  <c:v>45240.19122685185</c:v>
                </c:pt>
                <c:pt idx="766">
                  <c:v>45240.191400462965</c:v>
                </c:pt>
                <c:pt idx="767">
                  <c:v>45240.191574074073</c:v>
                </c:pt>
                <c:pt idx="768">
                  <c:v>45240.19530092593</c:v>
                </c:pt>
                <c:pt idx="769">
                  <c:v>45240.195474537039</c:v>
                </c:pt>
                <c:pt idx="770">
                  <c:v>45240.195659722223</c:v>
                </c:pt>
                <c:pt idx="771">
                  <c:v>45240.195833333331</c:v>
                </c:pt>
                <c:pt idx="772">
                  <c:v>45240.199560185181</c:v>
                </c:pt>
                <c:pt idx="773">
                  <c:v>45240.199733796297</c:v>
                </c:pt>
                <c:pt idx="774">
                  <c:v>45240.199907407412</c:v>
                </c:pt>
                <c:pt idx="775">
                  <c:v>45240.20008101852</c:v>
                </c:pt>
                <c:pt idx="776">
                  <c:v>45240.20380787037</c:v>
                </c:pt>
                <c:pt idx="777">
                  <c:v>45240.203981481478</c:v>
                </c:pt>
                <c:pt idx="778">
                  <c:v>45240.204155092593</c:v>
                </c:pt>
                <c:pt idx="779">
                  <c:v>45240.204340277778</c:v>
                </c:pt>
                <c:pt idx="780">
                  <c:v>45240.208055555559</c:v>
                </c:pt>
                <c:pt idx="781">
                  <c:v>45240.208240740743</c:v>
                </c:pt>
                <c:pt idx="782">
                  <c:v>45240.208414351851</c:v>
                </c:pt>
                <c:pt idx="783">
                  <c:v>45240.208587962959</c:v>
                </c:pt>
                <c:pt idx="784">
                  <c:v>45240.212314814809</c:v>
                </c:pt>
                <c:pt idx="785">
                  <c:v>45240.212488425925</c:v>
                </c:pt>
                <c:pt idx="786">
                  <c:v>45240.21266203704</c:v>
                </c:pt>
                <c:pt idx="787">
                  <c:v>45240.212835648148</c:v>
                </c:pt>
                <c:pt idx="788">
                  <c:v>45240.216562500005</c:v>
                </c:pt>
                <c:pt idx="789">
                  <c:v>45240.21674768519</c:v>
                </c:pt>
                <c:pt idx="790">
                  <c:v>45240.216921296298</c:v>
                </c:pt>
                <c:pt idx="791">
                  <c:v>45240.217094907406</c:v>
                </c:pt>
                <c:pt idx="792">
                  <c:v>45240.220821759256</c:v>
                </c:pt>
                <c:pt idx="793">
                  <c:v>45240.220995370371</c:v>
                </c:pt>
                <c:pt idx="794">
                  <c:v>45240.221168981487</c:v>
                </c:pt>
                <c:pt idx="795">
                  <c:v>45240.221342592587</c:v>
                </c:pt>
                <c:pt idx="796">
                  <c:v>45240.225069444445</c:v>
                </c:pt>
                <c:pt idx="797">
                  <c:v>45240.225254629629</c:v>
                </c:pt>
                <c:pt idx="798">
                  <c:v>45240.225428240738</c:v>
                </c:pt>
                <c:pt idx="799">
                  <c:v>45240.225601851853</c:v>
                </c:pt>
                <c:pt idx="800">
                  <c:v>45240.229328703703</c:v>
                </c:pt>
                <c:pt idx="801">
                  <c:v>45240.229502314818</c:v>
                </c:pt>
                <c:pt idx="802">
                  <c:v>45240.229675925926</c:v>
                </c:pt>
                <c:pt idx="803">
                  <c:v>45240.229861111111</c:v>
                </c:pt>
                <c:pt idx="804">
                  <c:v>45240.233587962968</c:v>
                </c:pt>
                <c:pt idx="805">
                  <c:v>45240.233761574069</c:v>
                </c:pt>
                <c:pt idx="806">
                  <c:v>45240.233935185184</c:v>
                </c:pt>
                <c:pt idx="807">
                  <c:v>45240.2341087963</c:v>
                </c:pt>
                <c:pt idx="808">
                  <c:v>45240.237835648149</c:v>
                </c:pt>
                <c:pt idx="809">
                  <c:v>45240.238009259258</c:v>
                </c:pt>
                <c:pt idx="810">
                  <c:v>45240.23819444445</c:v>
                </c:pt>
                <c:pt idx="811">
                  <c:v>45240.23836805555</c:v>
                </c:pt>
                <c:pt idx="812">
                  <c:v>45240.242094907408</c:v>
                </c:pt>
                <c:pt idx="813">
                  <c:v>45240.242268518516</c:v>
                </c:pt>
                <c:pt idx="814">
                  <c:v>45240.242442129631</c:v>
                </c:pt>
                <c:pt idx="815">
                  <c:v>45240.242615740739</c:v>
                </c:pt>
                <c:pt idx="816">
                  <c:v>45240.246342592596</c:v>
                </c:pt>
                <c:pt idx="817">
                  <c:v>45240.246527777781</c:v>
                </c:pt>
                <c:pt idx="818">
                  <c:v>45240.246701388889</c:v>
                </c:pt>
                <c:pt idx="819">
                  <c:v>45240.246874999997</c:v>
                </c:pt>
                <c:pt idx="820">
                  <c:v>45240.250601851847</c:v>
                </c:pt>
                <c:pt idx="821">
                  <c:v>45240.250775462962</c:v>
                </c:pt>
                <c:pt idx="822">
                  <c:v>45240.250949074078</c:v>
                </c:pt>
                <c:pt idx="823">
                  <c:v>45240.251122685186</c:v>
                </c:pt>
                <c:pt idx="824">
                  <c:v>45240.254861111112</c:v>
                </c:pt>
                <c:pt idx="825">
                  <c:v>45240.25503472222</c:v>
                </c:pt>
                <c:pt idx="826">
                  <c:v>45240.255208333328</c:v>
                </c:pt>
                <c:pt idx="827">
                  <c:v>45240.255381944444</c:v>
                </c:pt>
                <c:pt idx="828">
                  <c:v>45240.259108796294</c:v>
                </c:pt>
                <c:pt idx="829">
                  <c:v>45240.259282407409</c:v>
                </c:pt>
                <c:pt idx="830">
                  <c:v>45240.259467592594</c:v>
                </c:pt>
                <c:pt idx="831">
                  <c:v>45240.259641203702</c:v>
                </c:pt>
              </c:numCache>
            </c:numRef>
          </c:xVal>
          <c:yVal>
            <c:numRef>
              <c:f>Planilha1!$G$2:$G$833</c:f>
              <c:numCache>
                <c:formatCode>General</c:formatCode>
                <c:ptCount val="832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  <c:pt idx="5">
                  <c:v>100</c:v>
                </c:pt>
                <c:pt idx="6">
                  <c:v>100</c:v>
                </c:pt>
                <c:pt idx="7">
                  <c:v>100</c:v>
                </c:pt>
                <c:pt idx="8">
                  <c:v>100</c:v>
                </c:pt>
                <c:pt idx="9">
                  <c:v>100</c:v>
                </c:pt>
                <c:pt idx="10">
                  <c:v>100</c:v>
                </c:pt>
                <c:pt idx="11">
                  <c:v>100</c:v>
                </c:pt>
                <c:pt idx="12">
                  <c:v>100</c:v>
                </c:pt>
                <c:pt idx="13">
                  <c:v>100</c:v>
                </c:pt>
                <c:pt idx="14">
                  <c:v>100</c:v>
                </c:pt>
                <c:pt idx="15">
                  <c:v>100</c:v>
                </c:pt>
                <c:pt idx="16">
                  <c:v>100</c:v>
                </c:pt>
                <c:pt idx="17">
                  <c:v>100</c:v>
                </c:pt>
                <c:pt idx="18">
                  <c:v>100</c:v>
                </c:pt>
                <c:pt idx="19">
                  <c:v>100</c:v>
                </c:pt>
                <c:pt idx="20">
                  <c:v>100</c:v>
                </c:pt>
                <c:pt idx="21">
                  <c:v>100</c:v>
                </c:pt>
                <c:pt idx="22">
                  <c:v>100</c:v>
                </c:pt>
                <c:pt idx="23">
                  <c:v>100</c:v>
                </c:pt>
                <c:pt idx="24">
                  <c:v>100</c:v>
                </c:pt>
                <c:pt idx="25">
                  <c:v>100</c:v>
                </c:pt>
                <c:pt idx="26">
                  <c:v>100</c:v>
                </c:pt>
                <c:pt idx="27">
                  <c:v>100</c:v>
                </c:pt>
                <c:pt idx="28">
                  <c:v>100</c:v>
                </c:pt>
                <c:pt idx="29">
                  <c:v>100</c:v>
                </c:pt>
                <c:pt idx="30">
                  <c:v>100</c:v>
                </c:pt>
                <c:pt idx="31">
                  <c:v>100</c:v>
                </c:pt>
                <c:pt idx="32">
                  <c:v>100</c:v>
                </c:pt>
                <c:pt idx="33">
                  <c:v>100</c:v>
                </c:pt>
                <c:pt idx="34">
                  <c:v>100</c:v>
                </c:pt>
                <c:pt idx="35">
                  <c:v>100</c:v>
                </c:pt>
                <c:pt idx="36">
                  <c:v>100</c:v>
                </c:pt>
                <c:pt idx="37">
                  <c:v>100</c:v>
                </c:pt>
                <c:pt idx="38">
                  <c:v>100</c:v>
                </c:pt>
                <c:pt idx="39">
                  <c:v>100</c:v>
                </c:pt>
                <c:pt idx="40">
                  <c:v>100</c:v>
                </c:pt>
                <c:pt idx="41">
                  <c:v>100</c:v>
                </c:pt>
                <c:pt idx="42">
                  <c:v>100</c:v>
                </c:pt>
                <c:pt idx="43">
                  <c:v>100</c:v>
                </c:pt>
                <c:pt idx="44">
                  <c:v>100</c:v>
                </c:pt>
                <c:pt idx="45">
                  <c:v>100</c:v>
                </c:pt>
                <c:pt idx="46">
                  <c:v>100</c:v>
                </c:pt>
                <c:pt idx="47">
                  <c:v>100</c:v>
                </c:pt>
                <c:pt idx="48">
                  <c:v>100</c:v>
                </c:pt>
                <c:pt idx="49">
                  <c:v>100</c:v>
                </c:pt>
                <c:pt idx="50">
                  <c:v>100</c:v>
                </c:pt>
                <c:pt idx="51">
                  <c:v>100</c:v>
                </c:pt>
                <c:pt idx="52">
                  <c:v>100</c:v>
                </c:pt>
                <c:pt idx="53">
                  <c:v>100</c:v>
                </c:pt>
                <c:pt idx="54">
                  <c:v>100</c:v>
                </c:pt>
                <c:pt idx="55">
                  <c:v>100</c:v>
                </c:pt>
                <c:pt idx="56">
                  <c:v>100</c:v>
                </c:pt>
                <c:pt idx="57">
                  <c:v>100</c:v>
                </c:pt>
                <c:pt idx="58">
                  <c:v>100</c:v>
                </c:pt>
                <c:pt idx="59">
                  <c:v>100</c:v>
                </c:pt>
                <c:pt idx="60">
                  <c:v>100</c:v>
                </c:pt>
                <c:pt idx="61">
                  <c:v>100</c:v>
                </c:pt>
                <c:pt idx="62">
                  <c:v>100</c:v>
                </c:pt>
                <c:pt idx="63">
                  <c:v>100</c:v>
                </c:pt>
                <c:pt idx="64">
                  <c:v>100</c:v>
                </c:pt>
                <c:pt idx="65">
                  <c:v>100</c:v>
                </c:pt>
                <c:pt idx="66">
                  <c:v>100</c:v>
                </c:pt>
                <c:pt idx="67">
                  <c:v>100</c:v>
                </c:pt>
                <c:pt idx="68">
                  <c:v>100</c:v>
                </c:pt>
                <c:pt idx="69">
                  <c:v>100</c:v>
                </c:pt>
                <c:pt idx="70">
                  <c:v>100</c:v>
                </c:pt>
                <c:pt idx="71">
                  <c:v>100</c:v>
                </c:pt>
                <c:pt idx="72">
                  <c:v>100</c:v>
                </c:pt>
                <c:pt idx="73">
                  <c:v>100</c:v>
                </c:pt>
                <c:pt idx="74">
                  <c:v>100</c:v>
                </c:pt>
                <c:pt idx="75">
                  <c:v>100</c:v>
                </c:pt>
                <c:pt idx="76">
                  <c:v>100</c:v>
                </c:pt>
                <c:pt idx="77">
                  <c:v>100</c:v>
                </c:pt>
                <c:pt idx="78">
                  <c:v>100</c:v>
                </c:pt>
                <c:pt idx="79">
                  <c:v>100</c:v>
                </c:pt>
                <c:pt idx="80">
                  <c:v>100</c:v>
                </c:pt>
                <c:pt idx="81">
                  <c:v>100</c:v>
                </c:pt>
                <c:pt idx="82">
                  <c:v>100</c:v>
                </c:pt>
                <c:pt idx="83">
                  <c:v>100</c:v>
                </c:pt>
                <c:pt idx="84">
                  <c:v>100</c:v>
                </c:pt>
                <c:pt idx="85">
                  <c:v>100</c:v>
                </c:pt>
                <c:pt idx="86">
                  <c:v>100</c:v>
                </c:pt>
                <c:pt idx="87">
                  <c:v>100</c:v>
                </c:pt>
                <c:pt idx="88">
                  <c:v>100</c:v>
                </c:pt>
                <c:pt idx="89">
                  <c:v>100</c:v>
                </c:pt>
                <c:pt idx="90">
                  <c:v>100</c:v>
                </c:pt>
                <c:pt idx="91">
                  <c:v>100</c:v>
                </c:pt>
                <c:pt idx="92">
                  <c:v>100</c:v>
                </c:pt>
                <c:pt idx="93">
                  <c:v>100</c:v>
                </c:pt>
                <c:pt idx="94">
                  <c:v>100</c:v>
                </c:pt>
                <c:pt idx="95">
                  <c:v>100</c:v>
                </c:pt>
                <c:pt idx="96">
                  <c:v>100</c:v>
                </c:pt>
                <c:pt idx="97">
                  <c:v>100</c:v>
                </c:pt>
                <c:pt idx="98">
                  <c:v>100</c:v>
                </c:pt>
                <c:pt idx="99">
                  <c:v>100</c:v>
                </c:pt>
                <c:pt idx="100">
                  <c:v>100</c:v>
                </c:pt>
                <c:pt idx="101">
                  <c:v>100</c:v>
                </c:pt>
                <c:pt idx="102">
                  <c:v>100</c:v>
                </c:pt>
                <c:pt idx="103">
                  <c:v>100</c:v>
                </c:pt>
                <c:pt idx="104">
                  <c:v>100</c:v>
                </c:pt>
                <c:pt idx="105">
                  <c:v>100</c:v>
                </c:pt>
                <c:pt idx="106">
                  <c:v>100</c:v>
                </c:pt>
                <c:pt idx="107">
                  <c:v>100</c:v>
                </c:pt>
                <c:pt idx="108">
                  <c:v>100</c:v>
                </c:pt>
                <c:pt idx="109">
                  <c:v>100</c:v>
                </c:pt>
                <c:pt idx="110">
                  <c:v>100</c:v>
                </c:pt>
                <c:pt idx="111">
                  <c:v>100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100</c:v>
                </c:pt>
                <c:pt idx="125">
                  <c:v>100</c:v>
                </c:pt>
                <c:pt idx="126">
                  <c:v>100</c:v>
                </c:pt>
                <c:pt idx="127">
                  <c:v>100</c:v>
                </c:pt>
                <c:pt idx="128">
                  <c:v>100</c:v>
                </c:pt>
                <c:pt idx="129">
                  <c:v>100</c:v>
                </c:pt>
                <c:pt idx="130">
                  <c:v>100</c:v>
                </c:pt>
                <c:pt idx="131">
                  <c:v>100</c:v>
                </c:pt>
                <c:pt idx="132">
                  <c:v>100</c:v>
                </c:pt>
                <c:pt idx="133">
                  <c:v>100</c:v>
                </c:pt>
                <c:pt idx="134">
                  <c:v>100</c:v>
                </c:pt>
                <c:pt idx="135">
                  <c:v>100</c:v>
                </c:pt>
                <c:pt idx="136">
                  <c:v>100</c:v>
                </c:pt>
                <c:pt idx="137">
                  <c:v>100</c:v>
                </c:pt>
                <c:pt idx="138">
                  <c:v>100</c:v>
                </c:pt>
                <c:pt idx="139">
                  <c:v>100</c:v>
                </c:pt>
                <c:pt idx="140">
                  <c:v>100</c:v>
                </c:pt>
                <c:pt idx="141">
                  <c:v>100</c:v>
                </c:pt>
                <c:pt idx="142">
                  <c:v>100</c:v>
                </c:pt>
                <c:pt idx="143">
                  <c:v>100</c:v>
                </c:pt>
                <c:pt idx="144">
                  <c:v>100</c:v>
                </c:pt>
                <c:pt idx="145">
                  <c:v>100</c:v>
                </c:pt>
                <c:pt idx="146">
                  <c:v>100</c:v>
                </c:pt>
                <c:pt idx="147">
                  <c:v>100</c:v>
                </c:pt>
                <c:pt idx="148">
                  <c:v>100</c:v>
                </c:pt>
                <c:pt idx="149">
                  <c:v>100</c:v>
                </c:pt>
                <c:pt idx="150">
                  <c:v>100</c:v>
                </c:pt>
                <c:pt idx="151">
                  <c:v>100</c:v>
                </c:pt>
                <c:pt idx="152">
                  <c:v>100</c:v>
                </c:pt>
                <c:pt idx="153">
                  <c:v>100</c:v>
                </c:pt>
                <c:pt idx="154">
                  <c:v>100</c:v>
                </c:pt>
                <c:pt idx="155">
                  <c:v>100</c:v>
                </c:pt>
                <c:pt idx="156">
                  <c:v>100</c:v>
                </c:pt>
                <c:pt idx="157">
                  <c:v>100</c:v>
                </c:pt>
                <c:pt idx="158">
                  <c:v>100</c:v>
                </c:pt>
                <c:pt idx="159">
                  <c:v>100</c:v>
                </c:pt>
                <c:pt idx="160">
                  <c:v>100</c:v>
                </c:pt>
                <c:pt idx="161">
                  <c:v>100</c:v>
                </c:pt>
                <c:pt idx="162">
                  <c:v>100</c:v>
                </c:pt>
                <c:pt idx="163">
                  <c:v>100</c:v>
                </c:pt>
                <c:pt idx="164">
                  <c:v>100</c:v>
                </c:pt>
                <c:pt idx="165">
                  <c:v>100</c:v>
                </c:pt>
                <c:pt idx="166">
                  <c:v>100</c:v>
                </c:pt>
                <c:pt idx="167">
                  <c:v>100</c:v>
                </c:pt>
                <c:pt idx="168">
                  <c:v>100</c:v>
                </c:pt>
                <c:pt idx="169">
                  <c:v>100</c:v>
                </c:pt>
                <c:pt idx="170">
                  <c:v>100</c:v>
                </c:pt>
                <c:pt idx="171">
                  <c:v>100</c:v>
                </c:pt>
                <c:pt idx="172">
                  <c:v>100</c:v>
                </c:pt>
                <c:pt idx="173">
                  <c:v>100</c:v>
                </c:pt>
                <c:pt idx="174">
                  <c:v>100</c:v>
                </c:pt>
                <c:pt idx="175">
                  <c:v>100</c:v>
                </c:pt>
                <c:pt idx="176">
                  <c:v>100</c:v>
                </c:pt>
                <c:pt idx="177">
                  <c:v>100</c:v>
                </c:pt>
                <c:pt idx="178">
                  <c:v>100</c:v>
                </c:pt>
                <c:pt idx="179">
                  <c:v>100</c:v>
                </c:pt>
                <c:pt idx="180">
                  <c:v>100</c:v>
                </c:pt>
                <c:pt idx="181">
                  <c:v>100</c:v>
                </c:pt>
                <c:pt idx="182">
                  <c:v>100</c:v>
                </c:pt>
                <c:pt idx="183">
                  <c:v>100</c:v>
                </c:pt>
                <c:pt idx="184">
                  <c:v>100</c:v>
                </c:pt>
                <c:pt idx="185">
                  <c:v>100</c:v>
                </c:pt>
                <c:pt idx="186">
                  <c:v>100</c:v>
                </c:pt>
                <c:pt idx="187">
                  <c:v>100</c:v>
                </c:pt>
                <c:pt idx="188">
                  <c:v>100</c:v>
                </c:pt>
                <c:pt idx="189">
                  <c:v>100</c:v>
                </c:pt>
                <c:pt idx="190">
                  <c:v>100</c:v>
                </c:pt>
                <c:pt idx="191">
                  <c:v>100</c:v>
                </c:pt>
                <c:pt idx="192">
                  <c:v>100</c:v>
                </c:pt>
                <c:pt idx="193">
                  <c:v>100</c:v>
                </c:pt>
                <c:pt idx="194">
                  <c:v>100</c:v>
                </c:pt>
                <c:pt idx="195">
                  <c:v>100</c:v>
                </c:pt>
                <c:pt idx="196">
                  <c:v>100</c:v>
                </c:pt>
                <c:pt idx="197">
                  <c:v>100</c:v>
                </c:pt>
                <c:pt idx="198">
                  <c:v>100</c:v>
                </c:pt>
                <c:pt idx="199">
                  <c:v>100</c:v>
                </c:pt>
                <c:pt idx="200">
                  <c:v>100</c:v>
                </c:pt>
                <c:pt idx="201">
                  <c:v>100</c:v>
                </c:pt>
                <c:pt idx="202">
                  <c:v>100</c:v>
                </c:pt>
                <c:pt idx="203">
                  <c:v>100</c:v>
                </c:pt>
                <c:pt idx="204">
                  <c:v>100</c:v>
                </c:pt>
                <c:pt idx="205">
                  <c:v>100</c:v>
                </c:pt>
                <c:pt idx="206">
                  <c:v>100</c:v>
                </c:pt>
                <c:pt idx="207">
                  <c:v>100</c:v>
                </c:pt>
                <c:pt idx="208">
                  <c:v>100</c:v>
                </c:pt>
                <c:pt idx="209">
                  <c:v>100</c:v>
                </c:pt>
                <c:pt idx="210">
                  <c:v>100</c:v>
                </c:pt>
                <c:pt idx="211">
                  <c:v>100</c:v>
                </c:pt>
                <c:pt idx="212">
                  <c:v>100</c:v>
                </c:pt>
                <c:pt idx="213">
                  <c:v>100</c:v>
                </c:pt>
                <c:pt idx="214">
                  <c:v>100</c:v>
                </c:pt>
                <c:pt idx="215">
                  <c:v>100</c:v>
                </c:pt>
                <c:pt idx="216">
                  <c:v>100</c:v>
                </c:pt>
                <c:pt idx="217">
                  <c:v>100</c:v>
                </c:pt>
                <c:pt idx="218">
                  <c:v>100</c:v>
                </c:pt>
                <c:pt idx="219">
                  <c:v>100</c:v>
                </c:pt>
                <c:pt idx="220">
                  <c:v>100</c:v>
                </c:pt>
                <c:pt idx="221">
                  <c:v>100</c:v>
                </c:pt>
                <c:pt idx="222">
                  <c:v>100</c:v>
                </c:pt>
                <c:pt idx="223">
                  <c:v>100</c:v>
                </c:pt>
                <c:pt idx="224">
                  <c:v>100</c:v>
                </c:pt>
                <c:pt idx="225">
                  <c:v>100</c:v>
                </c:pt>
                <c:pt idx="226">
                  <c:v>100</c:v>
                </c:pt>
                <c:pt idx="227">
                  <c:v>100</c:v>
                </c:pt>
                <c:pt idx="228">
                  <c:v>100</c:v>
                </c:pt>
                <c:pt idx="229">
                  <c:v>100</c:v>
                </c:pt>
                <c:pt idx="230">
                  <c:v>100</c:v>
                </c:pt>
                <c:pt idx="231">
                  <c:v>100</c:v>
                </c:pt>
                <c:pt idx="232">
                  <c:v>100</c:v>
                </c:pt>
                <c:pt idx="233">
                  <c:v>100</c:v>
                </c:pt>
                <c:pt idx="234">
                  <c:v>100</c:v>
                </c:pt>
                <c:pt idx="235">
                  <c:v>100</c:v>
                </c:pt>
                <c:pt idx="236">
                  <c:v>100</c:v>
                </c:pt>
                <c:pt idx="237">
                  <c:v>100</c:v>
                </c:pt>
                <c:pt idx="238">
                  <c:v>100</c:v>
                </c:pt>
                <c:pt idx="239">
                  <c:v>100</c:v>
                </c:pt>
                <c:pt idx="240">
                  <c:v>100</c:v>
                </c:pt>
                <c:pt idx="241">
                  <c:v>100</c:v>
                </c:pt>
                <c:pt idx="242">
                  <c:v>100</c:v>
                </c:pt>
                <c:pt idx="243">
                  <c:v>100</c:v>
                </c:pt>
                <c:pt idx="244">
                  <c:v>100</c:v>
                </c:pt>
                <c:pt idx="245">
                  <c:v>100</c:v>
                </c:pt>
                <c:pt idx="246">
                  <c:v>100</c:v>
                </c:pt>
                <c:pt idx="247">
                  <c:v>100</c:v>
                </c:pt>
                <c:pt idx="248">
                  <c:v>100</c:v>
                </c:pt>
                <c:pt idx="249">
                  <c:v>100</c:v>
                </c:pt>
                <c:pt idx="250">
                  <c:v>100</c:v>
                </c:pt>
                <c:pt idx="251">
                  <c:v>100</c:v>
                </c:pt>
                <c:pt idx="252">
                  <c:v>100</c:v>
                </c:pt>
                <c:pt idx="253">
                  <c:v>100</c:v>
                </c:pt>
                <c:pt idx="254">
                  <c:v>100</c:v>
                </c:pt>
                <c:pt idx="255">
                  <c:v>100</c:v>
                </c:pt>
                <c:pt idx="256">
                  <c:v>100</c:v>
                </c:pt>
                <c:pt idx="257">
                  <c:v>100</c:v>
                </c:pt>
                <c:pt idx="258">
                  <c:v>100</c:v>
                </c:pt>
                <c:pt idx="259">
                  <c:v>100</c:v>
                </c:pt>
                <c:pt idx="260">
                  <c:v>100</c:v>
                </c:pt>
                <c:pt idx="261">
                  <c:v>100</c:v>
                </c:pt>
                <c:pt idx="262">
                  <c:v>100</c:v>
                </c:pt>
                <c:pt idx="263">
                  <c:v>100</c:v>
                </c:pt>
                <c:pt idx="264">
                  <c:v>100</c:v>
                </c:pt>
                <c:pt idx="265">
                  <c:v>100</c:v>
                </c:pt>
                <c:pt idx="266">
                  <c:v>100</c:v>
                </c:pt>
                <c:pt idx="267">
                  <c:v>100</c:v>
                </c:pt>
                <c:pt idx="268">
                  <c:v>100</c:v>
                </c:pt>
                <c:pt idx="269">
                  <c:v>100</c:v>
                </c:pt>
                <c:pt idx="270">
                  <c:v>100</c:v>
                </c:pt>
                <c:pt idx="271">
                  <c:v>100</c:v>
                </c:pt>
                <c:pt idx="272">
                  <c:v>100</c:v>
                </c:pt>
                <c:pt idx="273">
                  <c:v>100</c:v>
                </c:pt>
                <c:pt idx="274">
                  <c:v>100</c:v>
                </c:pt>
                <c:pt idx="275">
                  <c:v>100</c:v>
                </c:pt>
                <c:pt idx="276">
                  <c:v>100</c:v>
                </c:pt>
                <c:pt idx="277">
                  <c:v>100</c:v>
                </c:pt>
                <c:pt idx="278">
                  <c:v>100</c:v>
                </c:pt>
                <c:pt idx="279">
                  <c:v>100</c:v>
                </c:pt>
                <c:pt idx="280">
                  <c:v>100</c:v>
                </c:pt>
                <c:pt idx="281">
                  <c:v>100</c:v>
                </c:pt>
                <c:pt idx="282">
                  <c:v>100</c:v>
                </c:pt>
                <c:pt idx="283">
                  <c:v>100</c:v>
                </c:pt>
                <c:pt idx="284">
                  <c:v>100</c:v>
                </c:pt>
                <c:pt idx="285">
                  <c:v>100</c:v>
                </c:pt>
                <c:pt idx="286">
                  <c:v>100</c:v>
                </c:pt>
                <c:pt idx="287">
                  <c:v>100</c:v>
                </c:pt>
                <c:pt idx="288">
                  <c:v>100</c:v>
                </c:pt>
                <c:pt idx="289">
                  <c:v>100</c:v>
                </c:pt>
                <c:pt idx="290">
                  <c:v>100</c:v>
                </c:pt>
                <c:pt idx="291">
                  <c:v>100</c:v>
                </c:pt>
                <c:pt idx="292">
                  <c:v>100</c:v>
                </c:pt>
                <c:pt idx="293">
                  <c:v>100</c:v>
                </c:pt>
                <c:pt idx="294">
                  <c:v>100</c:v>
                </c:pt>
                <c:pt idx="295">
                  <c:v>100</c:v>
                </c:pt>
                <c:pt idx="296">
                  <c:v>100</c:v>
                </c:pt>
                <c:pt idx="297">
                  <c:v>100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100</c:v>
                </c:pt>
                <c:pt idx="303">
                  <c:v>100</c:v>
                </c:pt>
                <c:pt idx="304">
                  <c:v>100</c:v>
                </c:pt>
                <c:pt idx="305">
                  <c:v>100</c:v>
                </c:pt>
                <c:pt idx="306">
                  <c:v>100</c:v>
                </c:pt>
                <c:pt idx="307">
                  <c:v>100</c:v>
                </c:pt>
                <c:pt idx="308">
                  <c:v>100</c:v>
                </c:pt>
                <c:pt idx="309">
                  <c:v>100</c:v>
                </c:pt>
                <c:pt idx="310">
                  <c:v>100</c:v>
                </c:pt>
                <c:pt idx="311">
                  <c:v>100</c:v>
                </c:pt>
                <c:pt idx="312">
                  <c:v>100</c:v>
                </c:pt>
                <c:pt idx="313">
                  <c:v>100</c:v>
                </c:pt>
                <c:pt idx="314">
                  <c:v>100</c:v>
                </c:pt>
                <c:pt idx="315">
                  <c:v>100</c:v>
                </c:pt>
                <c:pt idx="316">
                  <c:v>100</c:v>
                </c:pt>
                <c:pt idx="317">
                  <c:v>100</c:v>
                </c:pt>
                <c:pt idx="318">
                  <c:v>100</c:v>
                </c:pt>
                <c:pt idx="319">
                  <c:v>100</c:v>
                </c:pt>
                <c:pt idx="320">
                  <c:v>100</c:v>
                </c:pt>
                <c:pt idx="321">
                  <c:v>100</c:v>
                </c:pt>
                <c:pt idx="322">
                  <c:v>100</c:v>
                </c:pt>
                <c:pt idx="323">
                  <c:v>100</c:v>
                </c:pt>
                <c:pt idx="324">
                  <c:v>100</c:v>
                </c:pt>
                <c:pt idx="325">
                  <c:v>100</c:v>
                </c:pt>
                <c:pt idx="326">
                  <c:v>100</c:v>
                </c:pt>
                <c:pt idx="327">
                  <c:v>100</c:v>
                </c:pt>
                <c:pt idx="328">
                  <c:v>100</c:v>
                </c:pt>
                <c:pt idx="329">
                  <c:v>100</c:v>
                </c:pt>
                <c:pt idx="330">
                  <c:v>100</c:v>
                </c:pt>
                <c:pt idx="331">
                  <c:v>100</c:v>
                </c:pt>
                <c:pt idx="332">
                  <c:v>100</c:v>
                </c:pt>
                <c:pt idx="333">
                  <c:v>100</c:v>
                </c:pt>
                <c:pt idx="334">
                  <c:v>100</c:v>
                </c:pt>
                <c:pt idx="335">
                  <c:v>100</c:v>
                </c:pt>
                <c:pt idx="336">
                  <c:v>100</c:v>
                </c:pt>
                <c:pt idx="337">
                  <c:v>100</c:v>
                </c:pt>
                <c:pt idx="338">
                  <c:v>100</c:v>
                </c:pt>
                <c:pt idx="339">
                  <c:v>100</c:v>
                </c:pt>
                <c:pt idx="340">
                  <c:v>100</c:v>
                </c:pt>
                <c:pt idx="341">
                  <c:v>100</c:v>
                </c:pt>
                <c:pt idx="342">
                  <c:v>100</c:v>
                </c:pt>
                <c:pt idx="343">
                  <c:v>100</c:v>
                </c:pt>
                <c:pt idx="344">
                  <c:v>100</c:v>
                </c:pt>
                <c:pt idx="345">
                  <c:v>100</c:v>
                </c:pt>
                <c:pt idx="346">
                  <c:v>100</c:v>
                </c:pt>
                <c:pt idx="347">
                  <c:v>100</c:v>
                </c:pt>
                <c:pt idx="348">
                  <c:v>100</c:v>
                </c:pt>
                <c:pt idx="349">
                  <c:v>100</c:v>
                </c:pt>
                <c:pt idx="350">
                  <c:v>100</c:v>
                </c:pt>
                <c:pt idx="351">
                  <c:v>100</c:v>
                </c:pt>
                <c:pt idx="352">
                  <c:v>100</c:v>
                </c:pt>
                <c:pt idx="353">
                  <c:v>100</c:v>
                </c:pt>
                <c:pt idx="354">
                  <c:v>100</c:v>
                </c:pt>
                <c:pt idx="355">
                  <c:v>100</c:v>
                </c:pt>
                <c:pt idx="356">
                  <c:v>100</c:v>
                </c:pt>
                <c:pt idx="357">
                  <c:v>100</c:v>
                </c:pt>
                <c:pt idx="358">
                  <c:v>100</c:v>
                </c:pt>
                <c:pt idx="359">
                  <c:v>100</c:v>
                </c:pt>
                <c:pt idx="360">
                  <c:v>100</c:v>
                </c:pt>
                <c:pt idx="361">
                  <c:v>100</c:v>
                </c:pt>
                <c:pt idx="362">
                  <c:v>100</c:v>
                </c:pt>
                <c:pt idx="363">
                  <c:v>100</c:v>
                </c:pt>
                <c:pt idx="364">
                  <c:v>100</c:v>
                </c:pt>
                <c:pt idx="365">
                  <c:v>100</c:v>
                </c:pt>
                <c:pt idx="366">
                  <c:v>100</c:v>
                </c:pt>
                <c:pt idx="367">
                  <c:v>100</c:v>
                </c:pt>
                <c:pt idx="368">
                  <c:v>100</c:v>
                </c:pt>
                <c:pt idx="369">
                  <c:v>100</c:v>
                </c:pt>
                <c:pt idx="370">
                  <c:v>100</c:v>
                </c:pt>
                <c:pt idx="371">
                  <c:v>100</c:v>
                </c:pt>
                <c:pt idx="372">
                  <c:v>100</c:v>
                </c:pt>
                <c:pt idx="373">
                  <c:v>100</c:v>
                </c:pt>
                <c:pt idx="374">
                  <c:v>100</c:v>
                </c:pt>
                <c:pt idx="375">
                  <c:v>100</c:v>
                </c:pt>
                <c:pt idx="376">
                  <c:v>100</c:v>
                </c:pt>
                <c:pt idx="377">
                  <c:v>100</c:v>
                </c:pt>
                <c:pt idx="378">
                  <c:v>100</c:v>
                </c:pt>
                <c:pt idx="379">
                  <c:v>100</c:v>
                </c:pt>
                <c:pt idx="380">
                  <c:v>100</c:v>
                </c:pt>
                <c:pt idx="381">
                  <c:v>100</c:v>
                </c:pt>
                <c:pt idx="382">
                  <c:v>100</c:v>
                </c:pt>
                <c:pt idx="383">
                  <c:v>100</c:v>
                </c:pt>
                <c:pt idx="384">
                  <c:v>100</c:v>
                </c:pt>
                <c:pt idx="385">
                  <c:v>100</c:v>
                </c:pt>
                <c:pt idx="386">
                  <c:v>100</c:v>
                </c:pt>
                <c:pt idx="387">
                  <c:v>100</c:v>
                </c:pt>
                <c:pt idx="388">
                  <c:v>100</c:v>
                </c:pt>
                <c:pt idx="389">
                  <c:v>100</c:v>
                </c:pt>
                <c:pt idx="390">
                  <c:v>100</c:v>
                </c:pt>
                <c:pt idx="391">
                  <c:v>100</c:v>
                </c:pt>
                <c:pt idx="392">
                  <c:v>100</c:v>
                </c:pt>
                <c:pt idx="393">
                  <c:v>100</c:v>
                </c:pt>
                <c:pt idx="394">
                  <c:v>100</c:v>
                </c:pt>
                <c:pt idx="395">
                  <c:v>100</c:v>
                </c:pt>
                <c:pt idx="396">
                  <c:v>100</c:v>
                </c:pt>
                <c:pt idx="397">
                  <c:v>100</c:v>
                </c:pt>
                <c:pt idx="398">
                  <c:v>100</c:v>
                </c:pt>
                <c:pt idx="399">
                  <c:v>100</c:v>
                </c:pt>
                <c:pt idx="400">
                  <c:v>100</c:v>
                </c:pt>
                <c:pt idx="401">
                  <c:v>100</c:v>
                </c:pt>
                <c:pt idx="402">
                  <c:v>100</c:v>
                </c:pt>
                <c:pt idx="403">
                  <c:v>100</c:v>
                </c:pt>
                <c:pt idx="404">
                  <c:v>100</c:v>
                </c:pt>
                <c:pt idx="405">
                  <c:v>100</c:v>
                </c:pt>
                <c:pt idx="406">
                  <c:v>100</c:v>
                </c:pt>
                <c:pt idx="407">
                  <c:v>100</c:v>
                </c:pt>
                <c:pt idx="408">
                  <c:v>100</c:v>
                </c:pt>
                <c:pt idx="409">
                  <c:v>100</c:v>
                </c:pt>
                <c:pt idx="410">
                  <c:v>100</c:v>
                </c:pt>
                <c:pt idx="411">
                  <c:v>100</c:v>
                </c:pt>
                <c:pt idx="412">
                  <c:v>100</c:v>
                </c:pt>
                <c:pt idx="413">
                  <c:v>100</c:v>
                </c:pt>
                <c:pt idx="414">
                  <c:v>100</c:v>
                </c:pt>
                <c:pt idx="415">
                  <c:v>100</c:v>
                </c:pt>
                <c:pt idx="416">
                  <c:v>100</c:v>
                </c:pt>
                <c:pt idx="417">
                  <c:v>100</c:v>
                </c:pt>
                <c:pt idx="418">
                  <c:v>100</c:v>
                </c:pt>
                <c:pt idx="419">
                  <c:v>100</c:v>
                </c:pt>
                <c:pt idx="420">
                  <c:v>100</c:v>
                </c:pt>
                <c:pt idx="421">
                  <c:v>100</c:v>
                </c:pt>
                <c:pt idx="422">
                  <c:v>100</c:v>
                </c:pt>
                <c:pt idx="423">
                  <c:v>100</c:v>
                </c:pt>
                <c:pt idx="424">
                  <c:v>100</c:v>
                </c:pt>
                <c:pt idx="425">
                  <c:v>100</c:v>
                </c:pt>
                <c:pt idx="426">
                  <c:v>100</c:v>
                </c:pt>
                <c:pt idx="427">
                  <c:v>100</c:v>
                </c:pt>
                <c:pt idx="428">
                  <c:v>100</c:v>
                </c:pt>
                <c:pt idx="429">
                  <c:v>100</c:v>
                </c:pt>
                <c:pt idx="430">
                  <c:v>100</c:v>
                </c:pt>
                <c:pt idx="431">
                  <c:v>100</c:v>
                </c:pt>
                <c:pt idx="432">
                  <c:v>100</c:v>
                </c:pt>
                <c:pt idx="433">
                  <c:v>100</c:v>
                </c:pt>
                <c:pt idx="434">
                  <c:v>100</c:v>
                </c:pt>
                <c:pt idx="435">
                  <c:v>100</c:v>
                </c:pt>
                <c:pt idx="436">
                  <c:v>100</c:v>
                </c:pt>
                <c:pt idx="437">
                  <c:v>100</c:v>
                </c:pt>
                <c:pt idx="438">
                  <c:v>100</c:v>
                </c:pt>
                <c:pt idx="439">
                  <c:v>100</c:v>
                </c:pt>
                <c:pt idx="440">
                  <c:v>100</c:v>
                </c:pt>
                <c:pt idx="441">
                  <c:v>100</c:v>
                </c:pt>
                <c:pt idx="442">
                  <c:v>100</c:v>
                </c:pt>
                <c:pt idx="443">
                  <c:v>100</c:v>
                </c:pt>
                <c:pt idx="444">
                  <c:v>100</c:v>
                </c:pt>
                <c:pt idx="445">
                  <c:v>100</c:v>
                </c:pt>
                <c:pt idx="446">
                  <c:v>100</c:v>
                </c:pt>
                <c:pt idx="447">
                  <c:v>100</c:v>
                </c:pt>
                <c:pt idx="448">
                  <c:v>100</c:v>
                </c:pt>
                <c:pt idx="449">
                  <c:v>100</c:v>
                </c:pt>
                <c:pt idx="450">
                  <c:v>100</c:v>
                </c:pt>
                <c:pt idx="451">
                  <c:v>100</c:v>
                </c:pt>
                <c:pt idx="452">
                  <c:v>100</c:v>
                </c:pt>
                <c:pt idx="453">
                  <c:v>100</c:v>
                </c:pt>
                <c:pt idx="454">
                  <c:v>100</c:v>
                </c:pt>
                <c:pt idx="455">
                  <c:v>100</c:v>
                </c:pt>
                <c:pt idx="456">
                  <c:v>100</c:v>
                </c:pt>
                <c:pt idx="457">
                  <c:v>100</c:v>
                </c:pt>
                <c:pt idx="458">
                  <c:v>100</c:v>
                </c:pt>
                <c:pt idx="459">
                  <c:v>100</c:v>
                </c:pt>
                <c:pt idx="460">
                  <c:v>100</c:v>
                </c:pt>
                <c:pt idx="461">
                  <c:v>100</c:v>
                </c:pt>
                <c:pt idx="462">
                  <c:v>100</c:v>
                </c:pt>
                <c:pt idx="463">
                  <c:v>100</c:v>
                </c:pt>
                <c:pt idx="464">
                  <c:v>100</c:v>
                </c:pt>
                <c:pt idx="465">
                  <c:v>100</c:v>
                </c:pt>
                <c:pt idx="466">
                  <c:v>100</c:v>
                </c:pt>
                <c:pt idx="467">
                  <c:v>100</c:v>
                </c:pt>
                <c:pt idx="468">
                  <c:v>100</c:v>
                </c:pt>
                <c:pt idx="469">
                  <c:v>100</c:v>
                </c:pt>
                <c:pt idx="470">
                  <c:v>100</c:v>
                </c:pt>
                <c:pt idx="471">
                  <c:v>100</c:v>
                </c:pt>
                <c:pt idx="472">
                  <c:v>100</c:v>
                </c:pt>
                <c:pt idx="473">
                  <c:v>100</c:v>
                </c:pt>
                <c:pt idx="474">
                  <c:v>100</c:v>
                </c:pt>
                <c:pt idx="475">
                  <c:v>100</c:v>
                </c:pt>
                <c:pt idx="476">
                  <c:v>100</c:v>
                </c:pt>
                <c:pt idx="477">
                  <c:v>100</c:v>
                </c:pt>
                <c:pt idx="478">
                  <c:v>100</c:v>
                </c:pt>
                <c:pt idx="479">
                  <c:v>100</c:v>
                </c:pt>
                <c:pt idx="480">
                  <c:v>100</c:v>
                </c:pt>
                <c:pt idx="481">
                  <c:v>100</c:v>
                </c:pt>
                <c:pt idx="482">
                  <c:v>100</c:v>
                </c:pt>
                <c:pt idx="483">
                  <c:v>100</c:v>
                </c:pt>
                <c:pt idx="484">
                  <c:v>100</c:v>
                </c:pt>
                <c:pt idx="485">
                  <c:v>100</c:v>
                </c:pt>
                <c:pt idx="486">
                  <c:v>100</c:v>
                </c:pt>
                <c:pt idx="487">
                  <c:v>100</c:v>
                </c:pt>
                <c:pt idx="488">
                  <c:v>100</c:v>
                </c:pt>
                <c:pt idx="489">
                  <c:v>100</c:v>
                </c:pt>
                <c:pt idx="490">
                  <c:v>100</c:v>
                </c:pt>
                <c:pt idx="491">
                  <c:v>100</c:v>
                </c:pt>
                <c:pt idx="492">
                  <c:v>100</c:v>
                </c:pt>
                <c:pt idx="493">
                  <c:v>100</c:v>
                </c:pt>
                <c:pt idx="494">
                  <c:v>100</c:v>
                </c:pt>
                <c:pt idx="495">
                  <c:v>100</c:v>
                </c:pt>
                <c:pt idx="496">
                  <c:v>100</c:v>
                </c:pt>
                <c:pt idx="497">
                  <c:v>100</c:v>
                </c:pt>
                <c:pt idx="498">
                  <c:v>100</c:v>
                </c:pt>
                <c:pt idx="499">
                  <c:v>100</c:v>
                </c:pt>
                <c:pt idx="500">
                  <c:v>100</c:v>
                </c:pt>
                <c:pt idx="501">
                  <c:v>100</c:v>
                </c:pt>
                <c:pt idx="502">
                  <c:v>100</c:v>
                </c:pt>
                <c:pt idx="503">
                  <c:v>100</c:v>
                </c:pt>
                <c:pt idx="504">
                  <c:v>100</c:v>
                </c:pt>
                <c:pt idx="505">
                  <c:v>100</c:v>
                </c:pt>
                <c:pt idx="506">
                  <c:v>100</c:v>
                </c:pt>
                <c:pt idx="507">
                  <c:v>100</c:v>
                </c:pt>
                <c:pt idx="508">
                  <c:v>100</c:v>
                </c:pt>
                <c:pt idx="509">
                  <c:v>100</c:v>
                </c:pt>
                <c:pt idx="510">
                  <c:v>100</c:v>
                </c:pt>
                <c:pt idx="511">
                  <c:v>100</c:v>
                </c:pt>
                <c:pt idx="512">
                  <c:v>100</c:v>
                </c:pt>
                <c:pt idx="513">
                  <c:v>100</c:v>
                </c:pt>
                <c:pt idx="514">
                  <c:v>100</c:v>
                </c:pt>
                <c:pt idx="515">
                  <c:v>100</c:v>
                </c:pt>
                <c:pt idx="516">
                  <c:v>100</c:v>
                </c:pt>
                <c:pt idx="517">
                  <c:v>100</c:v>
                </c:pt>
                <c:pt idx="518">
                  <c:v>100</c:v>
                </c:pt>
                <c:pt idx="519">
                  <c:v>100</c:v>
                </c:pt>
                <c:pt idx="520">
                  <c:v>100</c:v>
                </c:pt>
                <c:pt idx="521">
                  <c:v>100</c:v>
                </c:pt>
                <c:pt idx="522">
                  <c:v>100</c:v>
                </c:pt>
                <c:pt idx="523">
                  <c:v>100</c:v>
                </c:pt>
                <c:pt idx="524">
                  <c:v>100</c:v>
                </c:pt>
                <c:pt idx="525">
                  <c:v>100</c:v>
                </c:pt>
                <c:pt idx="526">
                  <c:v>100</c:v>
                </c:pt>
                <c:pt idx="527">
                  <c:v>100</c:v>
                </c:pt>
                <c:pt idx="528">
                  <c:v>100</c:v>
                </c:pt>
                <c:pt idx="529">
                  <c:v>100</c:v>
                </c:pt>
                <c:pt idx="530">
                  <c:v>100</c:v>
                </c:pt>
                <c:pt idx="531">
                  <c:v>100</c:v>
                </c:pt>
                <c:pt idx="532">
                  <c:v>100</c:v>
                </c:pt>
                <c:pt idx="533">
                  <c:v>100</c:v>
                </c:pt>
                <c:pt idx="534">
                  <c:v>100</c:v>
                </c:pt>
                <c:pt idx="535">
                  <c:v>100</c:v>
                </c:pt>
                <c:pt idx="536">
                  <c:v>100</c:v>
                </c:pt>
                <c:pt idx="537">
                  <c:v>100</c:v>
                </c:pt>
                <c:pt idx="538">
                  <c:v>100</c:v>
                </c:pt>
                <c:pt idx="539">
                  <c:v>100</c:v>
                </c:pt>
                <c:pt idx="540">
                  <c:v>100</c:v>
                </c:pt>
                <c:pt idx="541">
                  <c:v>100</c:v>
                </c:pt>
                <c:pt idx="542">
                  <c:v>100</c:v>
                </c:pt>
                <c:pt idx="543">
                  <c:v>100</c:v>
                </c:pt>
                <c:pt idx="544">
                  <c:v>100</c:v>
                </c:pt>
                <c:pt idx="545">
                  <c:v>100</c:v>
                </c:pt>
                <c:pt idx="546">
                  <c:v>100</c:v>
                </c:pt>
                <c:pt idx="547">
                  <c:v>100</c:v>
                </c:pt>
                <c:pt idx="548">
                  <c:v>11.72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1.66</c:v>
                </c:pt>
                <c:pt idx="556">
                  <c:v>4.6900000000000004</c:v>
                </c:pt>
                <c:pt idx="557">
                  <c:v>4.0999999999999996</c:v>
                </c:pt>
                <c:pt idx="558">
                  <c:v>0</c:v>
                </c:pt>
                <c:pt idx="559">
                  <c:v>0.98</c:v>
                </c:pt>
                <c:pt idx="560">
                  <c:v>0</c:v>
                </c:pt>
                <c:pt idx="561">
                  <c:v>6.25</c:v>
                </c:pt>
                <c:pt idx="562">
                  <c:v>0</c:v>
                </c:pt>
                <c:pt idx="563">
                  <c:v>6.64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6.25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7.03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4.6900000000000004</c:v>
                </c:pt>
                <c:pt idx="582">
                  <c:v>0</c:v>
                </c:pt>
                <c:pt idx="583">
                  <c:v>7.03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10.26</c:v>
                </c:pt>
                <c:pt idx="601">
                  <c:v>7.03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3.13</c:v>
                </c:pt>
                <c:pt idx="607">
                  <c:v>0</c:v>
                </c:pt>
                <c:pt idx="608">
                  <c:v>0</c:v>
                </c:pt>
                <c:pt idx="609">
                  <c:v>4.6900000000000004</c:v>
                </c:pt>
                <c:pt idx="610">
                  <c:v>0</c:v>
                </c:pt>
                <c:pt idx="611">
                  <c:v>7.91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10.45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3.22</c:v>
                </c:pt>
                <c:pt idx="625">
                  <c:v>0</c:v>
                </c:pt>
                <c:pt idx="626">
                  <c:v>0</c:v>
                </c:pt>
                <c:pt idx="627">
                  <c:v>1.17</c:v>
                </c:pt>
                <c:pt idx="628">
                  <c:v>0</c:v>
                </c:pt>
                <c:pt idx="629">
                  <c:v>0</c:v>
                </c:pt>
                <c:pt idx="630">
                  <c:v>7.03</c:v>
                </c:pt>
                <c:pt idx="631">
                  <c:v>0.2</c:v>
                </c:pt>
                <c:pt idx="632">
                  <c:v>0</c:v>
                </c:pt>
                <c:pt idx="633">
                  <c:v>0</c:v>
                </c:pt>
                <c:pt idx="634">
                  <c:v>5.08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6.25</c:v>
                </c:pt>
                <c:pt idx="639">
                  <c:v>0</c:v>
                </c:pt>
                <c:pt idx="640">
                  <c:v>0</c:v>
                </c:pt>
                <c:pt idx="641">
                  <c:v>7.13</c:v>
                </c:pt>
                <c:pt idx="642">
                  <c:v>0</c:v>
                </c:pt>
                <c:pt idx="643">
                  <c:v>0</c:v>
                </c:pt>
                <c:pt idx="644">
                  <c:v>3.13</c:v>
                </c:pt>
                <c:pt idx="645">
                  <c:v>0</c:v>
                </c:pt>
                <c:pt idx="646">
                  <c:v>7.42</c:v>
                </c:pt>
                <c:pt idx="647">
                  <c:v>0</c:v>
                </c:pt>
                <c:pt idx="648">
                  <c:v>0</c:v>
                </c:pt>
                <c:pt idx="649">
                  <c:v>2.34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3.91</c:v>
                </c:pt>
                <c:pt idx="656">
                  <c:v>0</c:v>
                </c:pt>
                <c:pt idx="657">
                  <c:v>7.03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9.77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1.56</c:v>
                </c:pt>
                <c:pt idx="671">
                  <c:v>0</c:v>
                </c:pt>
                <c:pt idx="672">
                  <c:v>0</c:v>
                </c:pt>
                <c:pt idx="673">
                  <c:v>0.78</c:v>
                </c:pt>
                <c:pt idx="674">
                  <c:v>8.11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1.95</c:v>
                </c:pt>
                <c:pt idx="681">
                  <c:v>7.42</c:v>
                </c:pt>
                <c:pt idx="682">
                  <c:v>0</c:v>
                </c:pt>
                <c:pt idx="683">
                  <c:v>0.78</c:v>
                </c:pt>
                <c:pt idx="684">
                  <c:v>0</c:v>
                </c:pt>
                <c:pt idx="685">
                  <c:v>0</c:v>
                </c:pt>
                <c:pt idx="686">
                  <c:v>1.56</c:v>
                </c:pt>
                <c:pt idx="687">
                  <c:v>0</c:v>
                </c:pt>
                <c:pt idx="688">
                  <c:v>7.81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6.25</c:v>
                </c:pt>
                <c:pt idx="695">
                  <c:v>3.13</c:v>
                </c:pt>
                <c:pt idx="696">
                  <c:v>0</c:v>
                </c:pt>
                <c:pt idx="697">
                  <c:v>1.56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4</c:v>
                </c:pt>
                <c:pt idx="709">
                  <c:v>0</c:v>
                </c:pt>
                <c:pt idx="710">
                  <c:v>2.34</c:v>
                </c:pt>
                <c:pt idx="711">
                  <c:v>0</c:v>
                </c:pt>
                <c:pt idx="712">
                  <c:v>1.56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7.42</c:v>
                </c:pt>
                <c:pt idx="721">
                  <c:v>0</c:v>
                </c:pt>
                <c:pt idx="722">
                  <c:v>3.13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1.66</c:v>
                </c:pt>
                <c:pt idx="727">
                  <c:v>4.6900000000000004</c:v>
                </c:pt>
                <c:pt idx="728">
                  <c:v>0</c:v>
                </c:pt>
                <c:pt idx="729">
                  <c:v>0</c:v>
                </c:pt>
                <c:pt idx="730">
                  <c:v>3.42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6.25</c:v>
                </c:pt>
                <c:pt idx="740">
                  <c:v>0</c:v>
                </c:pt>
                <c:pt idx="741">
                  <c:v>0</c:v>
                </c:pt>
                <c:pt idx="742">
                  <c:v>7.91</c:v>
                </c:pt>
                <c:pt idx="743">
                  <c:v>4.2</c:v>
                </c:pt>
                <c:pt idx="744">
                  <c:v>0</c:v>
                </c:pt>
                <c:pt idx="745">
                  <c:v>8.11</c:v>
                </c:pt>
                <c:pt idx="746">
                  <c:v>0</c:v>
                </c:pt>
                <c:pt idx="747">
                  <c:v>0</c:v>
                </c:pt>
                <c:pt idx="748">
                  <c:v>3.13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4.6900000000000004</c:v>
                </c:pt>
                <c:pt idx="753">
                  <c:v>9.67</c:v>
                </c:pt>
                <c:pt idx="754">
                  <c:v>0</c:v>
                </c:pt>
                <c:pt idx="755">
                  <c:v>0.78</c:v>
                </c:pt>
                <c:pt idx="756">
                  <c:v>0</c:v>
                </c:pt>
                <c:pt idx="757">
                  <c:v>0</c:v>
                </c:pt>
                <c:pt idx="758">
                  <c:v>5.47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0.78</c:v>
                </c:pt>
                <c:pt idx="766">
                  <c:v>4.6900000000000004</c:v>
                </c:pt>
                <c:pt idx="767">
                  <c:v>0</c:v>
                </c:pt>
                <c:pt idx="768">
                  <c:v>4.3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6.54</c:v>
                </c:pt>
                <c:pt idx="775">
                  <c:v>0</c:v>
                </c:pt>
                <c:pt idx="776">
                  <c:v>1.56</c:v>
                </c:pt>
                <c:pt idx="777">
                  <c:v>2.44</c:v>
                </c:pt>
                <c:pt idx="778">
                  <c:v>0</c:v>
                </c:pt>
                <c:pt idx="779">
                  <c:v>1.66</c:v>
                </c:pt>
                <c:pt idx="780">
                  <c:v>0</c:v>
                </c:pt>
                <c:pt idx="781">
                  <c:v>0.39</c:v>
                </c:pt>
                <c:pt idx="782">
                  <c:v>1.95</c:v>
                </c:pt>
                <c:pt idx="783">
                  <c:v>8.6</c:v>
                </c:pt>
                <c:pt idx="784">
                  <c:v>2.34</c:v>
                </c:pt>
                <c:pt idx="785">
                  <c:v>0</c:v>
                </c:pt>
                <c:pt idx="786">
                  <c:v>0</c:v>
                </c:pt>
                <c:pt idx="787">
                  <c:v>2.64</c:v>
                </c:pt>
                <c:pt idx="788">
                  <c:v>0</c:v>
                </c:pt>
                <c:pt idx="789">
                  <c:v>1.95</c:v>
                </c:pt>
                <c:pt idx="790">
                  <c:v>0</c:v>
                </c:pt>
                <c:pt idx="791">
                  <c:v>0</c:v>
                </c:pt>
                <c:pt idx="792">
                  <c:v>5.08</c:v>
                </c:pt>
                <c:pt idx="793">
                  <c:v>4.2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5.47</c:v>
                </c:pt>
                <c:pt idx="798">
                  <c:v>0</c:v>
                </c:pt>
                <c:pt idx="799">
                  <c:v>11.72</c:v>
                </c:pt>
                <c:pt idx="800">
                  <c:v>0.78</c:v>
                </c:pt>
                <c:pt idx="801">
                  <c:v>11.33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4.6900000000000004</c:v>
                </c:pt>
                <c:pt idx="818">
                  <c:v>0.39</c:v>
                </c:pt>
                <c:pt idx="819">
                  <c:v>7.81</c:v>
                </c:pt>
                <c:pt idx="820">
                  <c:v>0</c:v>
                </c:pt>
                <c:pt idx="821">
                  <c:v>0</c:v>
                </c:pt>
                <c:pt idx="822">
                  <c:v>2.54</c:v>
                </c:pt>
                <c:pt idx="823">
                  <c:v>0</c:v>
                </c:pt>
                <c:pt idx="824">
                  <c:v>7.23</c:v>
                </c:pt>
                <c:pt idx="825">
                  <c:v>2.0299999999999998</c:v>
                </c:pt>
                <c:pt idx="826">
                  <c:v>0</c:v>
                </c:pt>
                <c:pt idx="827">
                  <c:v>0</c:v>
                </c:pt>
                <c:pt idx="828">
                  <c:v>21.05</c:v>
                </c:pt>
                <c:pt idx="829">
                  <c:v>28.2</c:v>
                </c:pt>
                <c:pt idx="830">
                  <c:v>17.63</c:v>
                </c:pt>
                <c:pt idx="831">
                  <c:v>21.25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30-4596-9621-94F37F40DC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6058416"/>
        <c:axId val="85157200"/>
      </c:scatterChart>
      <c:valAx>
        <c:axId val="16560584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d/m/yy\ h:mm;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85157200"/>
        <c:crosses val="autoZero"/>
        <c:crossBetween val="midCat"/>
      </c:valAx>
      <c:valAx>
        <c:axId val="85157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Bahnschrift SemiBold SemiConden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6560584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  <a:latin typeface="Bahnschrift SemiBold SemiConden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F5AB9B-A882-C7DF-2030-F3035B169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82A6C5-1306-82F3-D99A-61F75BA01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6BD476-7F2D-B69A-C593-4F843627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8E8DAB-1C37-4387-DDB2-EE0255817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27664E-59C8-630C-DC18-9FACF22E9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6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100FE-8FCC-78CC-603E-2D867E1AD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7AFFCDA-A050-8CCC-A702-EE2D77871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45A868-4A35-11D3-D2A6-A2E64905E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FF619-5505-325F-5109-51F4E26A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A3DDB3-B229-5CE8-A4E8-0E903CF5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CB7A6D-113F-C331-8E94-40598425A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1C95BC-6C69-997A-E9E8-95802C25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E60EEF-87AB-C95B-BCEA-9CB9DD5E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3B9190-67D2-A394-E169-B4B84A2CA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0B78E-F1D8-7E45-7D10-520151D2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0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7D56B-CD63-BB82-CE3E-B4DCC1CA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98AB1-4AB5-903A-1487-298F8123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22D1FB-B251-4788-489A-7AACCA50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DF8445-C002-AAC5-87C0-44B325EB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7CEA20-53CF-DA94-6E0E-E73DE20A4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91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9CBF9-E7A5-0E15-723E-BF40C2ED8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C8814B-D917-4C80-0204-C6FD6635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B0BBB-B4E8-9855-AC59-5949EE2A9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15123-8462-BEB3-C1B3-128D4324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6A0B7-B4F1-0556-C4BD-3F8B6852D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22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4A85C-FDF7-9DC0-F00C-CCF6EC47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BAAFC-401F-6265-5475-C60F5AB8F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88D97A-4276-2273-A225-26E7FE97D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C17C3-900D-B857-55BD-43B2BD14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69350-ACD3-B542-D557-089EF5BC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28C15C-FDC7-FD7B-FD28-E66D90A1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3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8CF0F-0B0C-2C40-0ED7-68D2ADBD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1822E7-2853-48C0-E441-614525E3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DC149C-0FB5-7582-5F07-0EDD758CD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951AB96-1865-9B73-C52C-D3C04D07DE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BFD1CE6-29C3-9E69-4FBC-ED7FED9BC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1801E2-2FF6-3B6E-B600-FBF7C810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C077B08-C2CB-887E-2C41-F69756A6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1A0F35-6E41-EBB2-CA92-0E7365B4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4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4BC9F-3053-6C52-1662-1C32AF95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611992-A521-5569-0673-485466755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3DAE7F9-1BB8-8910-F2E6-F6B51746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9C9229-4FFF-DDEE-6DBA-49BAF805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0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1E893D-8857-29DF-4212-FC919A1EC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B91298-7F17-B605-28EA-15181D511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66059-14B7-C50F-4E9C-F2CFFC0B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0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219A8-1A33-1F71-D650-1718080B9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484E3-EC8B-7F5A-DF04-3A018C5BA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E158F2-61BB-9E0F-D09C-A1508A90C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48579B-193E-4F91-2F48-0579C543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8963FB2-6823-87E6-10FC-AF48582D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89EC8-3444-B261-7FF6-C185B46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1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6B125-97AA-4DFA-DC13-F9F20FA3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A2A6D2-DA40-57B4-9ECB-366AC742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737780F-9F40-0A3F-E09B-7104EEA40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6B2B63-E435-41D8-1DF1-A9799309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4BFD64-85A5-9E7B-81F4-1963E4AA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3B3DDF-91D0-BD03-DE91-5A52E7CB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7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09C6B9-0249-03A9-F436-6A92298B9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1A70D-2C03-9F27-5C4E-861AC4B07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A7D602-B86A-CA62-AA44-118873B32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BCB5D-51A7-4F48-AA2E-466BCEEEF986}" type="datetimeFigureOut">
              <a:rPr lang="en-US" smtClean="0"/>
              <a:t>12/27/2023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083A0-DBEB-D882-62DD-2ECAD7EBF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FF639A-06CB-FF4E-4102-D3F69E219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5778-25AF-41B4-B23E-345AEBE3648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B56F5C6-3627-76A6-487B-F14C54AC8607}"/>
              </a:ext>
            </a:extLst>
          </p:cNvPr>
          <p:cNvSpPr/>
          <p:nvPr/>
        </p:nvSpPr>
        <p:spPr>
          <a:xfrm>
            <a:off x="806046" y="2751891"/>
            <a:ext cx="5403026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Reuniões Semanais #6</a:t>
            </a:r>
            <a:br>
              <a:rPr lang="pt-BR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</a:br>
            <a:r>
              <a:rPr lang="pt-BR" sz="2800" dirty="0">
                <a:ln w="0"/>
                <a:solidFill>
                  <a:srgbClr val="FDFF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PC2023:0001:V3</a:t>
            </a:r>
            <a:endParaRPr lang="pt-BR" sz="2800" b="0" cap="none" spc="0" dirty="0">
              <a:ln w="0"/>
              <a:solidFill>
                <a:srgbClr val="FDFF3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5" name="Imagem 4" descr="Circuito eletrônico em fundo preto&#10;&#10;Descrição gerada automaticamente com confiança média">
            <a:extLst>
              <a:ext uri="{FF2B5EF4-FFF2-40B4-BE49-F238E27FC236}">
                <a16:creationId xmlns:a16="http://schemas.microsoft.com/office/drawing/2014/main" id="{BC152CA0-45BA-E9F4-597C-5F1C19DA8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302" r="47621" b="-302"/>
          <a:stretch/>
        </p:blipFill>
        <p:spPr>
          <a:xfrm>
            <a:off x="7374022" y="0"/>
            <a:ext cx="4817978" cy="6858000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98F4208-9CF3-9DF7-0AAE-4859A982A5F0}"/>
              </a:ext>
            </a:extLst>
          </p:cNvPr>
          <p:cNvCxnSpPr>
            <a:cxnSpLocks/>
          </p:cNvCxnSpPr>
          <p:nvPr/>
        </p:nvCxnSpPr>
        <p:spPr>
          <a:xfrm>
            <a:off x="7374021" y="0"/>
            <a:ext cx="0" cy="6858000"/>
          </a:xfrm>
          <a:prstGeom prst="line">
            <a:avLst/>
          </a:prstGeom>
          <a:ln w="38100">
            <a:solidFill>
              <a:srgbClr val="FDF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96EAB8-F402-64C5-EB0F-C2EA1A071B25}"/>
              </a:ext>
            </a:extLst>
          </p:cNvPr>
          <p:cNvGrpSpPr/>
          <p:nvPr/>
        </p:nvGrpSpPr>
        <p:grpSpPr>
          <a:xfrm>
            <a:off x="1474834" y="6002628"/>
            <a:ext cx="4952832" cy="707888"/>
            <a:chOff x="1297853" y="1651854"/>
            <a:chExt cx="4952832" cy="70788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90E3AA1F-44AA-9FF0-6E89-DA3AE321430E}"/>
                </a:ext>
              </a:extLst>
            </p:cNvPr>
            <p:cNvGrpSpPr/>
            <p:nvPr/>
          </p:nvGrpSpPr>
          <p:grpSpPr>
            <a:xfrm>
              <a:off x="1297853" y="1651854"/>
              <a:ext cx="4952832" cy="707888"/>
              <a:chOff x="-31752" y="5765001"/>
              <a:chExt cx="4952832" cy="707888"/>
            </a:xfrm>
          </p:grpSpPr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8984503F-CA2D-17AD-7936-E093E4E3ABDC}"/>
                  </a:ext>
                </a:extLst>
              </p:cNvPr>
              <p:cNvSpPr/>
              <p:nvPr/>
            </p:nvSpPr>
            <p:spPr>
              <a:xfrm rot="5400000">
                <a:off x="1761323" y="3971929"/>
                <a:ext cx="707885" cy="4294036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AACAA44-8892-2869-220A-73269E941AB3}"/>
                  </a:ext>
                </a:extLst>
              </p:cNvPr>
              <p:cNvSpPr/>
              <p:nvPr/>
            </p:nvSpPr>
            <p:spPr>
              <a:xfrm>
                <a:off x="-31751" y="5765001"/>
                <a:ext cx="140335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40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ATA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C855E03-F471-DC2F-8593-5A84B185CD7F}"/>
                  </a:ext>
                </a:extLst>
              </p:cNvPr>
              <p:cNvSpPr/>
              <p:nvPr/>
            </p:nvSpPr>
            <p:spPr>
              <a:xfrm>
                <a:off x="1261182" y="5826556"/>
                <a:ext cx="36598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pt-BR" sz="16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6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ia</a:t>
                </a:r>
                <a:r>
                  <a:rPr lang="pt-BR" sz="16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.</a:t>
                </a:r>
              </a:p>
              <a:p>
                <a:r>
                  <a:rPr lang="pt-BR" sz="16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6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9615892-2369-C2C9-51CE-0FC75F519694}"/>
                </a:ext>
              </a:extLst>
            </p:cNvPr>
            <p:cNvCxnSpPr/>
            <p:nvPr/>
          </p:nvCxnSpPr>
          <p:spPr>
            <a:xfrm>
              <a:off x="2502299" y="1740324"/>
              <a:ext cx="0" cy="47194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1561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Application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63C38F-C6A7-6B48-A6B1-A44499F2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97820" cy="463529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Bluetooth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Low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Energy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Configuration</a:t>
            </a: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Real time data (Sensor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Readings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Date Time / GPS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Coordinates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Sync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Scheduling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Management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Activity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Scheduling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Days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of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Week 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Start Time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Start Date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Recording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Interval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0 (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disabled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~ 24h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Multiple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Scheduling</a:t>
            </a:r>
            <a:endParaRPr lang="pt-BR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B9B8172-EE5F-FABC-85D4-BDA6B11853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/>
          <a:stretch/>
        </p:blipFill>
        <p:spPr>
          <a:xfrm>
            <a:off x="7725174" y="291894"/>
            <a:ext cx="3308985" cy="64008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</p:spTree>
    <p:extLst>
      <p:ext uri="{BB962C8B-B14F-4D97-AF65-F5344CB8AC3E}">
        <p14:creationId xmlns:p14="http://schemas.microsoft.com/office/powerpoint/2010/main" val="240146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B56F5C6-3627-76A6-487B-F14C54AC8607}"/>
              </a:ext>
            </a:extLst>
          </p:cNvPr>
          <p:cNvSpPr/>
          <p:nvPr/>
        </p:nvSpPr>
        <p:spPr>
          <a:xfrm>
            <a:off x="1246262" y="2751891"/>
            <a:ext cx="4522593" cy="13542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5400" b="0" cap="none" spc="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Obrigado!</a:t>
            </a:r>
          </a:p>
          <a:p>
            <a:pPr algn="r"/>
            <a:r>
              <a:rPr lang="pt-BR" sz="2800" dirty="0">
                <a:ln w="0"/>
                <a:solidFill>
                  <a:srgbClr val="FDFF3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Bold SemiConden" panose="020B0502040204020203" pitchFamily="34" charset="0"/>
              </a:rPr>
              <a:t>PC2023:0001:V3</a:t>
            </a:r>
            <a:endParaRPr lang="pt-BR" sz="2800" b="0" cap="none" spc="0" dirty="0">
              <a:ln w="0"/>
              <a:solidFill>
                <a:srgbClr val="FDFF3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SemiBold SemiConden" panose="020B0502040204020203" pitchFamily="34" charset="0"/>
            </a:endParaRPr>
          </a:p>
        </p:txBody>
      </p:sp>
      <p:pic>
        <p:nvPicPr>
          <p:cNvPr id="5" name="Imagem 4" descr="Circuito eletrônico em fundo preto&#10;&#10;Descrição gerada automaticamente com confiança média">
            <a:extLst>
              <a:ext uri="{FF2B5EF4-FFF2-40B4-BE49-F238E27FC236}">
                <a16:creationId xmlns:a16="http://schemas.microsoft.com/office/drawing/2014/main" id="{BC152CA0-45BA-E9F4-597C-5F1C19DA8B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0" t="302" r="47621" b="-302"/>
          <a:stretch/>
        </p:blipFill>
        <p:spPr>
          <a:xfrm>
            <a:off x="7374022" y="0"/>
            <a:ext cx="4817978" cy="6858000"/>
          </a:xfrm>
          <a:prstGeom prst="rect">
            <a:avLst/>
          </a:prstGeom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898F4208-9CF3-9DF7-0AAE-4859A982A5F0}"/>
              </a:ext>
            </a:extLst>
          </p:cNvPr>
          <p:cNvCxnSpPr>
            <a:cxnSpLocks/>
          </p:cNvCxnSpPr>
          <p:nvPr/>
        </p:nvCxnSpPr>
        <p:spPr>
          <a:xfrm>
            <a:off x="7374021" y="0"/>
            <a:ext cx="0" cy="6858000"/>
          </a:xfrm>
          <a:prstGeom prst="line">
            <a:avLst/>
          </a:prstGeom>
          <a:ln w="38100">
            <a:solidFill>
              <a:srgbClr val="FDFF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496EAB8-F402-64C5-EB0F-C2EA1A071B25}"/>
              </a:ext>
            </a:extLst>
          </p:cNvPr>
          <p:cNvGrpSpPr/>
          <p:nvPr/>
        </p:nvGrpSpPr>
        <p:grpSpPr>
          <a:xfrm>
            <a:off x="1474834" y="6002628"/>
            <a:ext cx="4952832" cy="707888"/>
            <a:chOff x="1297853" y="1651854"/>
            <a:chExt cx="4952832" cy="707888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90E3AA1F-44AA-9FF0-6E89-DA3AE321430E}"/>
                </a:ext>
              </a:extLst>
            </p:cNvPr>
            <p:cNvGrpSpPr/>
            <p:nvPr/>
          </p:nvGrpSpPr>
          <p:grpSpPr>
            <a:xfrm>
              <a:off x="1297853" y="1651854"/>
              <a:ext cx="4952832" cy="707888"/>
              <a:chOff x="-31752" y="5765001"/>
              <a:chExt cx="4952832" cy="707888"/>
            </a:xfrm>
          </p:grpSpPr>
          <p:sp>
            <p:nvSpPr>
              <p:cNvPr id="8" name="Retângulo: Cantos Superiores Arredondados 7">
                <a:extLst>
                  <a:ext uri="{FF2B5EF4-FFF2-40B4-BE49-F238E27FC236}">
                    <a16:creationId xmlns:a16="http://schemas.microsoft.com/office/drawing/2014/main" id="{8984503F-CA2D-17AD-7936-E093E4E3ABDC}"/>
                  </a:ext>
                </a:extLst>
              </p:cNvPr>
              <p:cNvSpPr/>
              <p:nvPr/>
            </p:nvSpPr>
            <p:spPr>
              <a:xfrm rot="5400000">
                <a:off x="1761323" y="3971929"/>
                <a:ext cx="707885" cy="4294036"/>
              </a:xfrm>
              <a:prstGeom prst="round2SameRect">
                <a:avLst>
                  <a:gd name="adj1" fmla="val 5000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AACAA44-8892-2869-220A-73269E941AB3}"/>
                  </a:ext>
                </a:extLst>
              </p:cNvPr>
              <p:cNvSpPr/>
              <p:nvPr/>
            </p:nvSpPr>
            <p:spPr>
              <a:xfrm>
                <a:off x="-31751" y="5765001"/>
                <a:ext cx="1403351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40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ATA</a:t>
                </a:r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6C855E03-F471-DC2F-8593-5A84B185CD7F}"/>
                  </a:ext>
                </a:extLst>
              </p:cNvPr>
              <p:cNvSpPr/>
              <p:nvPr/>
            </p:nvSpPr>
            <p:spPr>
              <a:xfrm>
                <a:off x="1261182" y="5826556"/>
                <a:ext cx="36598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pt-BR" sz="16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6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ia</a:t>
                </a:r>
                <a:r>
                  <a:rPr lang="pt-BR" sz="16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.</a:t>
                </a:r>
              </a:p>
              <a:p>
                <a:r>
                  <a:rPr lang="pt-BR" sz="16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6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9615892-2369-C2C9-51CE-0FC75F519694}"/>
                </a:ext>
              </a:extLst>
            </p:cNvPr>
            <p:cNvCxnSpPr/>
            <p:nvPr/>
          </p:nvCxnSpPr>
          <p:spPr>
            <a:xfrm>
              <a:off x="2502299" y="1740324"/>
              <a:ext cx="0" cy="471949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896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Agenda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8" name="Espaço Reservado para Imagem 7" descr="Área de Transferência Marcada com preenchimento sólido">
            <a:extLst>
              <a:ext uri="{FF2B5EF4-FFF2-40B4-BE49-F238E27FC236}">
                <a16:creationId xmlns:a16="http://schemas.microsoft.com/office/drawing/2014/main" id="{6B0E907D-BE5E-706D-CA0B-6087F1C04A6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>
            <a:fillRect/>
          </a:stretch>
        </p:blipFill>
        <p:spPr>
          <a:xfrm>
            <a:off x="7452414" y="2305972"/>
            <a:ext cx="3131302" cy="2472506"/>
          </a:xfrm>
        </p:spPr>
      </p:pic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63C38F-C6A7-6B48-A6B1-A44499F2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959218" cy="381158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Hardware Overview;</a:t>
            </a:r>
          </a:p>
          <a:p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Components Description; </a:t>
            </a:r>
          </a:p>
          <a:p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Power Consumption;</a:t>
            </a:r>
          </a:p>
          <a:p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Data Sampling;</a:t>
            </a:r>
          </a:p>
          <a:p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Application;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3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Hardware Overview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C987103C-D048-61E6-40CC-EE6C387C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539535" cy="4635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Custom Board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Controller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ESP32 WROOM (BLE v4.0 &amp;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Wifi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802.11 b/g)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Embedded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RTC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Firmware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Micropython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1.20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Storage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micro SD Card Slot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Sensors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4x1 I2C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Temperature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Humidity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Air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Pressure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and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Air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Quality</a:t>
            </a:r>
            <a:endParaRPr lang="pt-BR" sz="1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Mic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I2S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LDR 5mm (ADC)</a:t>
            </a:r>
          </a:p>
          <a:p>
            <a:pPr lvl="1">
              <a:lnSpc>
                <a:spcPct val="110000"/>
              </a:lnSpc>
            </a:pPr>
            <a:endParaRPr lang="pt-BR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10000"/>
              </a:lnSpc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184159F-5624-FB76-C464-F1EBDFA0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64685"/>
            <a:ext cx="2856803" cy="3604069"/>
          </a:xfrm>
          <a:prstGeom prst="rect">
            <a:avLst/>
          </a:prstGeom>
          <a:ln w="57150">
            <a:solidFill>
              <a:srgbClr val="FFFE42"/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E91ED82-7AD2-D4C5-CC6B-ADA79701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35067" y="2057400"/>
            <a:ext cx="2868353" cy="3618640"/>
          </a:xfrm>
          <a:prstGeom prst="rect">
            <a:avLst/>
          </a:prstGeom>
          <a:ln w="57150">
            <a:solidFill>
              <a:srgbClr val="FFFE42"/>
            </a:solidFill>
          </a:ln>
        </p:spPr>
      </p:pic>
    </p:spTree>
    <p:extLst>
      <p:ext uri="{BB962C8B-B14F-4D97-AF65-F5344CB8AC3E}">
        <p14:creationId xmlns:p14="http://schemas.microsoft.com/office/powerpoint/2010/main" val="361281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Hardware Overview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C987103C-D048-61E6-40CC-EE6C387CA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5413" cy="4635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Custom Board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Dimensions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60mm x 50mm x 20mm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Other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characteristics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4x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Holes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for board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supporting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5mm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1x Led RGB THP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2x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Pushbuttons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Reset /  Boot (firmware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writing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or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regular </a:t>
            </a:r>
            <a:r>
              <a:rPr lang="pt-BR" sz="16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button</a:t>
            </a:r>
            <a:r>
              <a:rPr lang="pt-BR" sz="16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USB </a:t>
            </a:r>
            <a:r>
              <a:rPr lang="pt-BR" sz="1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Breakout</a:t>
            </a:r>
            <a:r>
              <a:rPr lang="pt-BR" sz="1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Pads</a:t>
            </a:r>
            <a:endParaRPr lang="pt-BR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Voltage</a:t>
            </a:r>
            <a:r>
              <a:rPr lang="pt-BR" sz="1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1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Regulator</a:t>
            </a:r>
            <a:r>
              <a:rPr lang="pt-BR" sz="1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AP2112K-TGR-3.3v 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1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Exposed</a:t>
            </a:r>
            <a:r>
              <a:rPr lang="pt-BR" sz="1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UART vias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1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10000"/>
              </a:lnSpc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9184159F-5624-FB76-C464-F1EBDFA0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7010089" y="447281"/>
            <a:ext cx="2685114" cy="3102801"/>
          </a:xfrm>
          <a:prstGeom prst="rect">
            <a:avLst/>
          </a:prstGeom>
          <a:ln w="57150">
            <a:solidFill>
              <a:srgbClr val="FFFE42"/>
            </a:solidFill>
          </a:ln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E91ED82-7AD2-D4C5-CC6B-ADA79701B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5400000">
            <a:off x="9064824" y="3197000"/>
            <a:ext cx="2609467" cy="3015384"/>
          </a:xfrm>
          <a:prstGeom prst="rect">
            <a:avLst/>
          </a:prstGeom>
          <a:ln w="57150">
            <a:solidFill>
              <a:srgbClr val="FFFE42"/>
            </a:solidFill>
          </a:ln>
        </p:spPr>
      </p:pic>
    </p:spTree>
    <p:extLst>
      <p:ext uri="{BB962C8B-B14F-4D97-AF65-F5344CB8AC3E}">
        <p14:creationId xmlns:p14="http://schemas.microsoft.com/office/powerpoint/2010/main" val="159005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Components</a:t>
            </a:r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 </a:t>
            </a:r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Descriptions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4A1E21D6-7D11-8899-9799-7B4E2C304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139" y="177300"/>
            <a:ext cx="1242000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228009D-9D29-5421-8A25-9615B4D596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" t="10981" r="6611"/>
          <a:stretch/>
        </p:blipFill>
        <p:spPr>
          <a:xfrm>
            <a:off x="9066349" y="328034"/>
            <a:ext cx="1622462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40A8B9E-BAAE-7BAB-426B-B64C0FAD1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739" y="1595662"/>
            <a:ext cx="1274400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C915C5DB-4451-01F5-74A4-DEA5F2A4B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349" y="1772563"/>
            <a:ext cx="1205863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D507D1D-5797-60EC-1BEA-CC0BEE4DE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6349" y="3217092"/>
            <a:ext cx="1256220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030006C-4407-165A-9827-CD06D06E60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3011" y="3493828"/>
            <a:ext cx="1405920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4B9473D7-C430-C46D-BAD5-59B11CA91D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3011" y="1958827"/>
            <a:ext cx="1286542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graphicFrame>
        <p:nvGraphicFramePr>
          <p:cNvPr id="38" name="Tabela 37">
            <a:extLst>
              <a:ext uri="{FF2B5EF4-FFF2-40B4-BE49-F238E27FC236}">
                <a16:creationId xmlns:a16="http://schemas.microsoft.com/office/drawing/2014/main" id="{0ED06734-6155-1127-8B9D-381469DC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854743"/>
              </p:ext>
            </p:extLst>
          </p:nvPr>
        </p:nvGraphicFramePr>
        <p:xfrm>
          <a:off x="798694" y="1893476"/>
          <a:ext cx="5601049" cy="342997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4701186">
                  <a:extLst>
                    <a:ext uri="{9D8B030D-6E8A-4147-A177-3AD203B41FA5}">
                      <a16:colId xmlns:a16="http://schemas.microsoft.com/office/drawing/2014/main" val="533958667"/>
                    </a:ext>
                  </a:extLst>
                </a:gridCol>
                <a:gridCol w="899863">
                  <a:extLst>
                    <a:ext uri="{9D8B030D-6E8A-4147-A177-3AD203B41FA5}">
                      <a16:colId xmlns:a16="http://schemas.microsoft.com/office/drawing/2014/main" val="3043389759"/>
                    </a:ext>
                  </a:extLst>
                </a:gridCol>
              </a:tblGrid>
              <a:tr h="29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Component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Value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243745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USB Power Supply (Module)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0.40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5147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Voltage Regulator (AP2112)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0.10 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914718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LDR (Photoresistor) 5mm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0.01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63646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Led RGB THP 5mm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0.02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121424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MicroSD</a:t>
                      </a: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 Module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0.25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063048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I2S </a:t>
                      </a:r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Mic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1.80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819616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BME680 4x1 Sensor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3.70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3536644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ESP32-WROOM-32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3.50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2564017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PCB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5.00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773936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PowerBank</a:t>
                      </a: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 (50A)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20.00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541892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Waterproof</a:t>
                      </a: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 Box – IP67 – 20x12x7.5cm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10.00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4633283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ESTIMATED COST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~ 44,78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387535"/>
                  </a:ext>
                </a:extLst>
              </a:tr>
            </a:tbl>
          </a:graphicData>
        </a:graphic>
      </p:graphicFrame>
      <p:pic>
        <p:nvPicPr>
          <p:cNvPr id="40" name="Imagem 39">
            <a:extLst>
              <a:ext uri="{FF2B5EF4-FFF2-40B4-BE49-F238E27FC236}">
                <a16:creationId xmlns:a16="http://schemas.microsoft.com/office/drawing/2014/main" id="{684FD061-25A2-C09C-DC6D-78AEA375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3011" y="5028829"/>
            <a:ext cx="1503750" cy="91005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37BDA8F4-0CFA-3F09-0938-9C492C3B88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64139" y="4432386"/>
            <a:ext cx="1863000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7565DCEA-2DD4-0E69-AD0F-4E306117BB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6349" y="4661620"/>
            <a:ext cx="1278166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0A8038-8187-3B0D-0BA7-7D025428D6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89539" y="3014024"/>
            <a:ext cx="1611563" cy="1080000"/>
          </a:xfrm>
          <a:prstGeom prst="rect">
            <a:avLst/>
          </a:prstGeom>
          <a:ln w="76200">
            <a:solidFill>
              <a:srgbClr val="FDFF3B"/>
            </a:solidFill>
          </a:ln>
        </p:spPr>
      </p:pic>
    </p:spTree>
    <p:extLst>
      <p:ext uri="{BB962C8B-B14F-4D97-AF65-F5344CB8AC3E}">
        <p14:creationId xmlns:p14="http://schemas.microsoft.com/office/powerpoint/2010/main" val="1267294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Power </a:t>
            </a:r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Consumption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63C38F-C6A7-6B48-A6B1-A44499F2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6585413" cy="4635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Power </a:t>
            </a: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Supply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APK2112:  2.8V ~ 6.5V @ 800A - 3.3V @ 600mA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10000"/>
              </a:lnSpc>
            </a:pP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Operation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mode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Reading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Sensors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50mA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SD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Writing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70mA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Deepsleep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15mA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Waking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up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100mA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BLE: 170mA (TX) ~ 200mA (RX)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Espaço Reservado para Imagem 7" descr="Carregamento da bateria com preenchimento sólido">
            <a:extLst>
              <a:ext uri="{FF2B5EF4-FFF2-40B4-BE49-F238E27FC236}">
                <a16:creationId xmlns:a16="http://schemas.microsoft.com/office/drawing/2014/main" id="{64EDD820-CF82-1773-64CE-D2DB9DC3DC6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/>
        </p:blipFill>
        <p:spPr>
          <a:xfrm>
            <a:off x="7452414" y="2305972"/>
            <a:ext cx="3131302" cy="2472506"/>
          </a:xfrm>
        </p:spPr>
      </p:pic>
    </p:spTree>
    <p:extLst>
      <p:ext uri="{BB962C8B-B14F-4D97-AF65-F5344CB8AC3E}">
        <p14:creationId xmlns:p14="http://schemas.microsoft.com/office/powerpoint/2010/main" val="57864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Power </a:t>
            </a:r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Consumption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6A63C38F-C6A7-6B48-A6B1-A44499F20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48933"/>
            <a:ext cx="6585413" cy="4635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Consumption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Estimation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Routine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1 min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recording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5 min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sleeping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Cycle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Sleep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(5min),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Wakeup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(2s), Record (1min),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Writing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(2s)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Repetat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the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cycle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for 1 hour (~ 10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cycles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/ hour)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A8B08D0-A5FF-6360-B852-9A7270300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861587"/>
              </p:ext>
            </p:extLst>
          </p:nvPr>
        </p:nvGraphicFramePr>
        <p:xfrm>
          <a:off x="1331969" y="4247985"/>
          <a:ext cx="5601048" cy="2219125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2221904">
                  <a:extLst>
                    <a:ext uri="{9D8B030D-6E8A-4147-A177-3AD203B41FA5}">
                      <a16:colId xmlns:a16="http://schemas.microsoft.com/office/drawing/2014/main" val="533958667"/>
                    </a:ext>
                  </a:extLst>
                </a:gridCol>
                <a:gridCol w="3379144">
                  <a:extLst>
                    <a:ext uri="{9D8B030D-6E8A-4147-A177-3AD203B41FA5}">
                      <a16:colId xmlns:a16="http://schemas.microsoft.com/office/drawing/2014/main" val="3043389759"/>
                    </a:ext>
                  </a:extLst>
                </a:gridCol>
              </a:tblGrid>
              <a:tr h="2928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Current (mA/h)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Activity (duration/hour)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8243745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12,5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Sleeping (~50 min/hour)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555147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0,555556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Waking Up (~20sec/hour)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914718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8,333333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Recording (~10min/hour)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68636461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0,388889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Writing (~20sec/hour)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121424"/>
                  </a:ext>
                </a:extLst>
              </a:tr>
              <a:tr h="2614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21,77778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Routine</a:t>
                      </a:r>
                      <a:r>
                        <a:rPr lang="pt-BR" sz="1600" b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 </a:t>
                      </a:r>
                      <a:r>
                        <a:rPr lang="pt-BR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Consumption</a:t>
                      </a:r>
                      <a:r>
                        <a:rPr lang="pt-BR" sz="1600" b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 (</a:t>
                      </a:r>
                      <a:r>
                        <a:rPr lang="pt-BR" sz="1600" b="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mAh</a:t>
                      </a:r>
                      <a:r>
                        <a:rPr lang="pt-BR" sz="1600" b="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)</a:t>
                      </a:r>
                      <a:endParaRPr lang="pt-BR" sz="1600" b="0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7063048"/>
                  </a:ext>
                </a:extLst>
              </a:tr>
              <a:tr h="32432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Estimation</a:t>
                      </a:r>
                      <a:b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</a:b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30mAh (3.3V - 0.15 </a:t>
                      </a:r>
                      <a:r>
                        <a:rPr lang="en-US" sz="2000" u="none" strike="noStrike" dirty="0" err="1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Wh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  <a:latin typeface="Bahnschrift SemiCondensed" panose="020B0502040204020203" pitchFamily="34" charset="0"/>
                        </a:rPr>
                        <a:t>)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Bahnschrift SemiCondensed" panose="020B0502040204020203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10873"/>
                  </a:ext>
                </a:extLst>
              </a:tr>
            </a:tbl>
          </a:graphicData>
        </a:graphic>
      </p:graphicFrame>
      <p:pic>
        <p:nvPicPr>
          <p:cNvPr id="7" name="Espaço Reservado para Imagem 7" descr="Distribuição normal com preenchimento sólido">
            <a:extLst>
              <a:ext uri="{FF2B5EF4-FFF2-40B4-BE49-F238E27FC236}">
                <a16:creationId xmlns:a16="http://schemas.microsoft.com/office/drawing/2014/main" id="{B03B2BBB-58BA-8457-3C83-6AD93311D9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520" b="10520"/>
          <a:stretch/>
        </p:blipFill>
        <p:spPr>
          <a:xfrm>
            <a:off x="7452414" y="2305972"/>
            <a:ext cx="3131302" cy="2472506"/>
          </a:xfrm>
        </p:spPr>
      </p:pic>
    </p:spTree>
    <p:extLst>
      <p:ext uri="{BB962C8B-B14F-4D97-AF65-F5344CB8AC3E}">
        <p14:creationId xmlns:p14="http://schemas.microsoft.com/office/powerpoint/2010/main" val="1484659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Data </a:t>
            </a:r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sampling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" name="Gráfico 1">
            <a:extLst>
              <a:ext uri="{FF2B5EF4-FFF2-40B4-BE49-F238E27FC236}">
                <a16:creationId xmlns:a16="http://schemas.microsoft.com/office/drawing/2014/main" id="{F69C2736-852F-5D4C-751D-C6652B5A21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284454"/>
              </p:ext>
            </p:extLst>
          </p:nvPr>
        </p:nvGraphicFramePr>
        <p:xfrm>
          <a:off x="431909" y="1949705"/>
          <a:ext cx="5374139" cy="219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7FECDA1-0B15-41D8-B47B-7BBEC0A1E6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419265"/>
              </p:ext>
            </p:extLst>
          </p:nvPr>
        </p:nvGraphicFramePr>
        <p:xfrm>
          <a:off x="6250698" y="4029993"/>
          <a:ext cx="5374139" cy="2192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E86D5E1C-2C46-429C-AC5F-CB8B9EEA69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7872168"/>
              </p:ext>
            </p:extLst>
          </p:nvPr>
        </p:nvGraphicFramePr>
        <p:xfrm>
          <a:off x="6184362" y="57648"/>
          <a:ext cx="5374139" cy="2177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22B6ECCE-12B7-32F7-00F4-FA9EBF6C2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7550607"/>
              </p:ext>
            </p:extLst>
          </p:nvPr>
        </p:nvGraphicFramePr>
        <p:xfrm>
          <a:off x="6250697" y="2057400"/>
          <a:ext cx="5084189" cy="2198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51C0A0C1-B89D-4080-AE55-C91A454042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624436"/>
              </p:ext>
            </p:extLst>
          </p:nvPr>
        </p:nvGraphicFramePr>
        <p:xfrm>
          <a:off x="374433" y="4141713"/>
          <a:ext cx="5374139" cy="2177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4000856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AF38DFD-357A-8CDA-B04F-FCA1FDF89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959218" cy="1600200"/>
          </a:xfrm>
        </p:spPr>
        <p:txBody>
          <a:bodyPr anchor="ctr"/>
          <a:lstStyle/>
          <a:p>
            <a:r>
              <a:rPr lang="pt-BR" dirty="0">
                <a:solidFill>
                  <a:srgbClr val="FDFF3B"/>
                </a:solidFill>
                <a:latin typeface="Bahnschrift SemiBold SemiConden" panose="020B0502040204020203" pitchFamily="34" charset="0"/>
              </a:rPr>
              <a:t>Data </a:t>
            </a:r>
            <a:r>
              <a:rPr lang="pt-BR" dirty="0" err="1">
                <a:solidFill>
                  <a:srgbClr val="FDFF3B"/>
                </a:solidFill>
                <a:latin typeface="Bahnschrift SemiBold SemiConden" panose="020B0502040204020203" pitchFamily="34" charset="0"/>
              </a:rPr>
              <a:t>sampling</a:t>
            </a:r>
            <a:endParaRPr lang="en-US" dirty="0">
              <a:solidFill>
                <a:srgbClr val="FDFF3B"/>
              </a:solidFill>
              <a:latin typeface="Bahnschrift SemiBold SemiConden" panose="020B0502040204020203" pitchFamily="34" charset="0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B091220-56A1-3040-F66A-6BAE240534CE}"/>
              </a:ext>
            </a:extLst>
          </p:cNvPr>
          <p:cNvGrpSpPr/>
          <p:nvPr/>
        </p:nvGrpSpPr>
        <p:grpSpPr>
          <a:xfrm>
            <a:off x="9124623" y="6107919"/>
            <a:ext cx="3130337" cy="584775"/>
            <a:chOff x="1421986" y="1652008"/>
            <a:chExt cx="3130337" cy="584775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E7B75B9B-6858-E95B-AFE3-43C9603618D3}"/>
                </a:ext>
              </a:extLst>
            </p:cNvPr>
            <p:cNvGrpSpPr/>
            <p:nvPr/>
          </p:nvGrpSpPr>
          <p:grpSpPr>
            <a:xfrm>
              <a:off x="1421986" y="1652008"/>
              <a:ext cx="3130337" cy="584775"/>
              <a:chOff x="92381" y="5765155"/>
              <a:chExt cx="3130337" cy="584775"/>
            </a:xfrm>
          </p:grpSpPr>
          <p:sp>
            <p:nvSpPr>
              <p:cNvPr id="12" name="Retângulo: Cantos Superiores Arredondados 11">
                <a:extLst>
                  <a:ext uri="{FF2B5EF4-FFF2-40B4-BE49-F238E27FC236}">
                    <a16:creationId xmlns:a16="http://schemas.microsoft.com/office/drawing/2014/main" id="{FFA7A7F2-A3DB-ADD6-837C-4C8B8A093546}"/>
                  </a:ext>
                </a:extLst>
              </p:cNvPr>
              <p:cNvSpPr/>
              <p:nvPr/>
            </p:nvSpPr>
            <p:spPr>
              <a:xfrm rot="5400000">
                <a:off x="1426717" y="4552685"/>
                <a:ext cx="461665" cy="3015385"/>
              </a:xfrm>
              <a:prstGeom prst="round2SameRect">
                <a:avLst>
                  <a:gd name="adj1" fmla="val 0"/>
                  <a:gd name="adj2" fmla="val 50000"/>
                </a:avLst>
              </a:prstGeom>
              <a:solidFill>
                <a:schemeClr val="tx1">
                  <a:lumMod val="95000"/>
                  <a:lumOff val="5000"/>
                </a:schemeClr>
              </a:solidFill>
              <a:ln w="285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rgbClr val="7D7C0F"/>
                    </a:solidFill>
                  </a:ln>
                </a:endParaRPr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39AEEBED-8FF1-0916-6D34-01681DB486C6}"/>
                  </a:ext>
                </a:extLst>
              </p:cNvPr>
              <p:cNvSpPr/>
              <p:nvPr/>
            </p:nvSpPr>
            <p:spPr>
              <a:xfrm>
                <a:off x="2219420" y="5765155"/>
                <a:ext cx="1003298" cy="58477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pt-BR" sz="3200" b="1" cap="none" spc="0" dirty="0">
                    <a:ln w="28575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ATA</a:t>
                </a:r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5EEFA512-D51D-1B3E-FFE7-5AA9C24FF30A}"/>
                  </a:ext>
                </a:extLst>
              </p:cNvPr>
              <p:cNvSpPr/>
              <p:nvPr/>
            </p:nvSpPr>
            <p:spPr>
              <a:xfrm>
                <a:off x="92381" y="5829545"/>
                <a:ext cx="2210263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r"/>
                <a:r>
                  <a:rPr lang="pt-BR" sz="1200" cap="none" spc="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Alencar Tecnologia da Amazon</a:t>
                </a:r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ia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  <a:p>
                <a:pPr algn="r"/>
                <a:r>
                  <a:rPr lang="pt-BR" sz="1200" dirty="0">
                    <a:ln w="0"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ahnschrift SemiBold SemiConden" panose="020B0502040204020203" pitchFamily="34" charset="0"/>
                  </a:rPr>
                  <a:t>CNPJ: 45.845.459/0001-24</a:t>
                </a:r>
                <a:endParaRPr lang="pt-BR" sz="1200" cap="none" spc="0" dirty="0">
                  <a:ln w="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Bahnschrift SemiBold SemiConden" panose="020B0502040204020203" pitchFamily="34" charset="0"/>
                </a:endParaRPr>
              </a:p>
            </p:txBody>
          </p:sp>
        </p:grp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F3455AF-AE63-AD79-C083-2044FA2E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646886" y="1794623"/>
              <a:ext cx="0" cy="320501"/>
            </a:xfrm>
            <a:prstGeom prst="line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Imagem 7">
            <a:extLst>
              <a:ext uri="{FF2B5EF4-FFF2-40B4-BE49-F238E27FC236}">
                <a16:creationId xmlns:a16="http://schemas.microsoft.com/office/drawing/2014/main" id="{159CB03C-FB9B-7D92-1B40-7E57B7EE3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091" y="1996315"/>
            <a:ext cx="6592220" cy="3305636"/>
          </a:xfrm>
          <a:prstGeom prst="rect">
            <a:avLst/>
          </a:prstGeom>
        </p:spPr>
      </p:pic>
      <p:sp>
        <p:nvSpPr>
          <p:cNvPr id="16" name="Espaço Reservado para Texto 5">
            <a:extLst>
              <a:ext uri="{FF2B5EF4-FFF2-40B4-BE49-F238E27FC236}">
                <a16:creationId xmlns:a16="http://schemas.microsoft.com/office/drawing/2014/main" id="{1EF3747B-4316-8479-BBB7-0CE185A44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48933"/>
            <a:ext cx="6585413" cy="463529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24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Audio</a:t>
            </a:r>
            <a:r>
              <a:rPr lang="pt-BR" sz="24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Samples: 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File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name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record_N.wav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Format: WAV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Storage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Consumption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: 2.55MB/min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Audio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splited</a:t>
            </a:r>
            <a:r>
              <a:rPr lang="pt-BR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in 1 min </a:t>
            </a:r>
            <a:r>
              <a:rPr lang="pt-BR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chunks</a:t>
            </a: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10000"/>
              </a:lnSpc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t-BR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270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520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Bahnschrift SemiBold SemiConden</vt:lpstr>
      <vt:lpstr>Bahnschrift SemiCondensed</vt:lpstr>
      <vt:lpstr>Calibri</vt:lpstr>
      <vt:lpstr>Calibri Light</vt:lpstr>
      <vt:lpstr>Tema do Office</vt:lpstr>
      <vt:lpstr>Apresentação do PowerPoint</vt:lpstr>
      <vt:lpstr>Agenda</vt:lpstr>
      <vt:lpstr>Hardware Overview</vt:lpstr>
      <vt:lpstr>Hardware Overview</vt:lpstr>
      <vt:lpstr>Components Descriptions</vt:lpstr>
      <vt:lpstr>Power Consumption</vt:lpstr>
      <vt:lpstr>Power Consumption</vt:lpstr>
      <vt:lpstr>Data sampling</vt:lpstr>
      <vt:lpstr>Data sampling</vt:lpstr>
      <vt:lpstr>Application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Márcio Alencar</dc:creator>
  <cp:lastModifiedBy>Márcio Alencar</cp:lastModifiedBy>
  <cp:revision>22</cp:revision>
  <dcterms:created xsi:type="dcterms:W3CDTF">2023-09-14T19:47:40Z</dcterms:created>
  <dcterms:modified xsi:type="dcterms:W3CDTF">2023-12-27T23:25:25Z</dcterms:modified>
</cp:coreProperties>
</file>