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7" r:id="rId4"/>
    <p:sldId id="266" r:id="rId5"/>
    <p:sldId id="274" r:id="rId6"/>
    <p:sldId id="279" r:id="rId7"/>
    <p:sldId id="273" r:id="rId8"/>
    <p:sldId id="282" r:id="rId9"/>
    <p:sldId id="278" r:id="rId10"/>
    <p:sldId id="283" r:id="rId11"/>
    <p:sldId id="284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E3C348-E971-49AF-B23E-FCF1975801CF}">
          <p14:sldIdLst>
            <p14:sldId id="259"/>
            <p14:sldId id="260"/>
            <p14:sldId id="267"/>
            <p14:sldId id="266"/>
            <p14:sldId id="274"/>
            <p14:sldId id="279"/>
            <p14:sldId id="273"/>
            <p14:sldId id="282"/>
            <p14:sldId id="278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66"/>
    <a:srgbClr val="00FFFF"/>
    <a:srgbClr val="CC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B90B-6F01-4944-8879-0F8EF828EE89}" type="datetimeFigureOut">
              <a:rPr lang="es-CO" smtClean="0"/>
              <a:t>3/06/2020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F2ED-A529-4CDD-AD2F-6BB77F5DD4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FF2ED-A529-4CDD-AD2F-6BB77F5DD4B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11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point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8" y="-49070"/>
            <a:ext cx="9209426" cy="6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5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136" y="4800600"/>
            <a:ext cx="863730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136" y="612775"/>
            <a:ext cx="863730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136" y="5367338"/>
            <a:ext cx="863730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541C-F419-43A2-81EB-5FA2509DCF0F}" type="datetime1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1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2203-6180-4C64-92C4-34B236B4F52E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8214-AB92-4CC9-AA0B-ECFC2A7BA7CC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39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alphaModFix amt="10000"/>
            <a:lum/>
          </a:blip>
          <a:srcRect/>
          <a:stretch>
            <a:fillRect l="26000" t="24000" r="2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-21"/>
            <a:ext cx="914400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3" descr="interior.psd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5"/>
          <a:stretch/>
        </p:blipFill>
        <p:spPr>
          <a:xfrm>
            <a:off x="-21517" y="516386"/>
            <a:ext cx="9180000" cy="72000"/>
          </a:xfrm>
          <a:prstGeom prst="rect">
            <a:avLst/>
          </a:prstGeom>
        </p:spPr>
      </p:pic>
      <p:sp>
        <p:nvSpPr>
          <p:cNvPr id="8" name="7 Rectángulo"/>
          <p:cNvSpPr/>
          <p:nvPr userDrawn="1"/>
        </p:nvSpPr>
        <p:spPr>
          <a:xfrm>
            <a:off x="0" y="6196424"/>
            <a:ext cx="9144000" cy="731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263556" y="6648230"/>
            <a:ext cx="2133600" cy="3240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C37AF14-0128-4B79-9EDC-42B2B24FBE02}" type="datetime1">
              <a:rPr lang="es-ES" smtClean="0"/>
              <a:t>03/06/2020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648230"/>
            <a:ext cx="2895600" cy="3240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46844" y="6648230"/>
            <a:ext cx="2133600" cy="3240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1842D2E-C5EE-A343-94B0-626286B4CB91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Imagen 3" descr="interior.psd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3"/>
          <a:stretch/>
        </p:blipFill>
        <p:spPr>
          <a:xfrm>
            <a:off x="-21514" y="6637471"/>
            <a:ext cx="9180000" cy="36000"/>
          </a:xfrm>
          <a:prstGeom prst="rect">
            <a:avLst/>
          </a:prstGeom>
        </p:spPr>
      </p:pic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236668" y="-10785"/>
            <a:ext cx="8649148" cy="540000"/>
          </a:xfrm>
        </p:spPr>
        <p:txBody>
          <a:bodyPr lIns="36000" tIns="36000" rIns="36000" bIns="36000"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0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1369"/>
            <a:ext cx="7772400" cy="2729082"/>
          </a:xfrm>
        </p:spPr>
        <p:txBody>
          <a:bodyPr wrap="square" anchor="b" anchorCtr="1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17782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02CD-4EB5-4148-9771-F6AAAB6EB1D8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5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655" y="3688424"/>
            <a:ext cx="7772400" cy="1362075"/>
          </a:xfrm>
        </p:spPr>
        <p:txBody>
          <a:bodyPr wrap="square"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8769" y="2177351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ADA-B1BB-432E-A282-D7D2F613CA11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71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B90D-1F3B-431A-8127-C2B3C3B4DED9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5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3556" y="1194100"/>
            <a:ext cx="4232244" cy="526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194100"/>
            <a:ext cx="4237616" cy="526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52-13AA-47AF-8987-D3B4EB9FCBDD}" type="datetime1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2798" y="1158582"/>
            <a:ext cx="4198507" cy="75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2798" y="1798344"/>
            <a:ext cx="4198507" cy="46777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72000" y="1158582"/>
            <a:ext cx="4308444" cy="75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572000" y="1798344"/>
            <a:ext cx="4308444" cy="46777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5F62-3C6A-48CD-BEB7-8DC63AF1AB1A}" type="datetime1">
              <a:rPr lang="es-ES" smtClean="0"/>
              <a:t>03/06/2020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746844" cy="468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71FB-7472-4197-9EB7-2040FEBBABF8}" type="datetime1">
              <a:rPr lang="es-ES" smtClean="0"/>
              <a:t>03/06/2020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7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015-5477-4F45-88D8-7B8BC4BE2AC0}" type="datetime1">
              <a:rPr lang="es-ES" smtClean="0"/>
              <a:t>03/06/2020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9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798" y="552758"/>
            <a:ext cx="3008313" cy="1162050"/>
          </a:xfrm>
        </p:spPr>
        <p:txBody>
          <a:bodyPr wrap="square" anchor="b">
            <a:noAutofit/>
          </a:bodyPr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0648" y="552758"/>
            <a:ext cx="550979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2798" y="17148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86DC-9667-407A-A458-F08C76E2E065}" type="datetime1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D2E-C5EE-A343-94B0-626286B4C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8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36668" y="548631"/>
            <a:ext cx="8649148" cy="540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6668" y="1129542"/>
            <a:ext cx="8649148" cy="53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7" name="Imagen 3" descr="interior.psd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5"/>
          <a:stretch/>
        </p:blipFill>
        <p:spPr>
          <a:xfrm>
            <a:off x="-1" y="-10756"/>
            <a:ext cx="9144000" cy="494673"/>
          </a:xfrm>
          <a:prstGeom prst="rect">
            <a:avLst/>
          </a:prstGeom>
        </p:spPr>
      </p:pic>
      <p:pic>
        <p:nvPicPr>
          <p:cNvPr id="9" name="Imagen 3" descr="interior.psd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3"/>
          <a:stretch/>
        </p:blipFill>
        <p:spPr>
          <a:xfrm>
            <a:off x="-1" y="6540651"/>
            <a:ext cx="9144000" cy="34417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263556" y="6551408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A8072C3-A17B-4C73-9BC9-EE94BDFA9A7F}" type="datetime1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551408"/>
            <a:ext cx="2895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46844" y="6551408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842D2E-C5EE-A343-94B0-626286B4CB91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08232" y="29575"/>
            <a:ext cx="2074544" cy="4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87350" algn="l" defTabSz="457200" rtl="0" eaLnBrk="1" latinLnBrk="0" hangingPunct="1"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175" indent="-171450" algn="l" defTabSz="457200" rtl="0" eaLnBrk="1" latinLnBrk="0" hangingPunct="1">
        <a:spcBef>
          <a:spcPct val="20000"/>
        </a:spcBef>
        <a:buSzPct val="60000"/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184150" algn="l" defTabSz="457200" rtl="0" eaLnBrk="1" latinLnBrk="0" hangingPunct="1">
        <a:spcBef>
          <a:spcPct val="20000"/>
        </a:spcBef>
        <a:buSzPct val="50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8888" indent="-182563" algn="l" defTabSz="457200" rtl="0" eaLnBrk="1" latinLnBrk="0" hangingPunct="1">
        <a:spcBef>
          <a:spcPct val="20000"/>
        </a:spcBef>
        <a:buSzPct val="4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3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43E0-2FE7-4B98-8CC9-84E0B806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55D2A-D479-452B-8540-4FFC4766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Tabulate</a:t>
            </a:r>
            <a:endParaRPr lang="es-ES" dirty="0"/>
          </a:p>
          <a:p>
            <a:r>
              <a:rPr lang="es-ES" dirty="0" err="1"/>
              <a:t>Tabstat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E4D6C-36C7-4D80-AB80-CB8E02D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915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AAA86-7028-48AD-9B52-DE54E82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Operaciones entre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6FD83-8B2F-4549-B07E-D15A2E9D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endParaRPr lang="es-ES" dirty="0"/>
          </a:p>
          <a:p>
            <a:r>
              <a:rPr lang="es-ES" dirty="0" err="1"/>
              <a:t>Append</a:t>
            </a:r>
            <a:r>
              <a:rPr lang="es-ES" dirty="0"/>
              <a:t> </a:t>
            </a:r>
          </a:p>
          <a:p>
            <a:r>
              <a:rPr lang="es-ES" dirty="0" err="1"/>
              <a:t>collapse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D4FD6A-9A9C-44F3-B7C0-492278CE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69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effectLst/>
              </a:rPr>
              <a:t>DESARROLLO DE UN SIMULADOR PARA MODELAR LA OCUPACIÓN DE LA CIUDAD REGIÓN BOGOTÁ D.C</a:t>
            </a:r>
            <a:br>
              <a:rPr lang="es-CO" i="1" dirty="0">
                <a:effectLst/>
              </a:rPr>
            </a:b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58884"/>
            <a:ext cx="6400800" cy="2417782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s-ES_tradnl" altLang="es-CO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s-ES_tradnl" altLang="es-CO" b="1" dirty="0">
                <a:solidFill>
                  <a:schemeClr val="tx1"/>
                </a:solidFill>
              </a:rPr>
              <a:t>-</a:t>
            </a:r>
            <a:r>
              <a:rPr lang="es-ES_tradnl" altLang="es-CO" dirty="0">
                <a:solidFill>
                  <a:schemeClr val="tx1"/>
                </a:solidFill>
              </a:rPr>
              <a:t>Secretaría Distrital de Planeación-</a:t>
            </a:r>
          </a:p>
          <a:p>
            <a:pPr>
              <a:spcBef>
                <a:spcPct val="0"/>
              </a:spcBef>
            </a:pPr>
            <a:r>
              <a:rPr lang="es-ES_tradnl" altLang="es-CO" dirty="0">
                <a:solidFill>
                  <a:schemeClr val="tx1"/>
                </a:solidFill>
              </a:rPr>
              <a:t>-Universidad de los Andes-</a:t>
            </a:r>
          </a:p>
          <a:p>
            <a:pPr>
              <a:spcBef>
                <a:spcPct val="0"/>
              </a:spcBef>
            </a:pPr>
            <a:r>
              <a:rPr lang="es-ES_tradnl" altLang="es-CO" dirty="0">
                <a:solidFill>
                  <a:schemeClr val="tx1"/>
                </a:solidFill>
              </a:rPr>
              <a:t>-Universidad Sergio Arboleda-</a:t>
            </a:r>
            <a:endParaRPr lang="es-ES" altLang="es-CO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Convenio 369 de 2018- </a:t>
            </a:r>
          </a:p>
        </p:txBody>
      </p:sp>
      <p:pic>
        <p:nvPicPr>
          <p:cNvPr id="5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18874" r="64769" b="69359"/>
          <a:stretch>
            <a:fillRect/>
          </a:stretch>
        </p:blipFill>
        <p:spPr bwMode="auto">
          <a:xfrm>
            <a:off x="469900" y="5355302"/>
            <a:ext cx="1803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2579" r="75999" b="71548"/>
          <a:stretch>
            <a:fillRect/>
          </a:stretch>
        </p:blipFill>
        <p:spPr bwMode="auto">
          <a:xfrm>
            <a:off x="3854450" y="5380006"/>
            <a:ext cx="15478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84" y="5419225"/>
            <a:ext cx="2524288" cy="81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664481" y="3688424"/>
            <a:ext cx="7772400" cy="1362075"/>
          </a:xfrm>
        </p:spPr>
        <p:txBody>
          <a:bodyPr/>
          <a:lstStyle/>
          <a:p>
            <a:pPr algn="ctr"/>
            <a:r>
              <a:rPr lang="es-CO" dirty="0"/>
              <a:t>ENTRENAMIENTO DEL MODELO DE</a:t>
            </a:r>
            <a:br>
              <a:rPr lang="es-CO" dirty="0"/>
            </a:br>
            <a:r>
              <a:rPr lang="es-CO" dirty="0"/>
              <a:t>Estructura urbana 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740681" y="2177351"/>
            <a:ext cx="7772400" cy="1500187"/>
          </a:xfrm>
        </p:spPr>
        <p:txBody>
          <a:bodyPr/>
          <a:lstStyle/>
          <a:p>
            <a:r>
              <a:rPr lang="es-CO" dirty="0">
                <a:solidFill>
                  <a:schemeClr val="tx1"/>
                </a:solidFill>
              </a:rPr>
              <a:t>ENTRENAMIENTOS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CONVENIO 369 DE 2018 </a:t>
            </a: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18874" r="64769" b="69359"/>
          <a:stretch>
            <a:fillRect/>
          </a:stretch>
        </p:blipFill>
        <p:spPr bwMode="auto">
          <a:xfrm>
            <a:off x="469900" y="5355302"/>
            <a:ext cx="1803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2579" r="75999" b="71548"/>
          <a:stretch>
            <a:fillRect/>
          </a:stretch>
        </p:blipFill>
        <p:spPr bwMode="auto">
          <a:xfrm>
            <a:off x="3854450" y="5380006"/>
            <a:ext cx="15478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84" y="5419225"/>
            <a:ext cx="2524288" cy="81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07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Tabla de 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Conceptos Básicos</a:t>
            </a:r>
          </a:p>
          <a:p>
            <a:r>
              <a:rPr lang="es-CO" dirty="0"/>
              <a:t>Generalidades del software</a:t>
            </a:r>
          </a:p>
          <a:p>
            <a:r>
              <a:rPr lang="es-CO" dirty="0"/>
              <a:t>Comandos básicos</a:t>
            </a:r>
          </a:p>
          <a:p>
            <a:r>
              <a:rPr lang="es-CO" dirty="0"/>
              <a:t>Creación de tablas</a:t>
            </a:r>
          </a:p>
          <a:p>
            <a:r>
              <a:rPr lang="es-CO" dirty="0"/>
              <a:t>Tipo de variables</a:t>
            </a:r>
          </a:p>
          <a:p>
            <a:r>
              <a:rPr lang="es-CO" dirty="0"/>
              <a:t>Operaciones entre bases</a:t>
            </a:r>
          </a:p>
          <a:p>
            <a:r>
              <a:rPr lang="es-CO" dirty="0"/>
              <a:t>Distribución de variables</a:t>
            </a:r>
          </a:p>
          <a:p>
            <a:r>
              <a:rPr lang="es-CO" dirty="0"/>
              <a:t>Correlaciones</a:t>
            </a:r>
          </a:p>
          <a:p>
            <a:r>
              <a:rPr lang="es-CO" dirty="0"/>
              <a:t>Regresión simple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CONVENIO 369 DE 2018 </a:t>
            </a:r>
          </a:p>
        </p:txBody>
      </p:sp>
    </p:spTree>
    <p:extLst>
      <p:ext uri="{BB962C8B-B14F-4D97-AF65-F5344CB8AC3E}">
        <p14:creationId xmlns:p14="http://schemas.microsoft.com/office/powerpoint/2010/main" val="21829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EC2E7-0510-40C2-A4EB-209C8E3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Conceptos Básicos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64AB1-FC4C-41DD-B766-DE6BB430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¿Cuáles son los tipos de archivos que utiliza stata?</a:t>
            </a:r>
            <a:endParaRPr lang="es-ES" dirty="0"/>
          </a:p>
          <a:p>
            <a:pPr marL="0" indent="0" algn="just">
              <a:buNone/>
            </a:pPr>
            <a:r>
              <a:rPr lang="es-CO" dirty="0"/>
              <a:t>Stata utiliza archivos con extensión .do (do-file), .</a:t>
            </a:r>
            <a:r>
              <a:rPr lang="es-CO" dirty="0" err="1"/>
              <a:t>smcl</a:t>
            </a:r>
            <a:r>
              <a:rPr lang="es-CO" dirty="0"/>
              <a:t> (archivos tipo log) y .</a:t>
            </a:r>
            <a:r>
              <a:rPr lang="es-CO" dirty="0" err="1"/>
              <a:t>dta</a:t>
            </a:r>
            <a:r>
              <a:rPr lang="es-CO" dirty="0"/>
              <a:t> (bases de datos)</a:t>
            </a:r>
            <a:r>
              <a:rPr lang="es-CO" sz="2800" dirty="0"/>
              <a:t>.</a:t>
            </a:r>
          </a:p>
          <a:p>
            <a:r>
              <a:rPr lang="es-ES" b="1" dirty="0"/>
              <a:t>¿Qué es un do-file?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Es un archivo de texto en el cual se pueden escribir las instrucciones y comandos que se ejecutaran en stata.</a:t>
            </a:r>
            <a:endParaRPr lang="es-ES" dirty="0"/>
          </a:p>
          <a:p>
            <a:pPr marL="0" indent="0" algn="just">
              <a:buNone/>
            </a:pPr>
            <a:endParaRPr lang="es-CO" sz="2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4306AA-AE99-4A1C-9E8A-6AB94A7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34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2F1B-9829-4CD6-9765-F11C4C77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Conceptos Básicos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A88DA-971E-4662-8E9A-91F41E12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¿Qué es un archivo Log?</a:t>
            </a:r>
            <a:endParaRPr lang="es-ES" dirty="0"/>
          </a:p>
          <a:p>
            <a:pPr marL="0" indent="0" algn="just">
              <a:buNone/>
            </a:pPr>
            <a:r>
              <a:rPr lang="es-CO" dirty="0"/>
              <a:t>Los archivos tipo log muestran en texto todos los outputs que ejecuta stata.</a:t>
            </a:r>
            <a:endParaRPr lang="es-CO" sz="2800" dirty="0"/>
          </a:p>
          <a:p>
            <a:r>
              <a:rPr lang="es-ES" b="1" dirty="0"/>
              <a:t>¿Qué es un archivo </a:t>
            </a:r>
            <a:r>
              <a:rPr lang="es-ES" b="1" dirty="0" err="1"/>
              <a:t>dta</a:t>
            </a:r>
            <a:r>
              <a:rPr lang="es-ES" b="1" dirty="0"/>
              <a:t>?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Las bases de datos que guarda stata utilizan la extensión “. </a:t>
            </a:r>
            <a:r>
              <a:rPr lang="es-ES" dirty="0" err="1"/>
              <a:t>dta</a:t>
            </a:r>
            <a:r>
              <a:rPr lang="es-ES" dirty="0"/>
              <a:t>”.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4EF931-B973-4132-90EE-5867CBAA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3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76D3-3B29-4C33-8A8D-434E00EA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8" y="548631"/>
            <a:ext cx="8649148" cy="540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100"/>
              <a:t>Vista general del software stata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481D5E1-80EF-4EE2-B6A1-6F59348E86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102" y="1129542"/>
            <a:ext cx="8316279" cy="5364000"/>
          </a:xfrm>
          <a:prstGeom prst="rect">
            <a:avLst/>
          </a:prstGeom>
          <a:noFill/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18881D9D-61AB-4CC7-B21D-8E7B6CB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51408"/>
            <a:ext cx="2895600" cy="324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4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89FD76-734E-4DF2-9F76-CB3A386F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FBD6EDD-4FD9-4381-B24A-10BBCFB1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Comandos básicos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96277F-F808-4564-8F4B-D4EE12E3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8" y="1129542"/>
            <a:ext cx="8649148" cy="5364000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85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2B7E-CDE8-4691-8E21-A216F55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BD235-20A2-46CF-97E4-0B699243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Exportar tablas</a:t>
            </a:r>
          </a:p>
          <a:p>
            <a:r>
              <a:rPr lang="es-CO" dirty="0"/>
              <a:t>Operaciones entre bases de datos</a:t>
            </a:r>
          </a:p>
          <a:p>
            <a:pPr lvl="1"/>
            <a:r>
              <a:rPr lang="es-CO" dirty="0" err="1"/>
              <a:t>Merge</a:t>
            </a:r>
            <a:endParaRPr lang="es-CO" dirty="0"/>
          </a:p>
          <a:p>
            <a:pPr lvl="1"/>
            <a:r>
              <a:rPr lang="es-CO" dirty="0" err="1"/>
              <a:t>Append</a:t>
            </a:r>
            <a:r>
              <a:rPr lang="es-CO" dirty="0"/>
              <a:t> </a:t>
            </a:r>
          </a:p>
          <a:p>
            <a:r>
              <a:rPr lang="es-CO" dirty="0"/>
              <a:t>Regresión lineal simple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05D3B1-ABDE-451B-9A98-43C7E95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1169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Universidad Sergio Arbole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215</Words>
  <Application>Microsoft Office PowerPoint</Application>
  <PresentationFormat>Presentación en pantalla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Presentación Universidad Sergio Arboleda</vt:lpstr>
      <vt:lpstr>Presentación de PowerPoint</vt:lpstr>
      <vt:lpstr>DESARROLLO DE UN SIMULADOR PARA MODELAR LA OCUPACIÓN DE LA CIUDAD REGIÓN BOGOTÁ D.C </vt:lpstr>
      <vt:lpstr>ENTRENAMIENTO DEL MODELO DE Estructura urbana </vt:lpstr>
      <vt:lpstr>Tabla de contenidos</vt:lpstr>
      <vt:lpstr>Conceptos Básicos </vt:lpstr>
      <vt:lpstr>Conceptos Básicos </vt:lpstr>
      <vt:lpstr>Vista general del software stata</vt:lpstr>
      <vt:lpstr>Comandos básicos</vt:lpstr>
      <vt:lpstr>Presentación de PowerPoint</vt:lpstr>
      <vt:lpstr>Tablas</vt:lpstr>
      <vt:lpstr>Operaciones entre bases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peña</dc:creator>
  <cp:lastModifiedBy>juan peña</cp:lastModifiedBy>
  <cp:revision>19</cp:revision>
  <dcterms:created xsi:type="dcterms:W3CDTF">2020-06-02T21:21:55Z</dcterms:created>
  <dcterms:modified xsi:type="dcterms:W3CDTF">2020-06-04T06:17:41Z</dcterms:modified>
</cp:coreProperties>
</file>