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304" r:id="rId4"/>
    <p:sldId id="305" r:id="rId5"/>
    <p:sldId id="306" r:id="rId6"/>
    <p:sldId id="307" r:id="rId7"/>
    <p:sldId id="284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Medium" panose="00000606000000000000" pitchFamily="2" charset="0"/>
      <p:regular r:id="rId14"/>
      <p:bold r:id="rId15"/>
      <p:italic r:id="rId16"/>
      <p:boldItalic r:id="rId17"/>
    </p:embeddedFont>
    <p:embeddedFont>
      <p:font typeface="Fjalla One" panose="02000506040000020004" pitchFamily="2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BE6EC-7BCF-4750-8F83-7CBD8DDC269D}" v="15" dt="2024-03-04T10:42:07.749"/>
  </p1510:revLst>
</p1510:revInfo>
</file>

<file path=ppt/tableStyles.xml><?xml version="1.0" encoding="utf-8"?>
<a:tblStyleLst xmlns:a="http://schemas.openxmlformats.org/drawingml/2006/main" def="{9449C18A-FF44-4070-8255-0B9BE010E356}">
  <a:tblStyle styleId="{9449C18A-FF44-4070-8255-0B9BE010E3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Reiss" userId="7811adcac79aebde" providerId="LiveId" clId="{E78BE6EC-7BCF-4750-8F83-7CBD8DDC269D}"/>
    <pc:docChg chg="undo custSel addSld delSld modSld delMainMaster">
      <pc:chgData name="Juan Reiss" userId="7811adcac79aebde" providerId="LiveId" clId="{E78BE6EC-7BCF-4750-8F83-7CBD8DDC269D}" dt="2024-03-04T10:43:31.488" v="135" actId="313"/>
      <pc:docMkLst>
        <pc:docMk/>
      </pc:docMkLst>
      <pc:sldChg chg="modSp mod">
        <pc:chgData name="Juan Reiss" userId="7811adcac79aebde" providerId="LiveId" clId="{E78BE6EC-7BCF-4750-8F83-7CBD8DDC269D}" dt="2024-03-04T10:43:31.488" v="135" actId="313"/>
        <pc:sldMkLst>
          <pc:docMk/>
          <pc:sldMk cId="0" sldId="256"/>
        </pc:sldMkLst>
        <pc:spChg chg="mod">
          <ac:chgData name="Juan Reiss" userId="7811adcac79aebde" providerId="LiveId" clId="{E78BE6EC-7BCF-4750-8F83-7CBD8DDC269D}" dt="2024-03-04T05:21:26.520" v="9" actId="20577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Juan Reiss" userId="7811adcac79aebde" providerId="LiveId" clId="{E78BE6EC-7BCF-4750-8F83-7CBD8DDC269D}" dt="2024-03-04T10:43:31.488" v="135" actId="313"/>
          <ac:spMkLst>
            <pc:docMk/>
            <pc:sldMk cId="0" sldId="256"/>
            <ac:spMk id="1885" creationId="{00000000-0000-0000-0000-000000000000}"/>
          </ac:spMkLst>
        </pc:spChg>
      </pc:sldChg>
      <pc:sldChg chg="addSp modSp mod">
        <pc:chgData name="Juan Reiss" userId="7811adcac79aebde" providerId="LiveId" clId="{E78BE6EC-7BCF-4750-8F83-7CBD8DDC269D}" dt="2024-03-04T05:36:16.304" v="98" actId="14100"/>
        <pc:sldMkLst>
          <pc:docMk/>
          <pc:sldMk cId="0" sldId="257"/>
        </pc:sldMkLst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" creationId="{3C960F5A-0A5A-779D-32D9-4D17D5CF614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" creationId="{FC314DBB-B8C9-8F4F-D9F3-E835C03BB41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" creationId="{A8FA69A1-A0D2-FAF8-5101-F4B80F7B7EC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6" creationId="{A72F8302-A4F7-63CF-C6F1-24F5B0BF592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7" creationId="{C01B1D26-E2C6-914E-6AE7-94E0DAFE1D0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8" creationId="{7693F14D-0B7A-894A-EFF6-7302217151C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9" creationId="{07F9E552-366C-5379-D47C-4C0AB7A05D7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0" creationId="{2602987A-32AE-0A09-099C-A4FD7FB28EF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1" creationId="{548122FD-F3B3-6708-13D3-9F0C17663D8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2" creationId="{1DB93FF4-20D0-1AB0-CE08-40544620525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3" creationId="{48B8B776-9EAC-CF1A-0385-C44C057B08F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4" creationId="{B9B10DD3-4EF7-07E1-41F5-8066A1CBB8A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5" creationId="{2DF2785B-0F00-9136-94FA-91F984C9473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6" creationId="{4743A3DD-F50B-8554-2B7B-D33D0F8A255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7" creationId="{2E0CE8B8-E902-FD6C-BF8D-826BBF1B394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" creationId="{AA45D527-0B9B-57A7-B50C-88CD3817379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" creationId="{D39851DC-83D7-43AE-F10D-F4110B4F2EB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" creationId="{5AF1C4CD-0A78-CDCF-B580-F9097757D3E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1" creationId="{0D05581A-62B3-B93D-FD4B-092F50A581A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2" creationId="{D1538F27-2507-6634-80AE-F88B3A991F8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3" creationId="{85CAE9FF-A774-8AB5-AB2B-5B12FEC292F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4" creationId="{6B6B2EF5-BF8F-CFA5-22F0-D5E79F8A1CF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5" creationId="{16B77983-9255-6965-AAB5-A693EA8F52D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6" creationId="{6DD5DC3B-7516-EF15-02EF-5302020D3DD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7" creationId="{B43FCDA0-8CC6-E098-D458-541CF21EB6C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8" creationId="{73DC1BF7-3AFD-A787-26CE-50B1AAF17A4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9" creationId="{2CD8E097-524C-F163-1354-C39DEF99D45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0" creationId="{0A42577D-2F93-C320-4316-9802645F492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1" creationId="{4DFDA9DE-8D4B-806D-EA48-72A601D23EF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2" creationId="{FB602738-99E4-A411-F36A-75DF1A986B1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3" creationId="{5E7BA84D-C18C-5035-62AB-8E85797BCCD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4" creationId="{04B32A19-4687-D7E4-5627-F62A646EDFF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5" creationId="{5E3DCD52-E029-BAAE-E65B-BE994E8C542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6" creationId="{0E8C007F-9211-ED90-2F76-0F9D500563B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7" creationId="{FF51CC7C-EA2E-6099-DD20-7598815EB4F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8" creationId="{98DCE0B2-439B-E3C5-49B8-C9250E1717E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39" creationId="{4FF63F96-D5E1-5F46-2199-72C1AE7EDE4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0" creationId="{C144131E-CA64-175E-5F97-EF344239995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1" creationId="{63F3B69E-777C-5C9C-5A01-0363CEE38A5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2" creationId="{B86B804A-867E-62CD-B308-E056A0257B3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3" creationId="{61089D42-23CE-17C4-ECE7-9E5C1E243B7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4" creationId="{1E7A8ABB-B0F0-8A1C-0188-2F4620E2BDD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5" creationId="{16299990-2B75-04E4-5F16-2BC504137F4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6" creationId="{2EFAC2CB-DD5F-619F-9DDB-617A3CF68F5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7" creationId="{36A51664-9019-C1BD-2E65-21EDF5D59A9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8" creationId="{60316E16-E283-FAAC-3823-34DB3DEBD15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49" creationId="{4B105BE2-6A96-00A0-EA85-B5ED95C409A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0" creationId="{87C8A123-DD48-7FFC-238F-524B3584450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1" creationId="{899948EE-A40F-823D-382F-B507EF8408E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2" creationId="{F23DCD49-5320-DC87-73C0-252455BD488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3" creationId="{C6D991D7-5C49-0B54-B713-E16A2F9D26D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4" creationId="{6E9E67E8-7B30-C071-3F72-62DD722A7E1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5" creationId="{838A7C2F-577B-1173-22B9-6C8D4000D4A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6" creationId="{2CA794A4-DA99-8D90-3DAB-F431B7F5907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7" creationId="{4B1B75EF-459A-4261-9027-022553231B9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8" creationId="{AA6ED819-C061-0FEB-AED4-E5313F092E4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59" creationId="{F61DD6F9-1C29-1FC2-CA74-CEA05B594DC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60" creationId="{C095856C-D708-163F-EE29-3E97C6B8716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61" creationId="{409C0D34-9E23-6641-9448-0D6EFAAC8A4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62" creationId="{5A04A676-70BF-D8D6-4F12-B83F0B21977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63" creationId="{E0C09AE9-3B1B-79FC-C7B9-33C8042217E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56" creationId="{A8C8FB19-49FA-DB44-421C-0B9E47DF4DF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57" creationId="{805274BB-0B67-FFC3-1FEA-23722169E89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58" creationId="{6AC3E0E0-18E7-7F00-6AAF-EAF3B56ED0A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59" creationId="{F063620A-5F89-C9D6-36B1-0B88FF3B756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0" creationId="{748199DB-2CB0-102C-32E1-15E9C55774C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1" creationId="{BE791C34-DEE1-F1F1-9C7F-1A8286FFA79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2" creationId="{EC4A7561-E56E-4D99-C07B-A609575BDED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3" creationId="{35DAD418-EF40-1BE1-2986-C368ECA0B52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4" creationId="{CE8C4416-FF56-FE70-E76C-F2C84956E27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5" creationId="{043CC282-EC95-A185-B57D-75F4E256C13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6" creationId="{6F17D78F-7AA2-4E4F-8209-FA5A954A46D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7" creationId="{3377532C-51DA-52BA-8E12-ED3708246B5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8" creationId="{CAC185A7-ED93-1273-341C-8DA1265055B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69" creationId="{D242D779-36B0-651A-ED1D-29E15A9EF0D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0" creationId="{FC8286F8-FDDF-6A5D-16AC-8E40ABD5332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1" creationId="{4C56825D-0597-82EE-92B7-72BFC95F89E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2" creationId="{59A71494-250B-90DD-D568-DC5293A604B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3" creationId="{1CEF2E52-5F25-16D1-995F-78A1C3E7F9D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4" creationId="{5D6BA8FF-BCB6-F100-E865-C7DD45BC732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5" creationId="{E6D1BCFA-B06E-9480-C453-0987CBC10A2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6" creationId="{9F1B2619-3447-3FCC-D865-B03895CB13D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7" creationId="{36E0980A-B2D5-2872-6EFD-3693AD11AAC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8" creationId="{E304BA87-D41E-250E-A1B2-CD10B7D2FA6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79" creationId="{6DD1841E-4A0C-599D-CAE3-810CDE7765E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0" creationId="{504BF6BD-BC2F-ED02-D645-262344ACD2D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1" creationId="{43CC4F74-D9AF-181D-A959-0C1245889E4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2" creationId="{08E2938F-73E7-F274-D1EF-4A4BEE57137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3" creationId="{7D85A11F-E3C0-EB29-5426-0963B5C8EED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4" creationId="{95A925F6-271B-0BAB-BA85-765CE1F8F98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5" creationId="{22F664DA-369B-D3E3-A5E9-3AAE24D3DE7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6" creationId="{1FD1E841-E6BD-9F93-BEBF-62BF38A8182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7" creationId="{204CE682-4F34-D64D-9280-16194B7D5C0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8" creationId="{51E591EE-D269-6057-53DA-7E183BE7325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89" creationId="{98C44157-9BC1-A4A5-98B9-FD386123BB47}"/>
          </ac:spMkLst>
        </pc:spChg>
        <pc:spChg chg="mod">
          <ac:chgData name="Juan Reiss" userId="7811adcac79aebde" providerId="LiveId" clId="{E78BE6EC-7BCF-4750-8F83-7CBD8DDC269D}" dt="2024-03-04T05:22:27.625" v="34" actId="1076"/>
          <ac:spMkLst>
            <pc:docMk/>
            <pc:sldMk cId="0" sldId="257"/>
            <ac:spMk id="1890" creationId="{00000000-0000-0000-0000-000000000000}"/>
          </ac:spMkLst>
        </pc:spChg>
        <pc:spChg chg="mod">
          <ac:chgData name="Juan Reiss" userId="7811adcac79aebde" providerId="LiveId" clId="{E78BE6EC-7BCF-4750-8F83-7CBD8DDC269D}" dt="2024-03-04T05:35:21.811" v="95" actId="1076"/>
          <ac:spMkLst>
            <pc:docMk/>
            <pc:sldMk cId="0" sldId="257"/>
            <ac:spMk id="1891" creationId="{00000000-0000-0000-0000-00000000000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2" creationId="{007C5F52-BF4F-766F-C183-49971045855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3" creationId="{E39BF747-9F25-4577-3488-1A363842AAB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4" creationId="{0D850E8D-061C-0B62-A0A5-01192FE12CF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5" creationId="{2AADDC8C-4061-76DB-8A0D-9DB1D822FB8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6" creationId="{8A824790-81A5-781D-545F-08A4263B31F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7" creationId="{0BEA0C77-C586-7B1E-268C-4A0860C272B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8" creationId="{14D280E2-1AA0-EBEE-B920-E4BF1010D15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899" creationId="{1587819F-F4B0-D3F2-1F1F-59933323723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0" creationId="{F4A0449E-1E91-FB72-AC62-AA152DF94E1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1" creationId="{C9035F73-B55E-4FE0-F5AA-E7C814A2608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2" creationId="{7472DC95-7BAD-A7AC-C49C-E8C11865A1A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3" creationId="{0CA2A8A3-42FD-59F1-6D69-ED0A7E800A4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4" creationId="{DEB6A5C3-732F-2B00-7AC2-FBBE5CFCD80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5" creationId="{C93CCD1F-2421-5304-F9B1-98F6717B7E4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6" creationId="{156B42B7-5630-A730-CAF5-F1ACD87EDEE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7" creationId="{A61F22D3-50E0-F780-0CB5-7E9AA575DA5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8" creationId="{116AB00B-5D15-CEA4-A896-43039964491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09" creationId="{07DAC81D-BD2F-7104-DBE3-F70A42E9367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0" creationId="{6B6482A4-E440-07B9-9141-253D3E2B4B4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1" creationId="{00F9C1D2-47D6-8766-960E-DB31C8F23E5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2" creationId="{53456CE1-2EBC-C8E9-79F7-80B96F11B5F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3" creationId="{13CB0E22-0100-41B1-1F75-C2E62AAF823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4" creationId="{F5A368EA-5B64-70D1-5602-DC17B07BF52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5" creationId="{14111164-C6C7-886F-5F7D-E48FCA3593F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6" creationId="{5D6DCB92-E55A-0AE2-56A9-530E60D9E23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7" creationId="{CBD3F84B-460D-1894-0158-FD54168F862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8" creationId="{3D70D3E9-FD41-E06A-35CA-A87903979B0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19" creationId="{CA0E600E-0A59-811C-B057-17FF0C5E88C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0" creationId="{5D75CB76-7E8A-F534-4D2E-C7CE3F48492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1" creationId="{B75F87EF-6746-095D-6D6F-24B4C7C1985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2" creationId="{7AF01C8D-AB13-766B-6930-0165825B5CD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3" creationId="{9322DEB7-F236-3024-3D13-BB4374E5EBD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4" creationId="{700D1EF0-8696-BE1E-DE7A-6044B4068E9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5" creationId="{2E31CDB4-54A1-D6E5-BE35-AACF83511CC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6" creationId="{7F766047-C941-0ACE-B059-8D5EAF4A703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7" creationId="{F82FC447-36FA-388A-A2C3-BA0B0580D03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8" creationId="{D4C5A988-4754-C32E-BE03-8A3175272A9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29" creationId="{F25C65A8-7B60-9795-9A24-ED7D558E6C4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0" creationId="{F1FE2D87-412D-D952-8C36-0BDFCE97EF9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1" creationId="{D5BC00AE-AE25-4471-72C5-2A43A55E8E6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2" creationId="{75864BD9-DB9A-E2A7-5D3B-23DB94ACE99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3" creationId="{AACF93F0-337E-7945-9B6C-116C2A0A6EA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4" creationId="{8A12FFDA-CE77-EC4B-17E3-537ACF76D60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5" creationId="{21B6B248-2E70-8760-609F-26FB4546CDC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6" creationId="{CE663030-D65B-7D0E-279C-38A954E8D44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7" creationId="{707E6344-47E3-E2F7-C416-7A9BD3E9775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8" creationId="{35C5FCAB-E191-5DBF-AC20-282B3FE2AF2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39" creationId="{3CD93356-06DC-4C37-987A-BE8688E9C58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0" creationId="{143D60D7-884A-5475-819E-1CFA9B5B72B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1" creationId="{E4070B1C-8247-DBB2-D374-375DB206711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2" creationId="{8C6D0B9E-1748-7FD5-A69F-CA956C691FF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3" creationId="{9638B289-895E-97C6-48CB-A44029A740F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4" creationId="{3FC2C08B-78C7-08B5-4405-2F5F5D838D3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5" creationId="{54ADE8B8-60E8-45E5-A757-FF0C5E8528E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6" creationId="{9447FCED-77DE-F866-A924-FDE52A4E15A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7" creationId="{87F48CF1-30A0-2221-107E-B58E91EEF72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8" creationId="{E4E963E9-4EAF-C611-EA4E-BFE4FC26E0BC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49" creationId="{598A80C7-B031-C39A-A7DE-26EC4B59257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0" creationId="{5F00DA8A-287C-65F0-798A-B07ADAC400A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1" creationId="{6C941208-073D-91A5-172A-58D6385D3A6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2" creationId="{AFA3CEA6-FFDA-79C9-57A4-6E138765B57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3" creationId="{6F84A9AA-A2D4-CA04-4BA9-486FCC9DF61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4" creationId="{124D288F-F2DB-7C2E-181D-F6C36ACC082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5" creationId="{79EF513F-6BD1-17A9-6158-DF26198555E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6" creationId="{FC339E43-FFD8-5F91-2136-BD96954C975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7" creationId="{7C294C08-0402-0D84-5B61-78A3894CA91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8" creationId="{1FF4386D-CFD2-98B9-9BBF-5C78115AE12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59" creationId="{4D8EB2A1-243B-CC39-FE71-C7BA64A6F43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0" creationId="{00E71AFB-8765-A123-5F73-3A928285C03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1" creationId="{5F9B9F80-037B-8495-9617-7CC091FBAFD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2" creationId="{E9ADC089-2715-1649-7F1E-F39C0563F7F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3" creationId="{460B2BD8-0B34-DE49-E9B1-A0474806CD9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4" creationId="{4C14DCE6-15DE-AC65-4C54-6CC528FC926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5" creationId="{78F86688-CB26-D061-9F40-27F58275165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6" creationId="{382408CD-3CF2-AAEA-FC47-14729DEB7CA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7" creationId="{AD794D13-1806-DA47-BA43-A76DD5F7469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8" creationId="{C1A46DDD-6E6F-9361-3E33-949F9B70678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69" creationId="{7433EDAA-D9D0-2EB8-4B55-9DFD2FE5558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0" creationId="{E06EE2F6-45CC-B430-25E9-5DDBCFA0D28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1" creationId="{B0B93E08-6783-9FD5-7471-EB75B699F3D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2" creationId="{8F134662-BB8C-E88F-C212-80ACC1EBD84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3" creationId="{3B7249D0-6F55-4764-0797-250CF5C4478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4" creationId="{34A567D3-EC1D-B3AF-0EDF-9ED9918F4FD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5" creationId="{81E4CD13-9500-9EF3-EC48-C5AEB2A27CB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6" creationId="{CA2FFD6D-5864-6C63-3483-6D975395DA3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7" creationId="{51B05D01-A2B0-E4F4-1F87-A6A8BBC7E57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8" creationId="{61FF2C7D-6EA6-58F8-1EE8-9127B1A8641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79" creationId="{696F30D6-B5F7-75BD-1609-559EE80CD90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0" creationId="{83FBCF5E-C19E-877D-3B63-F996CA8A297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1" creationId="{3AC6BE2C-524C-5557-D137-DE16F469015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2" creationId="{223CFDF0-3D37-1A4A-C035-12B842C6180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3" creationId="{33C98276-D220-C8D8-568E-24C4E66D732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4" creationId="{3ADA0D4B-BF06-89BC-328C-0AD6308700F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5" creationId="{E7D36C15-8D40-919A-53F4-01D7FB1E933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6" creationId="{523A76D1-F96B-861C-26A9-2B94940B2F3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7" creationId="{EA95A6AC-97A7-55F4-C8FB-997C026181D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8" creationId="{6E9E079A-1463-6B61-1902-8DE3BAAD509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89" creationId="{05744478-C522-43F7-6252-808474E4A66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0" creationId="{11D633E9-4133-9A7E-5DC2-28B26AD2DD2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1" creationId="{40881B27-990E-1441-DC99-4DF03B3F1BA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2" creationId="{546CD503-764E-C79A-6A79-1107AA79F59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3" creationId="{AD5E4BFB-B2B2-7A78-3E67-27AA15294EE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4" creationId="{D86F2506-2F54-CDBA-0372-AFF3EBD2D7A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5" creationId="{85301A6A-039A-D7F9-E4D6-9C9E5113D45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6" creationId="{FF6E78FA-26CA-C5AF-C4C5-7102CF2591C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7" creationId="{AF26DC74-9691-7824-A50C-8970973EB8A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8" creationId="{9841E7D0-91F0-A6FD-5191-E9D0B108103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1999" creationId="{1A97A439-90BC-2811-7D5C-73E1B9D08CE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0" creationId="{468615D3-704E-CC36-FCC6-D93B10C1EF4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1" creationId="{F5FD75D7-766D-7272-9A13-9909AA6E758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2" creationId="{282F948F-72BC-D692-E5A4-64F9590782C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3" creationId="{59F42A01-4E0E-BD8E-10CF-31E44918285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4" creationId="{C1671CE9-A01C-6192-7660-FD6D80E45F3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5" creationId="{3CDAEA5D-336D-5A98-81D4-36B0FF7A6556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6" creationId="{D1808C9B-A3CD-32B0-FC92-CE3C66820D5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7" creationId="{3E58F84F-D5E2-4ABD-1FEA-C498EDA874E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8" creationId="{64C6C8DA-A72B-B394-6332-424E2F8404E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09" creationId="{27F88A9B-CC0F-F6ED-C000-508F8964A9D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0" creationId="{4DF28A28-0A8D-B12F-3512-24ED3A727F3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1" creationId="{080B7C3C-08D8-7D2F-A888-3DDEE546DCF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2" creationId="{81EEF224-B069-5AEE-163B-0309E88F31C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3" creationId="{CA0EABF9-905D-4751-E8B7-CB9664BBE3F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4" creationId="{8F4C770A-4CBD-F57B-B925-C6D69FA8ECB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5" creationId="{2477E21E-97EE-0C6E-8F92-36C880784FB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6" creationId="{0D4C3E0E-3F1D-8CA2-2CEC-34C36FCE76F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7" creationId="{FAE454A6-3228-97C1-D2B1-EF29088056B1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8" creationId="{98120F04-65C4-4280-A6BA-42248F57673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19" creationId="{332FF250-F811-EFDE-A6B0-F0C76962525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0" creationId="{BE88FD02-E809-D50D-9BEA-63DA5D21797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1" creationId="{200FE280-1A79-2792-EFDC-C62E81D16BF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2" creationId="{D014CE80-DEC8-129A-373E-221904807FC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3" creationId="{5EA92680-1C8B-E3E6-1624-0000E8EFBAC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4" creationId="{DA270FB0-AEF0-B56C-ABE6-9970307DFF4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5" creationId="{44F6B991-B0F3-7CD4-BE37-92C1F1989F9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6" creationId="{48353A16-1E8D-EAB8-41E3-EF988982F55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7" creationId="{2785D372-42A6-8FA6-9C93-DC00D7D842E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8" creationId="{77C67776-4D55-E8BB-E23B-8F29643705E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29" creationId="{37C98876-279D-00DD-75F0-FADF468D289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0" creationId="{603E4C31-6B8F-F290-7ABE-097CD2F161A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1" creationId="{CA8623F5-E79A-1CDE-71E9-11E20AF3E5CE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2" creationId="{EEC1BA69-3B12-A29C-A3CB-18B5396E445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3" creationId="{180E3744-0D6C-69C5-82D0-1C8E46B14D7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4" creationId="{6415A034-335F-9629-49BD-E970C10990A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5" creationId="{8376FAA7-F272-AB29-B6C7-7429E1C3DAF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6" creationId="{5DBA90EF-6CFD-D423-431D-6441CB460C23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7" creationId="{A11FB60E-98EF-C2DE-0527-E2616E8DF394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8" creationId="{87F63B54-8C7F-19EA-3ED4-24A6B11D114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39" creationId="{F7B1CF63-9F76-C946-C469-970B6F70D76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0" creationId="{B092EF28-8261-87E5-D3FD-EAC65AC8171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1" creationId="{34455C5F-2D64-96C9-775F-4BEEC5ACCAB8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2" creationId="{799AFDFD-165F-C8A5-51CC-71BC79C0E7D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3" creationId="{9E1E3013-0AEB-B575-1536-D0F02C7A60C9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4" creationId="{65782982-C7CD-FDAD-E13B-B9DF134B70D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5" creationId="{1E5D7F34-CB89-0897-1FE2-E2FCD7E4AF6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6" creationId="{11D3DB74-15C3-4545-7F63-204F8C837DB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7" creationId="{DDA76B6B-CAD2-DF6A-87D6-06050849E9BA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8" creationId="{26887933-E037-7589-AECA-D636920C9A85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49" creationId="{39B6BE05-FED0-D26E-8658-7EACA60B1107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0" creationId="{51FC3F05-F8F0-60E2-C1CA-05D4314B4A90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1" creationId="{C40C902E-4E8F-C1AC-0F75-6564D178BDD2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2" creationId="{27D48A4C-13D0-E821-5ADD-4AFF37793C2D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3" creationId="{59DD02D6-8F96-5785-F2FD-56F40650A95F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4" creationId="{39D6100B-849E-1876-431C-995F9FC909DB}"/>
          </ac:spMkLst>
        </pc:spChg>
        <pc:spChg chg="mod">
          <ac:chgData name="Juan Reiss" userId="7811adcac79aebde" providerId="LiveId" clId="{E78BE6EC-7BCF-4750-8F83-7CBD8DDC269D}" dt="2024-03-04T05:36:06.054" v="96"/>
          <ac:spMkLst>
            <pc:docMk/>
            <pc:sldMk cId="0" sldId="257"/>
            <ac:spMk id="2055" creationId="{62D91984-8308-5DD1-7499-EDCC464C444D}"/>
          </ac:spMkLst>
        </pc:spChg>
        <pc:grpChg chg="add mod">
          <ac:chgData name="Juan Reiss" userId="7811adcac79aebde" providerId="LiveId" clId="{E78BE6EC-7BCF-4750-8F83-7CBD8DDC269D}" dt="2024-03-04T05:36:16.304" v="98" actId="14100"/>
          <ac:grpSpMkLst>
            <pc:docMk/>
            <pc:sldMk cId="0" sldId="257"/>
            <ac:grpSpMk id="2" creationId="{B92FD380-700B-E6EC-72C0-2C7660EFAFE1}"/>
          </ac:grpSpMkLst>
        </pc:grpChg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58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59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0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1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2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3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4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5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6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7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8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69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0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1"/>
        </pc:sldMkLst>
      </pc:sldChg>
      <pc:sldChg chg="addSp delSp modSp del mod">
        <pc:chgData name="Juan Reiss" userId="7811adcac79aebde" providerId="LiveId" clId="{E78BE6EC-7BCF-4750-8F83-7CBD8DDC269D}" dt="2024-03-04T10:43:12.953" v="134" actId="47"/>
        <pc:sldMkLst>
          <pc:docMk/>
          <pc:sldMk cId="0" sldId="272"/>
        </pc:sldMkLst>
        <pc:spChg chg="add mod">
          <ac:chgData name="Juan Reiss" userId="7811adcac79aebde" providerId="LiveId" clId="{E78BE6EC-7BCF-4750-8F83-7CBD8DDC269D}" dt="2024-03-04T10:41:54.608" v="123" actId="478"/>
          <ac:spMkLst>
            <pc:docMk/>
            <pc:sldMk cId="0" sldId="272"/>
            <ac:spMk id="3" creationId="{E2B404F0-8AA4-9B35-7A47-0CC71B45B890}"/>
          </ac:spMkLst>
        </pc:spChg>
        <pc:spChg chg="del">
          <ac:chgData name="Juan Reiss" userId="7811adcac79aebde" providerId="LiveId" clId="{E78BE6EC-7BCF-4750-8F83-7CBD8DDC269D}" dt="2024-03-04T10:41:54.608" v="123" actId="478"/>
          <ac:spMkLst>
            <pc:docMk/>
            <pc:sldMk cId="0" sldId="272"/>
            <ac:spMk id="2933" creationId="{00000000-0000-0000-0000-000000000000}"/>
          </ac:spMkLst>
        </pc:spChg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3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4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5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6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7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8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79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80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81"/>
        </pc:sldMkLst>
      </pc:sldChg>
      <pc:sldChg chg="del">
        <pc:chgData name="Juan Reiss" userId="7811adcac79aebde" providerId="LiveId" clId="{E78BE6EC-7BCF-4750-8F83-7CBD8DDC269D}" dt="2024-03-04T10:43:12.953" v="134" actId="47"/>
        <pc:sldMkLst>
          <pc:docMk/>
          <pc:sldMk cId="0" sldId="282"/>
        </pc:sldMkLst>
      </pc:sldChg>
      <pc:sldChg chg="del">
        <pc:chgData name="Juan Reiss" userId="7811adcac79aebde" providerId="LiveId" clId="{E78BE6EC-7BCF-4750-8F83-7CBD8DDC269D}" dt="2024-03-04T10:42:28.339" v="133" actId="47"/>
        <pc:sldMkLst>
          <pc:docMk/>
          <pc:sldMk cId="0" sldId="283"/>
        </pc:sldMkLst>
      </pc:sldChg>
      <pc:sldChg chg="addSp delSp modSp mod">
        <pc:chgData name="Juan Reiss" userId="7811adcac79aebde" providerId="LiveId" clId="{E78BE6EC-7BCF-4750-8F83-7CBD8DDC269D}" dt="2024-03-04T10:42:22.427" v="132" actId="20577"/>
        <pc:sldMkLst>
          <pc:docMk/>
          <pc:sldMk cId="0" sldId="284"/>
        </pc:sldMkLst>
        <pc:spChg chg="add del mod">
          <ac:chgData name="Juan Reiss" userId="7811adcac79aebde" providerId="LiveId" clId="{E78BE6EC-7BCF-4750-8F83-7CBD8DDC269D}" dt="2024-03-04T10:41:28.064" v="122" actId="478"/>
          <ac:spMkLst>
            <pc:docMk/>
            <pc:sldMk cId="0" sldId="284"/>
            <ac:spMk id="3" creationId="{5AFE65A1-FEDD-1C26-F171-FD7104B76F2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" creationId="{DBD7D519-B9B8-1A8D-9F9F-167714F8BED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6" creationId="{0F5C91CC-D393-A206-5471-48935B8FADE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7" creationId="{E17FCA86-A19D-EBD1-5AF9-DDAB9FB47BE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8" creationId="{071E036C-BF84-6356-DBDF-3EFA03A3E47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9" creationId="{75950D99-FE47-F121-4CC5-FBB344A8A3E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0" creationId="{8DDAEAFE-6ACF-458D-E072-E83BB576A63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1" creationId="{1E812E5C-FA5B-DAC1-8408-0FA6052142F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2" creationId="{BB3B117F-E070-BF2A-BB48-5547C007006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3" creationId="{9F37DF8C-A95F-BD2C-C6B9-E750ABFE72F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4" creationId="{70866539-1136-9952-CEFE-F5AFADAC138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5" creationId="{2A81963C-FAC7-6790-2C08-4A18CF242AD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6" creationId="{5B705004-7B36-A94D-D0B0-8DCD8931319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7" creationId="{ECBAD2C5-21A7-B556-C3CB-06F71909FFC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8" creationId="{684BE820-AE5E-A75E-6B85-9981E25C0F3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19" creationId="{4B8FCA84-1A7F-A389-9686-1D6EAEE8FC7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0" creationId="{BFF33EC3-7B09-4383-B332-506FBFD65E8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1" creationId="{B4655F4F-3C3A-3285-17F1-1CA19A9A608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2" creationId="{57244278-E754-AABE-FE2D-07190E6E7A4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3" creationId="{980FEBBF-B199-BEF2-633D-91407B9F519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4" creationId="{68B1C081-4CF1-72A0-ECBD-6EA32CC0038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5" creationId="{DFA2B3A6-B628-0BE7-6022-63D1532EDCE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6" creationId="{A57BDB81-66DD-E0D0-C549-A3F75B4EF6E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7" creationId="{C773CE8A-7492-7074-C390-8F11A4DCB75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8" creationId="{0AD37AFD-5E6F-3F9B-862A-A801F99B003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29" creationId="{B813E720-F219-F442-2A7E-42609121621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0" creationId="{F36F1B61-FE2B-3AA7-B21D-A5B6E21F7A0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1" creationId="{7C33259E-5B96-4076-2F7D-C703497EE33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2" creationId="{1D71C24F-187E-D52C-19C0-464380EF1EA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3" creationId="{1E0D5A35-145C-1113-8F9B-26C1E9A2507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4" creationId="{ED8CE97F-35F6-9D23-DAED-1FC6DC0F78A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" creationId="{E4DE9860-DCD4-3B89-EEAD-6164B503396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" creationId="{8BEC8D78-7E03-73A4-975E-0A72B04D35B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" creationId="{382A29CB-025F-085C-C984-99AEF456AEB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8" creationId="{4B4F1412-5AE6-319B-FB2B-76DE5C55468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9" creationId="{362B45DA-000B-BF9F-86C1-9EC28F6BE65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0" creationId="{9FAEBD7D-DF5D-878E-530C-BE7F75553E5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1" creationId="{4BFDF22B-889B-1306-7015-9934DC54749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2" creationId="{467A0103-D14C-5CB5-F92C-A6DF9F26821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3" creationId="{30729CB7-A70B-C238-7D42-26EF752FF30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4" creationId="{BE862824-F349-CD73-B187-A7B5864C2D7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5" creationId="{637B2710-80A0-FD3C-A81C-2F587127DC1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6" creationId="{450F1D5A-0E87-BEBD-4643-5C017595750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7" creationId="{0B87DC52-84D9-C0B2-A6D1-D87EDBF411B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8" creationId="{25F3FB42-71AF-7E05-FF85-CE4A271C3A0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49" creationId="{C70C09B9-6A52-3EA4-A455-0D4D92502AF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0" creationId="{D51DA2D5-31BA-EF82-0F4C-BCF21E6CA11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1" creationId="{6CAA5A62-55B6-7BFB-3BF7-49D89A1A160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2" creationId="{F998F5F7-BB04-E793-C6D3-A27F58AB01C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3" creationId="{3DDE26D0-5400-AAF8-C835-8355ECE09F4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4" creationId="{B2B98FC2-C4EB-F629-5BBE-1341AB9AC84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5" creationId="{9907D380-7E39-2F50-48D7-05C103AE1A1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6" creationId="{4EF690F7-FEDD-1138-BBAD-94BC05FAA06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7" creationId="{F2A0D6F7-54A0-7A4B-6350-A779ECAAA21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8" creationId="{4CE0044D-63C4-D053-0CF9-448A10C9383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59" creationId="{340891EC-64D3-AA78-16CF-CA5EED4B05E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60" creationId="{E88C018C-EF5A-AE3E-CBAB-34CD414F8F5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61" creationId="{3E31D424-F98A-888F-52A1-4AEF9B89082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62" creationId="{E2E5EB8C-4C15-1C8F-B103-032297346DD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63" creationId="{63F729F0-1CCC-4B33-5E4B-92D2664985F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4" creationId="{45F3B6CF-AFB3-11E1-0509-7D37D55F1FB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5" creationId="{09FA17EB-F008-115C-1562-CBE5CEE58A1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6" creationId="{BB75FFD0-AD91-EEE8-8D85-9A9FD05C0BE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7" creationId="{EFE3D66D-A985-DF21-806E-8B074C3C0EB4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8" creationId="{985064C4-4B8F-0725-4D30-4C503833BBC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89" creationId="{E3D2142E-AC67-8192-5D28-8461919F63F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0" creationId="{13D9F19B-B850-3E2D-3B62-9B838D7EC16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1" creationId="{E233F90C-5160-AB1D-E8B9-22424DCC75E4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2" creationId="{69457168-BE00-654B-2FC3-E06C0514B61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3" creationId="{50933E29-0D2D-2760-F736-F26FFCB99E4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4" creationId="{65748FB6-2009-6948-3CCD-6A05F6C1A9B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5" creationId="{A73DB21F-3557-A675-6B35-69184CC38A14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6" creationId="{E442BD24-8462-AC36-23FB-57D4F13713E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7" creationId="{9C60F756-9981-D7AF-700D-6FA7197FA4E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8" creationId="{85AF927B-F886-5648-CA39-D6D17710537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599" creationId="{5FAA522B-A70A-3E01-DC3B-BEF7E8D64FE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00" creationId="{0DCFD677-3FF2-0ADD-35EF-05FD1CCF6C44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01" creationId="{89599FAF-4D17-AC6B-BD5C-C1429E874CD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02" creationId="{9463D4F4-368F-28B7-129A-F86A4390A5D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03" creationId="{C58843F4-7E1F-6C7E-C734-138C4BF37A6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04" creationId="{B5405332-939E-5B83-92DB-015BD96BFE1D}"/>
          </ac:spMkLst>
        </pc:spChg>
        <pc:spChg chg="mod">
          <ac:chgData name="Juan Reiss" userId="7811adcac79aebde" providerId="LiveId" clId="{E78BE6EC-7BCF-4750-8F83-7CBD8DDC269D}" dt="2024-03-04T10:42:22.427" v="132" actId="20577"/>
          <ac:spMkLst>
            <pc:docMk/>
            <pc:sldMk cId="0" sldId="284"/>
            <ac:spMk id="3605" creationId="{00000000-0000-0000-0000-000000000000}"/>
          </ac:spMkLst>
        </pc:spChg>
        <pc:spChg chg="del mod">
          <ac:chgData name="Juan Reiss" userId="7811adcac79aebde" providerId="LiveId" clId="{E78BE6EC-7BCF-4750-8F83-7CBD8DDC269D}" dt="2024-03-04T10:41:25.926" v="121" actId="478"/>
          <ac:spMkLst>
            <pc:docMk/>
            <pc:sldMk cId="0" sldId="284"/>
            <ac:spMk id="3606" creationId="{00000000-0000-0000-0000-000000000000}"/>
          </ac:spMkLst>
        </pc:spChg>
        <pc:spChg chg="del">
          <ac:chgData name="Juan Reiss" userId="7811adcac79aebde" providerId="LiveId" clId="{E78BE6EC-7BCF-4750-8F83-7CBD8DDC269D}" dt="2024-03-04T10:41:12.289" v="118" actId="478"/>
          <ac:spMkLst>
            <pc:docMk/>
            <pc:sldMk cId="0" sldId="284"/>
            <ac:spMk id="3607" creationId="{00000000-0000-0000-0000-00000000000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1" creationId="{E58517FA-F373-4592-B183-A0A6D47789A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2" creationId="{D82B1FB8-684A-189A-73D4-CD07332A9A3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3" creationId="{1533F039-1665-6A20-A7AC-F01164320F2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4" creationId="{0DFEE4A8-56AF-0C2A-BE8B-05B2D67D5AC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5" creationId="{169C831D-AA00-DCF3-1E08-8EBDE616180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6" creationId="{BF5DE5C2-AF80-14F3-03B3-83AB2101C52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7" creationId="{50E2E54E-1D22-47F6-3C7C-4106132BD52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8" creationId="{9AA92471-CA0F-4CB4-8C0F-314BA8AF19D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29" creationId="{CC5F4CA1-1890-FA74-8AAC-3FCE4084F5E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0" creationId="{BA3B962B-34E0-3931-DA49-2202795FB56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1" creationId="{23699FA3-94BC-80F2-29BA-8DFC1B70913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2" creationId="{C3263281-61DC-31A9-5492-28FE2DC4C0E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3" creationId="{A47770BD-9C74-827A-3BA3-3423395D009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4" creationId="{33E7DAED-CCA0-F367-8B76-D5FBCD6D566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5" creationId="{EB7249AD-CE23-1819-B6DC-CDE51FCED6D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6" creationId="{E591BB5A-7145-6F5F-645D-5C6B9CC0028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7" creationId="{0F0391F2-E160-FD3D-6BA2-860C2D3014B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8" creationId="{8576BFE1-180D-540B-2E39-1E0CE94FF26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39" creationId="{5BC6E7BD-E914-FAC4-6A3D-B8A63E6EDDD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0" creationId="{B3716EFA-057F-66E4-2E58-58F882E5890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1" creationId="{F0ECF72B-331E-B260-4551-94F1F02564E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2" creationId="{4EA7BE0C-5F82-FAD0-7154-4AF673F1CCF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3" creationId="{F6E8ABB6-CFA1-1559-3ADA-E542C3BDEC2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4" creationId="{802FAC75-4605-DF49-0DDC-513C012BEEC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5" creationId="{49542CDB-8A31-AB30-28DB-C713B95275F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6" creationId="{356CBD4C-A516-315B-C01C-15B71B54511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7" creationId="{E9A94807-F211-091E-529B-194176B14A0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8" creationId="{8F3EEE06-D000-38E1-112B-EEF33C49FAD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49" creationId="{A0D55D5A-B681-0EA8-A806-742863F71A1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0" creationId="{9F65D707-2FD1-4D97-6D9C-4C65B5EA7E3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1" creationId="{63265A2B-088F-5185-7A3C-28E0DD96CBB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2" creationId="{818562D9-39F5-A14B-E716-1394D172E9D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3" creationId="{E552C0E4-E654-4B0A-64B1-2804F26066B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4" creationId="{0755C15A-E592-D110-0ABA-6F8AAE207DB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5" creationId="{85F0F31E-E032-14E7-C591-CDAC0F3A6F7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6" creationId="{7FAB4C59-6418-E2CC-C6DB-0D9EF3E9C51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7" creationId="{F9C27D5F-84BC-3745-B7DE-FDD05DB8EC1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8" creationId="{E70B32EC-9ACE-C323-08B3-4B2A7843797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59" creationId="{0B651BD2-F6AD-6F4B-7331-DA84D072475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0" creationId="{928C8E02-0821-0F25-6146-C628B63EEDF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1" creationId="{6046EFE4-BC83-B914-2896-AE2D986565F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2" creationId="{029BD859-CDAE-2AC0-F929-95C0D2DDF3F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3" creationId="{13BDD324-9B58-7F71-2F05-E8826B1E567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4" creationId="{D5593121-BC37-5297-563D-EA2D2263680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5" creationId="{13B8A837-FA64-A0D0-1413-6D32BC44BEF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6" creationId="{7B48E214-D2E2-2BC2-C8E4-643547778EE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7" creationId="{282C246A-62EA-D48F-0B02-4CB1C5CAC27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8" creationId="{03627843-DD66-DD3B-42D2-549C864C95A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69" creationId="{4E997347-9868-F926-7D56-82800C22E33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0" creationId="{0E0BA9AA-582B-BDD3-5426-E6CE2600382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1" creationId="{67460AA6-9741-F4D5-814D-EF415A0EC40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2" creationId="{1A412606-15BB-B2E1-0250-8D64133D265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3" creationId="{D91C78A4-EA05-006C-AFD1-0C756528C61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4" creationId="{D8F8D791-1624-7819-C74D-9E21187456B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5" creationId="{91C7EB89-7F76-F05C-F203-C82359C8953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6" creationId="{88F5B8F2-1A48-519E-13D9-35D96505444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7" creationId="{BC6F29F1-88B4-F841-5931-764076E1459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8" creationId="{7C0325C7-BE28-FD57-801E-CE7527DAE6C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79" creationId="{AE45EE0F-15D3-72D6-EF20-0A63678294E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0" creationId="{4FE1AB0B-BAB4-D5A0-918E-A9ED1CE59061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1" creationId="{187A7C44-4083-68CB-E153-2AF8D2F8FC8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2" creationId="{2BAB9581-27BC-99A1-6E71-99E621D48EC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3" creationId="{08BF732B-A6E2-7705-E22E-B77CD760CD1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4" creationId="{1CD681C3-2D28-BC2E-664E-9A359FD08D2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5" creationId="{E2A6F899-153C-B8FB-9A64-2AD5FD167EF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6" creationId="{B0722987-872A-F601-4F6C-AAF57D94439C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7" creationId="{9C2EFDDE-5509-CACA-9A04-F2033ADB65F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8" creationId="{A4AC2CAE-A543-A373-8C46-A6D9BA7D9A64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89" creationId="{5172B407-6606-B698-C7D6-7E6E4FFA2B0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0" creationId="{E6DAFF6F-E9A6-9B53-E458-9677AAA4034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1" creationId="{23DB5B71-803D-F5A9-9491-2C0DFB70A8E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2" creationId="{36A45145-BC29-94EA-37EE-3384920E2E0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3" creationId="{A22BAC0B-36DE-BF06-4309-B46BB83BD0E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4" creationId="{94DF1CCF-6A60-0CF4-392D-9C63F1A6BDF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5" creationId="{3D901EF9-E21F-0E08-C760-9DF5EBE020C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6" creationId="{E9860FD9-36ED-5560-1C0C-734023C26B7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7" creationId="{38C90FA0-DC59-36B9-D6BE-D55C0F5E84C7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8" creationId="{BFDD47BD-1BF7-5E04-66C9-1DD848A7536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699" creationId="{019866EE-A38F-1CE6-458A-797103EDD77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0" creationId="{9944B247-A27E-467D-448C-8A6BBC4B1A1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1" creationId="{CB3CD92D-9B00-D02F-6F50-EE13E54E358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2" creationId="{27B5F462-F6A5-2956-BA67-E39949FE823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3" creationId="{77D59495-CACB-4A28-7066-4619BB9E2B3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4" creationId="{7B339E65-DEA3-1FF6-7705-6B254C314255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5" creationId="{951C533D-F451-3C65-7960-8294D7E52B0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6" creationId="{C4B489D9-8204-1F0C-B278-16C1F33DE5F2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7" creationId="{CE36196D-4A60-3B65-27AF-1BFE89E9CF6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8" creationId="{A533B30A-F1CA-D822-B6EE-1A714735CAD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09" creationId="{5F9A1FA0-8AE0-DE1C-C8E2-952D5A07D3D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0" creationId="{20CDFCC2-F205-BD7B-CF16-7B287D6F709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1" creationId="{D9BECC94-6ADE-E444-778F-D1B049B3990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2" creationId="{CC9AD3F4-0F23-0CA5-5B74-93AA9CFD905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3" creationId="{0D89A6FE-E2DE-98FA-E5DE-277B94DDD5F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4" creationId="{63F9ACB0-69E6-F037-5D43-10F75A05820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5" creationId="{B63358D9-FFA8-F7F9-8898-C3A31040399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6" creationId="{E06C2273-05E7-50F6-E207-B4ABA8648EC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7" creationId="{1D983CB8-070D-8417-E426-FF7EE3E5E0C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8" creationId="{6410FDEF-AA85-A5D8-0C76-F6048E128A6A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19" creationId="{CB3D728B-EA4B-78D4-4D69-28384812F17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0" creationId="{32ABD7AA-ACFD-3407-DA45-5DF815B389B9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1" creationId="{83BC614B-DEEE-9F36-6257-F065825D5B8D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2" creationId="{09846B7B-AEB1-B481-BD15-DF7C521B545B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3" creationId="{4915C285-8297-29C2-E8BC-8197DDF1A74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4" creationId="{D0DE5578-6924-6844-F97C-AD36FB938716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5" creationId="{7C16C1D7-EFFD-66C4-1EC8-D4B68A22588F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6" creationId="{C21126D0-F3A8-6D1A-BBDA-567C47C9A803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7" creationId="{50F7F409-063F-03A1-5969-323D20A8093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8" creationId="{64D310A1-96A5-66FC-F16B-83A180ED8EB8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29" creationId="{88FEA059-9549-A611-CBA6-E4EC5EA16450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30" creationId="{19F7FAFD-2081-6FC4-0044-EB2BC4BB261E}"/>
          </ac:spMkLst>
        </pc:spChg>
        <pc:spChg chg="mod">
          <ac:chgData name="Juan Reiss" userId="7811adcac79aebde" providerId="LiveId" clId="{E78BE6EC-7BCF-4750-8F83-7CBD8DDC269D}" dt="2024-03-04T10:42:07.747" v="124"/>
          <ac:spMkLst>
            <pc:docMk/>
            <pc:sldMk cId="0" sldId="284"/>
            <ac:spMk id="3731" creationId="{3E4A3AA5-1FC1-8927-5561-54D8B271C52E}"/>
          </ac:spMkLst>
        </pc:spChg>
        <pc:grpChg chg="add mod">
          <ac:chgData name="Juan Reiss" userId="7811adcac79aebde" providerId="LiveId" clId="{E78BE6EC-7BCF-4750-8F83-7CBD8DDC269D}" dt="2024-03-04T10:42:12.954" v="125" actId="1076"/>
          <ac:grpSpMkLst>
            <pc:docMk/>
            <pc:sldMk cId="0" sldId="284"/>
            <ac:grpSpMk id="4" creationId="{0BBB242A-3FF0-E181-0C4E-920A660A3C2B}"/>
          </ac:grpSpMkLst>
        </pc:grpChg>
        <pc:grpChg chg="del">
          <ac:chgData name="Juan Reiss" userId="7811adcac79aebde" providerId="LiveId" clId="{E78BE6EC-7BCF-4750-8F83-7CBD8DDC269D}" dt="2024-03-04T10:41:23.200" v="119" actId="478"/>
          <ac:grpSpMkLst>
            <pc:docMk/>
            <pc:sldMk cId="0" sldId="284"/>
            <ac:grpSpMk id="3608" creationId="{00000000-0000-0000-0000-000000000000}"/>
          </ac:grpSpMkLst>
        </pc:grpChg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85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86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87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88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89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0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1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2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3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4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5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6"/>
        </pc:sldMkLst>
      </pc:sldChg>
      <pc:sldChg chg="del">
        <pc:chgData name="Juan Reiss" userId="7811adcac79aebde" providerId="LiveId" clId="{E78BE6EC-7BCF-4750-8F83-7CBD8DDC269D}" dt="2024-03-04T10:41:00.168" v="117" actId="47"/>
        <pc:sldMkLst>
          <pc:docMk/>
          <pc:sldMk cId="0" sldId="297"/>
        </pc:sldMkLst>
      </pc:sldChg>
      <pc:sldChg chg="del">
        <pc:chgData name="Juan Reiss" userId="7811adcac79aebde" providerId="LiveId" clId="{E78BE6EC-7BCF-4750-8F83-7CBD8DDC269D}" dt="2024-03-04T10:40:33.372" v="116" actId="47"/>
        <pc:sldMkLst>
          <pc:docMk/>
          <pc:sldMk cId="0" sldId="298"/>
        </pc:sldMkLst>
      </pc:sldChg>
      <pc:sldChg chg="del">
        <pc:chgData name="Juan Reiss" userId="7811adcac79aebde" providerId="LiveId" clId="{E78BE6EC-7BCF-4750-8F83-7CBD8DDC269D}" dt="2024-03-04T10:40:32.372" v="115" actId="47"/>
        <pc:sldMkLst>
          <pc:docMk/>
          <pc:sldMk cId="0" sldId="299"/>
        </pc:sldMkLst>
      </pc:sldChg>
      <pc:sldChg chg="del">
        <pc:chgData name="Juan Reiss" userId="7811adcac79aebde" providerId="LiveId" clId="{E78BE6EC-7BCF-4750-8F83-7CBD8DDC269D}" dt="2024-03-04T10:40:31.282" v="114" actId="47"/>
        <pc:sldMkLst>
          <pc:docMk/>
          <pc:sldMk cId="0" sldId="300"/>
        </pc:sldMkLst>
      </pc:sldChg>
      <pc:sldChg chg="del">
        <pc:chgData name="Juan Reiss" userId="7811adcac79aebde" providerId="LiveId" clId="{E78BE6EC-7BCF-4750-8F83-7CBD8DDC269D}" dt="2024-03-04T10:40:30.058" v="113" actId="47"/>
        <pc:sldMkLst>
          <pc:docMk/>
          <pc:sldMk cId="0" sldId="301"/>
        </pc:sldMkLst>
      </pc:sldChg>
      <pc:sldChg chg="del">
        <pc:chgData name="Juan Reiss" userId="7811adcac79aebde" providerId="LiveId" clId="{E78BE6EC-7BCF-4750-8F83-7CBD8DDC269D}" dt="2024-03-04T10:40:28.873" v="112" actId="47"/>
        <pc:sldMkLst>
          <pc:docMk/>
          <pc:sldMk cId="0" sldId="302"/>
        </pc:sldMkLst>
      </pc:sldChg>
      <pc:sldChg chg="del">
        <pc:chgData name="Juan Reiss" userId="7811adcac79aebde" providerId="LiveId" clId="{E78BE6EC-7BCF-4750-8F83-7CBD8DDC269D}" dt="2024-03-04T10:40:27.732" v="111" actId="47"/>
        <pc:sldMkLst>
          <pc:docMk/>
          <pc:sldMk cId="0" sldId="303"/>
        </pc:sldMkLst>
      </pc:sldChg>
      <pc:sldChg chg="addSp delSp modSp add mod">
        <pc:chgData name="Juan Reiss" userId="7811adcac79aebde" providerId="LiveId" clId="{E78BE6EC-7BCF-4750-8F83-7CBD8DDC269D}" dt="2024-03-04T05:38:39.778" v="110" actId="732"/>
        <pc:sldMkLst>
          <pc:docMk/>
          <pc:sldMk cId="1705716122" sldId="304"/>
        </pc:sldMkLst>
        <pc:spChg chg="mod">
          <ac:chgData name="Juan Reiss" userId="7811adcac79aebde" providerId="LiveId" clId="{E78BE6EC-7BCF-4750-8F83-7CBD8DDC269D}" dt="2024-03-04T05:23:44.455" v="42"/>
          <ac:spMkLst>
            <pc:docMk/>
            <pc:sldMk cId="1705716122" sldId="304"/>
            <ac:spMk id="1890" creationId="{16BEE7A9-1AD4-A5E7-31EB-6EF6F03FF08C}"/>
          </ac:spMkLst>
        </pc:spChg>
        <pc:spChg chg="mod">
          <ac:chgData name="Juan Reiss" userId="7811adcac79aebde" providerId="LiveId" clId="{E78BE6EC-7BCF-4750-8F83-7CBD8DDC269D}" dt="2024-03-04T05:34:22.246" v="89" actId="1076"/>
          <ac:spMkLst>
            <pc:docMk/>
            <pc:sldMk cId="1705716122" sldId="304"/>
            <ac:spMk id="1891" creationId="{916BC479-0BFE-C3B6-5CD8-70528E00A7D0}"/>
          </ac:spMkLst>
        </pc:spChg>
        <pc:picChg chg="add del mod">
          <ac:chgData name="Juan Reiss" userId="7811adcac79aebde" providerId="LiveId" clId="{E78BE6EC-7BCF-4750-8F83-7CBD8DDC269D}" dt="2024-03-04T05:36:35.547" v="99" actId="21"/>
          <ac:picMkLst>
            <pc:docMk/>
            <pc:sldMk cId="1705716122" sldId="304"/>
            <ac:picMk id="3" creationId="{60030AEE-B01E-615D-CE9A-A03A870CDD3C}"/>
          </ac:picMkLst>
        </pc:picChg>
        <pc:picChg chg="add mod modCrop">
          <ac:chgData name="Juan Reiss" userId="7811adcac79aebde" providerId="LiveId" clId="{E78BE6EC-7BCF-4750-8F83-7CBD8DDC269D}" dt="2024-03-04T05:38:39.778" v="110" actId="732"/>
          <ac:picMkLst>
            <pc:docMk/>
            <pc:sldMk cId="1705716122" sldId="304"/>
            <ac:picMk id="5" creationId="{3B96A04A-6402-4D32-F97C-B9DEAD77F376}"/>
          </ac:picMkLst>
        </pc:picChg>
      </pc:sldChg>
      <pc:sldChg chg="addSp modSp add mod">
        <pc:chgData name="Juan Reiss" userId="7811adcac79aebde" providerId="LiveId" clId="{E78BE6EC-7BCF-4750-8F83-7CBD8DDC269D}" dt="2024-03-04T05:36:41.217" v="101" actId="1076"/>
        <pc:sldMkLst>
          <pc:docMk/>
          <pc:sldMk cId="1290158674" sldId="305"/>
        </pc:sldMkLst>
        <pc:spChg chg="add">
          <ac:chgData name="Juan Reiss" userId="7811adcac79aebde" providerId="LiveId" clId="{E78BE6EC-7BCF-4750-8F83-7CBD8DDC269D}" dt="2024-03-04T05:33:25.354" v="86"/>
          <ac:spMkLst>
            <pc:docMk/>
            <pc:sldMk cId="1290158674" sldId="305"/>
            <ac:spMk id="2" creationId="{8305F088-0283-BE97-F852-6AFADA732A87}"/>
          </ac:spMkLst>
        </pc:spChg>
        <pc:spChg chg="add">
          <ac:chgData name="Juan Reiss" userId="7811adcac79aebde" providerId="LiveId" clId="{E78BE6EC-7BCF-4750-8F83-7CBD8DDC269D}" dt="2024-03-04T05:34:01.023" v="87"/>
          <ac:spMkLst>
            <pc:docMk/>
            <pc:sldMk cId="1290158674" sldId="305"/>
            <ac:spMk id="3" creationId="{E7075A16-AFC3-F2A9-C0CB-A2857F797680}"/>
          </ac:spMkLst>
        </pc:spChg>
        <pc:spChg chg="mod">
          <ac:chgData name="Juan Reiss" userId="7811adcac79aebde" providerId="LiveId" clId="{E78BE6EC-7BCF-4750-8F83-7CBD8DDC269D}" dt="2024-03-04T05:25:43.426" v="53"/>
          <ac:spMkLst>
            <pc:docMk/>
            <pc:sldMk cId="1290158674" sldId="305"/>
            <ac:spMk id="1890" creationId="{9C8C6BDC-035E-B820-1783-88E43AACA76D}"/>
          </ac:spMkLst>
        </pc:spChg>
        <pc:spChg chg="mod">
          <ac:chgData name="Juan Reiss" userId="7811adcac79aebde" providerId="LiveId" clId="{E78BE6EC-7BCF-4750-8F83-7CBD8DDC269D}" dt="2024-03-04T05:31:20.555" v="85" actId="1076"/>
          <ac:spMkLst>
            <pc:docMk/>
            <pc:sldMk cId="1290158674" sldId="305"/>
            <ac:spMk id="1891" creationId="{A3AB2801-17E8-0BB1-9834-9F37F7016867}"/>
          </ac:spMkLst>
        </pc:spChg>
        <pc:picChg chg="add mod">
          <ac:chgData name="Juan Reiss" userId="7811adcac79aebde" providerId="LiveId" clId="{E78BE6EC-7BCF-4750-8F83-7CBD8DDC269D}" dt="2024-03-04T05:36:41.217" v="101" actId="1076"/>
          <ac:picMkLst>
            <pc:docMk/>
            <pc:sldMk cId="1290158674" sldId="305"/>
            <ac:picMk id="4" creationId="{60030AEE-B01E-615D-CE9A-A03A870CDD3C}"/>
          </ac:picMkLst>
        </pc:picChg>
      </pc:sldChg>
      <pc:sldChg chg="modSp add mod">
        <pc:chgData name="Juan Reiss" userId="7811adcac79aebde" providerId="LiveId" clId="{E78BE6EC-7BCF-4750-8F83-7CBD8DDC269D}" dt="2024-03-04T05:27:11.802" v="62" actId="1076"/>
        <pc:sldMkLst>
          <pc:docMk/>
          <pc:sldMk cId="1841004933" sldId="306"/>
        </pc:sldMkLst>
        <pc:spChg chg="mod">
          <ac:chgData name="Juan Reiss" userId="7811adcac79aebde" providerId="LiveId" clId="{E78BE6EC-7BCF-4750-8F83-7CBD8DDC269D}" dt="2024-03-04T05:26:15.329" v="56"/>
          <ac:spMkLst>
            <pc:docMk/>
            <pc:sldMk cId="1841004933" sldId="306"/>
            <ac:spMk id="1890" creationId="{87177F9C-F1CD-997C-8A59-A2F64972C020}"/>
          </ac:spMkLst>
        </pc:spChg>
        <pc:spChg chg="mod">
          <ac:chgData name="Juan Reiss" userId="7811adcac79aebde" providerId="LiveId" clId="{E78BE6EC-7BCF-4750-8F83-7CBD8DDC269D}" dt="2024-03-04T05:27:11.802" v="62" actId="1076"/>
          <ac:spMkLst>
            <pc:docMk/>
            <pc:sldMk cId="1841004933" sldId="306"/>
            <ac:spMk id="1891" creationId="{DF99909A-D2D0-5A5E-04F3-FA30BA255AFB}"/>
          </ac:spMkLst>
        </pc:spChg>
      </pc:sldChg>
      <pc:sldChg chg="addSp modSp add mod">
        <pc:chgData name="Juan Reiss" userId="7811adcac79aebde" providerId="LiveId" clId="{E78BE6EC-7BCF-4750-8F83-7CBD8DDC269D}" dt="2024-03-04T05:31:07.303" v="84" actId="1076"/>
        <pc:sldMkLst>
          <pc:docMk/>
          <pc:sldMk cId="799430396" sldId="307"/>
        </pc:sldMkLst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" creationId="{E1B4FBCA-E04C-3859-6661-37D6C8BA754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" creationId="{1E117B3D-D6D3-7E03-E973-0CA3D4AA33B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6" creationId="{FB3353BC-8B70-78A0-8B1D-578D00D883D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7" creationId="{A8BE741B-61B0-9C9D-A166-D7AE2DE8676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8" creationId="{F139529D-E02F-436E-F46C-CE67C866CD9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9" creationId="{73946ADE-20E4-8D7E-16BF-3C14A1E63B6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0" creationId="{8F3F789C-EED5-6ECC-430A-ACB9586EAE5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1" creationId="{BB0AD956-2010-5F48-99A6-52A3AD0218E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2" creationId="{8A8F179A-5080-48C6-94BD-576650CCAB6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3" creationId="{E346CE83-6D16-2FAA-ABE7-08E9E51D72D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4" creationId="{D96D377D-F2DD-493F-3199-FC6B21742BA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5" creationId="{21E3F50E-CC6E-2A8F-FE26-F323A490DDC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6" creationId="{7208B7FD-F3B1-6EB5-2DB6-99814C2D919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7" creationId="{7D00A1DB-2CE5-4C2A-614C-D03D24B75FA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" creationId="{C34FF241-ADC2-965D-34D3-DD79BC7CCF8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" creationId="{68B59B95-828A-60A8-77D3-9D4C5501F84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0" creationId="{8DF63866-5653-F960-EB55-B8D406FC29A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1" creationId="{412D0389-2377-B9D4-57B2-A8082DC1DBB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2" creationId="{BA4E1E46-F1D5-F9B2-C48F-B7FB48EA4A0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3" creationId="{128629B9-93D3-98EC-FDEE-57DF08D7B1A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4" creationId="{6686D334-A58F-7E9A-F220-FDB760446BC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5" creationId="{FBDF4B28-4E47-BF93-F108-61E9D715431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6" creationId="{853F43CB-374E-350F-4FAF-F20354E5378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7" creationId="{B7DE35E5-FAC2-D544-06FD-59B402CE5EB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8" creationId="{4C336B2E-33C7-BC79-58D7-496223B5761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29" creationId="{C0C29AF8-53FD-7933-F72A-6879D32B339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0" creationId="{E241D595-FF91-7238-94DA-A71CC30B889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1" creationId="{EC5F100E-1228-1A75-2F57-EC1132464444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2" creationId="{FF30498C-167C-D303-4ACD-021A5301216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3" creationId="{17652896-D4B3-96AD-7240-1516B64FF9F4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4" creationId="{971E9A13-4745-EA59-A4F7-4BAEE8B8E47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5" creationId="{F3D946F7-EB7E-91C1-439A-0C558F1D3DC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6" creationId="{F03A8D35-F5EA-C7FF-3F5A-2697D2D59C0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7" creationId="{9835EB10-D68A-2629-9DC5-A50AE9ED4C1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8" creationId="{BD10177F-0B9A-EFEC-44EE-DFBE51EF0EB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39" creationId="{4A36C6ED-EBCC-4290-1610-3D783F6EFE6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0" creationId="{E2D97F5F-B8A0-CBD7-1C8E-6F03AB5CA80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1" creationId="{AC595678-2003-A570-78B4-DF250B917F2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2" creationId="{CE394EA0-D660-B69F-BD51-7E2FAABC28E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3" creationId="{4EB31046-F5CD-1BE9-BB6E-439D9056A714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4" creationId="{2532F3DD-6DD1-E368-0291-B29246F66C7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5" creationId="{0735AB9B-5DC3-7A40-CB48-BF47D9BF45E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6" creationId="{4457CDF6-70E0-373C-0DEB-A0A76202096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7" creationId="{AC5ACD8D-2A07-E7ED-1F36-A63A28AF37C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8" creationId="{A52CBFC0-DA34-AF1E-8337-996D5DD4E74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49" creationId="{D9E3CE07-3C3C-244A-6B10-72CEA30B472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0" creationId="{8CC8EF08-1BE8-BF5F-169F-3AA222E386F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1" creationId="{589526A4-6E35-2015-0413-D9473DDD1F84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2" creationId="{A42C11E2-CAED-F298-E85A-AD4B4B4BB61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3" creationId="{084F1BF8-11FD-3E3D-22DB-231606A7FBE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4" creationId="{6FADDE02-D9DD-3DD5-C038-022F2B4016E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5" creationId="{48DC1059-54FD-BF19-DC42-D3AEADE0409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6" creationId="{75F11BB2-E88B-6802-AAF2-5E064ED3937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7" creationId="{4C57D691-7E80-3C05-8722-AA68C8C2DE4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8" creationId="{2DC93D3A-5225-BF8E-A1E8-959442D1879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59" creationId="{AA565350-92E4-B007-0CA5-7E3E5C3D4B7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60" creationId="{E1137B6C-9A97-B2AC-AD4A-8A34ABEFDA6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61" creationId="{936937BC-C171-3353-3620-BF8895936D9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62" creationId="{A6F02FE5-B43C-E8A1-849B-DE9D1A02B52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63" creationId="{24B17ABA-D989-D2D6-0898-12492E2B57E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56" creationId="{BBECA58A-E831-82B7-222A-CF577C4316AB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57" creationId="{235A1A7B-CCA9-7EC2-18B1-4274E77ACC5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58" creationId="{5CB2FA5F-0B96-4662-BAB8-D13734161B5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59" creationId="{67A402B8-7C8E-5953-9234-37EE896E377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0" creationId="{6D49A5F1-45EB-2B6F-5559-7662C71AF89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1" creationId="{83E94B5E-3CB3-FB20-5916-07FF496CDA4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2" creationId="{190CA674-C70D-51A1-9797-C89411C4B1A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3" creationId="{C2D6E512-124F-715C-0235-4E982DF3D1A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4" creationId="{97754772-FBAD-F8AD-AF53-851F1BB9A90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5" creationId="{CF41A07E-AA81-1524-E7B2-B26EA0BA6B8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6" creationId="{A58701B8-0377-6FCE-5118-998A2E069CF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7" creationId="{1CE5822A-F595-807A-7056-B675215E399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8" creationId="{88D18EAC-B270-065A-6CF6-84516B301B9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69" creationId="{F9C8C6F8-FCC3-8684-5899-8FAADB90B1C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0" creationId="{43246B6C-466A-7DDA-B972-19DFDA9C351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1" creationId="{8B725B63-F1C6-06D3-4205-9CDE2DEAD66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2" creationId="{39FE8419-BF3F-7407-D8D6-F6710D5504E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3" creationId="{29FD9E1C-6BD7-6FC6-0660-9D10F54F70F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4" creationId="{71E11514-F99D-40AB-E4FC-49EA649D48A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5" creationId="{FA340B12-91C0-B74B-F3F3-3552CB4F589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6" creationId="{1187D75D-4FA1-64E5-0C1A-2A01BC2B6D4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7" creationId="{3A0925A2-8856-6DB0-16D8-4243FAF4513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8" creationId="{5633E0E4-A02B-2238-D23A-0B921D389DD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79" creationId="{4997D559-956D-EEB6-1873-5C774882A05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0" creationId="{FED6E499-955A-CD25-8285-FFB634A9827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1" creationId="{D4C4F50D-9DD5-CFD6-2220-E7C0E8442E6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2" creationId="{6892BC07-3BEE-E4C2-9BD2-A34E3D221AB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3" creationId="{220C86A8-5472-D41A-845E-9CAA4D9540F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4" creationId="{8BCEDD10-0756-70E8-6B3E-C622F1C05CE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5" creationId="{8FA34F48-65A2-E1DE-9654-DC1656608D0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6" creationId="{FA3FAE8C-3AE3-D52F-582D-56FBEE8231F6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7" creationId="{C85BAA61-C215-6AA6-EE6D-D2F680CB833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8" creationId="{2D5E839F-C0F5-7C9C-22AD-172F4966A2B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89" creationId="{09D87E90-477A-8C0C-322E-E2488317B10E}"/>
          </ac:spMkLst>
        </pc:spChg>
        <pc:spChg chg="mod">
          <ac:chgData name="Juan Reiss" userId="7811adcac79aebde" providerId="LiveId" clId="{E78BE6EC-7BCF-4750-8F83-7CBD8DDC269D}" dt="2024-03-04T05:27:50.703" v="65"/>
          <ac:spMkLst>
            <pc:docMk/>
            <pc:sldMk cId="799430396" sldId="307"/>
            <ac:spMk id="1890" creationId="{42D0D789-7566-A5DB-48B2-8A050E2FBC15}"/>
          </ac:spMkLst>
        </pc:spChg>
        <pc:spChg chg="mod">
          <ac:chgData name="Juan Reiss" userId="7811adcac79aebde" providerId="LiveId" clId="{E78BE6EC-7BCF-4750-8F83-7CBD8DDC269D}" dt="2024-03-04T05:28:20.920" v="69" actId="1076"/>
          <ac:spMkLst>
            <pc:docMk/>
            <pc:sldMk cId="799430396" sldId="307"/>
            <ac:spMk id="1891" creationId="{22FAABF1-CFF6-7102-7267-AC89BAC7C96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2" creationId="{F5B6603C-44D0-3EFF-D64D-9BADC79633C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3" creationId="{B92FEF8A-7D9F-7279-3205-BCDF945D58C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4" creationId="{E06B7EDB-FC0D-A7CC-FB7C-09E818CBAC7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5" creationId="{D01E6048-D1B0-2A65-6DC7-776B84B7BFA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6" creationId="{27BC0F72-FB59-102D-5157-5BEDBC8F05C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7" creationId="{B8C36395-BB9D-EF52-21B5-65067F31585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8" creationId="{D69C9F36-B7A4-9728-A321-CC5449899EF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899" creationId="{FB3FCB84-98BF-7BC1-0A28-41C528014A7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0" creationId="{FA4FB4B6-A438-0FE6-286E-15BA12C2E24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1" creationId="{0CCEAE51-AB1C-6E5A-8B15-1D4ECC46909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2" creationId="{AEA9BC22-7F50-2D1C-5CE5-BC3CCA8B70D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3" creationId="{F68459D1-4004-73A6-EFC0-6A4292492CF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4" creationId="{873062CF-C568-DCAB-9346-576F2FD5C1A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5" creationId="{61901387-E63E-759F-5DF5-A4233BB4F45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6" creationId="{CDB2208C-2498-0C3C-E9C8-9550CD2017D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7" creationId="{55903793-246C-5021-ACC1-ABF52D1CBCCA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8" creationId="{71DAB40C-F146-D638-5719-6134261233B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09" creationId="{E0A2B4BA-ABAA-553D-AB36-BE6C1566FAC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0" creationId="{EFADAA9A-B4E7-4C95-3753-3274BD027D2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1" creationId="{FFF0A10D-9C7E-051F-1DB2-1B24B2E0934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2" creationId="{93FDAB7F-8F4C-ADED-328F-B10060B94A8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3" creationId="{4564B175-9374-0688-E146-DF49F2E93374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4" creationId="{0030183A-52B3-4A5C-0462-E1E544D0C17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5" creationId="{ED097A1E-92CC-CF8B-57D4-064C15249BD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6" creationId="{506629DB-6116-EA5D-AEB0-ECC0A411574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7" creationId="{390DD46E-E807-F146-50FB-CD6DFAE70AD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8" creationId="{EC3296A6-7237-CBB1-6865-55F642305158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19" creationId="{0EF56F8E-5129-7E85-663E-38DE289F17CE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0" creationId="{A6858720-20E8-7246-524D-B1C9DF6C8AE2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1" creationId="{395E87C9-767D-33FC-4832-FC1125EE3D03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2" creationId="{CE086268-BC81-FB9F-4717-ACBECF90CA1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3" creationId="{12F49F9A-B305-1214-4431-BD01FFD9CF4C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4" creationId="{5CD77628-E277-BC6E-AD0B-71C873274BE1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5" creationId="{E1678431-F009-BD45-BE70-5ECAF459EDD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6" creationId="{0AC669F6-87AA-A293-1170-D74DDE559890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7" creationId="{DCBCF8E5-CC63-8666-BF9C-529BCAA7D3C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8" creationId="{3BEF3955-446C-9F4D-5D37-8BC9A86F35FD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29" creationId="{6AEDF9CB-C82D-95EF-FE29-BC2AF5E897D7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30" creationId="{27C6E026-9CEA-8A84-677B-29D0D3DDD495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31" creationId="{85B8A66B-2BD1-3F9E-7CF1-8A4F8967501F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32" creationId="{86A9C25C-EECD-283C-BAA6-A48743A345F9}"/>
          </ac:spMkLst>
        </pc:spChg>
        <pc:spChg chg="mod">
          <ac:chgData name="Juan Reiss" userId="7811adcac79aebde" providerId="LiveId" clId="{E78BE6EC-7BCF-4750-8F83-7CBD8DDC269D}" dt="2024-03-04T05:30:55.328" v="82"/>
          <ac:spMkLst>
            <pc:docMk/>
            <pc:sldMk cId="799430396" sldId="307"/>
            <ac:spMk id="1933" creationId="{49B33711-8844-B046-B2D6-74CB8BC528FA}"/>
          </ac:spMkLst>
        </pc:spChg>
        <pc:grpChg chg="add mod">
          <ac:chgData name="Juan Reiss" userId="7811adcac79aebde" providerId="LiveId" clId="{E78BE6EC-7BCF-4750-8F83-7CBD8DDC269D}" dt="2024-03-04T05:31:07.303" v="84" actId="1076"/>
          <ac:grpSpMkLst>
            <pc:docMk/>
            <pc:sldMk cId="799430396" sldId="307"/>
            <ac:grpSpMk id="3" creationId="{0E97E1D1-8DF4-7102-2844-0A8DD773BB14}"/>
          </ac:grpSpMkLst>
        </pc:grpChg>
        <pc:picChg chg="add mod ord">
          <ac:chgData name="Juan Reiss" userId="7811adcac79aebde" providerId="LiveId" clId="{E78BE6EC-7BCF-4750-8F83-7CBD8DDC269D}" dt="2024-03-04T05:30:06.244" v="81" actId="14100"/>
          <ac:picMkLst>
            <pc:docMk/>
            <pc:sldMk cId="799430396" sldId="307"/>
            <ac:picMk id="2" creationId="{4A55A6D1-72AE-6D29-6BED-A0F39A64B9E8}"/>
          </ac:picMkLst>
        </pc:picChg>
      </pc:sldChg>
      <pc:sldChg chg="addSp modSp add del mod">
        <pc:chgData name="Juan Reiss" userId="7811adcac79aebde" providerId="LiveId" clId="{E78BE6EC-7BCF-4750-8F83-7CBD8DDC269D}" dt="2024-03-04T10:43:12.953" v="134" actId="47"/>
        <pc:sldMkLst>
          <pc:docMk/>
          <pc:sldMk cId="3832408488" sldId="308"/>
        </pc:sldMkLst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" creationId="{F5E6C613-813C-599E-9499-16851D696EE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" creationId="{3AE6EBCF-0D48-D040-8D81-A73ED96F7AB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" creationId="{0583BF08-E169-4B02-D59F-1846992A4E9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6" creationId="{130DAE9C-471B-54E3-47B7-64BD3FF7FDE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7" creationId="{5D8FD1ED-E337-AD88-A654-C1A002E6A50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8" creationId="{BC37EDC9-117C-D154-7ADC-6A088AE7337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9" creationId="{6D75525C-8411-FB4E-712C-5167F899665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0" creationId="{E7C16AD6-C19C-6193-37E2-F35ED927798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1" creationId="{16ADE368-5CDE-5D20-AC44-734701F6842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2" creationId="{4D18D1B6-FE74-51FE-F666-2BE547539EB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3" creationId="{19747754-5750-F853-EDF5-8BEA268B857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4" creationId="{2685B9EB-C3BB-7885-B323-8CADFB21FFA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5" creationId="{C4C42F10-109F-3BDF-E02B-57DCF18AFCE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6" creationId="{FE55757B-8F31-2CE9-EFCB-4FF8C4973C6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7" creationId="{9FE62EA3-F6FD-1054-B808-05CCB2F8D2D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" creationId="{19741AEA-1A78-A87E-3EA4-2312F7A024E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" creationId="{91622D0F-D885-8C3A-79DC-B30284B2669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" creationId="{9FC0BF30-4726-7A69-04C7-9664F11E5D6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1" creationId="{FFB8B2F8-369B-0C07-0357-5A75253F5BC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2" creationId="{04C2E577-616F-A281-02BD-2D8ED75B7B2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3" creationId="{99318B24-BF6D-E41C-288F-326E48F105E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4" creationId="{4A63216E-843B-7636-5F47-BB6517E669D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5" creationId="{D9628ABF-661A-816E-F594-3AEB45CA25B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6" creationId="{E48CFB9E-9A46-C9F0-89D7-43F0B5D8FDD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7" creationId="{83ECC7BF-DB6C-3F8A-FD49-5AAB9DFD0F0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8" creationId="{2B6FD578-9148-0427-EA33-D372518E173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9" creationId="{CC1D10C8-C4DB-8E1A-39CB-E72DFA758FE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0" creationId="{1394E42D-37B9-625E-FBA4-6E9723D7D9C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1" creationId="{8BD83372-305A-0BA6-48FF-D59BFFBDC4D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2" creationId="{FEE64AE4-D841-46CD-4BE7-81E18FA7469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3" creationId="{487553A5-357A-C4A3-41FC-1488BB805D7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4" creationId="{15EB326A-C161-3860-5881-3139D13654E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5" creationId="{3B0FFFBC-5912-B9B5-524F-5D2D8C5D4A3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6" creationId="{8DD4BFFA-7777-7CDE-C712-3A92461C893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7" creationId="{62C1169A-4D5D-D8F4-E475-83DA1D05DD5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8" creationId="{7023C468-EF02-B113-8DEF-CFD26507A33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39" creationId="{4572BBA5-F8FE-BAC2-7DEB-57D6640D9B2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0" creationId="{C6BA7701-EA84-5EFA-88CA-891BC34202F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1" creationId="{4AF95D22-26B7-8C08-5880-E4330602C2D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2" creationId="{981218C9-6148-BF88-4898-E8DC81254A0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3" creationId="{4A64D99B-6401-4E47-0FD1-DFFF5F6EC9F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4" creationId="{F488C30E-11C6-F4ED-9EC9-71323709C42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5" creationId="{C993B81E-776A-9856-0629-5195C3F632C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6" creationId="{E3324C83-E079-5B2D-71F0-DD6F5FB6C38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7" creationId="{3FA55010-57B2-807B-5379-F516381680A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8" creationId="{47E055FD-FF31-DB87-9012-7E1DD73EA5B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49" creationId="{8DAAF8A5-F6EE-C2A5-DE38-25F4BF7C29E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0" creationId="{609DACAB-22E7-CE86-79D9-C2CD4623844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1" creationId="{A22F8350-4CEA-E407-DA30-CAD18801FFA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2" creationId="{5C43CE6E-5F28-B18D-68E3-32C9263FBE4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3" creationId="{4D892F0E-8F41-16A1-615F-8F761FB977E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4" creationId="{78521CE0-350E-566C-09BB-FADB653BBD0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5" creationId="{8AAA6493-9F62-10B0-E451-ADDEA8B3562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6" creationId="{7D0E89D0-9A93-33FF-4430-00D04007C99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7" creationId="{B1427DC1-3EA3-8538-90DB-A652494EA2F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8" creationId="{2D4544DE-9857-3AAD-5BC5-525936099EE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59" creationId="{F156A602-A6D4-540E-876F-A37EC6F3129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60" creationId="{2F6EBD25-B4D5-613F-0268-780830FFDFB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61" creationId="{30F6253E-17D7-8581-49FD-0E2F4314E54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62" creationId="{5CE020FA-D7A9-6044-B0CD-45148162B5E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63" creationId="{56515052-5503-5766-69DF-4ED90FB9AD9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56" creationId="{0B6B5949-3B90-A49B-5429-12BE6B45287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57" creationId="{8BB6E3AA-38AB-702F-9243-2FA4B828DD6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58" creationId="{F188553A-9EC3-F7BF-758E-A200A4265F4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59" creationId="{B6E5D1F8-0116-F078-2299-9E6D01C7492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0" creationId="{2A7C6911-DE89-5ACD-3A8C-8FE7AF258D5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1" creationId="{4899B209-4E7F-2AED-2508-5028CB8E0A7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2" creationId="{85DC1308-B9AF-2B7D-31FB-BACB737D4EE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3" creationId="{239CDB5A-E990-2A67-4DB0-CFAEC1437CB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4" creationId="{00FA48C0-C1BC-7E92-7A39-9DA6CFC8367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5" creationId="{139C8489-3355-F333-97F6-32BA9DA422A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6" creationId="{9AC5D80A-E99C-2E30-38FD-6571B7A2CA6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7" creationId="{B463621A-1780-D640-A7E1-CCDACD9288A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8" creationId="{CC839D8B-3076-52C4-5142-EEEC17DFD4E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69" creationId="{30973C6D-337A-BFEA-C2AD-394F522E7BC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0" creationId="{4C24D2E6-56D4-124F-F094-28FAB724F04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1" creationId="{C9812CFC-14E9-7BE6-32AB-B8DA3D1C6E7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2" creationId="{6F5BDCF2-F93E-06F1-7753-E52ABBDD2CB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3" creationId="{5BC37339-C988-7948-3747-83AD81E904D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4" creationId="{65D621E8-AF3A-D1EE-BD08-E2E4946D810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5" creationId="{7CDAA347-0D2A-8336-F433-68D96CEBD38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6" creationId="{6A2BC438-D4FD-7299-8723-81D12039322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7" creationId="{561F490A-1436-AE24-4391-E9ADD3D45C8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8" creationId="{E355416B-78EB-A5E2-3A7F-461998D55A9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79" creationId="{748CB37E-94CC-EA5C-9CA0-0A17ADFD6F3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0" creationId="{5F72150F-6998-52EC-273C-660CB3E96A0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1" creationId="{BA473CA9-9922-0BFF-CB45-E37FF701E88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2" creationId="{19DE82B6-DF9A-B2A0-08DC-7AF3860DDDD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3" creationId="{387DFD0A-63BD-F6A4-663F-99D05449503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4" creationId="{D225AF3A-C8DE-4CCE-805C-A4D0900437E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5" creationId="{309BDB8C-891B-8195-9D65-EBFF7B4B70B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6" creationId="{ED824425-2C8B-2131-4FCA-7E82C1DFE8B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7" creationId="{C232B7F1-456C-7177-D96A-CB2432D42C9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8" creationId="{3038CD65-6658-FB76-9586-EEF1259E941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89" creationId="{1D90E7EF-2347-5833-EF79-B096C4AA558A}"/>
          </ac:spMkLst>
        </pc:spChg>
        <pc:spChg chg="mod">
          <ac:chgData name="Juan Reiss" userId="7811adcac79aebde" providerId="LiveId" clId="{E78BE6EC-7BCF-4750-8F83-7CBD8DDC269D}" dt="2024-03-04T05:28:45.515" v="70"/>
          <ac:spMkLst>
            <pc:docMk/>
            <pc:sldMk cId="3832408488" sldId="308"/>
            <ac:spMk id="1890" creationId="{E1D1C81C-2BA7-4760-5784-AA7AB8773E24}"/>
          </ac:spMkLst>
        </pc:spChg>
        <pc:spChg chg="mod">
          <ac:chgData name="Juan Reiss" userId="7811adcac79aebde" providerId="LiveId" clId="{E78BE6EC-7BCF-4750-8F83-7CBD8DDC269D}" dt="2024-03-04T05:29:08.036" v="72" actId="1076"/>
          <ac:spMkLst>
            <pc:docMk/>
            <pc:sldMk cId="3832408488" sldId="308"/>
            <ac:spMk id="1891" creationId="{B102B01E-7B5F-D8D7-6D30-B33B5963CA0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2" creationId="{4DE037BD-1C4B-DE64-FAFD-26756BF45B1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3" creationId="{E11ADE77-1B70-1AB2-1F89-5572770DED3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4" creationId="{EB98A9B7-D8FC-E1D2-9B34-F8DF854EF1F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5" creationId="{412B9F0B-50CC-2883-49DA-03895C2DE46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6" creationId="{5F0E3038-0A10-8D9B-333D-CCA4F270DE2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7" creationId="{D1770730-9860-E348-A803-B5F841D20F2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8" creationId="{EAA5C9CB-3494-B3CB-4EB3-4881BD552D7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899" creationId="{DE5C8B10-6C2E-EDF3-863A-B0415C28457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0" creationId="{CB74C070-1A94-C830-C89D-C778243956E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1" creationId="{B362B5CA-A3C0-EDF0-2D62-0792DF1F7DC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2" creationId="{4744BD1E-ED6C-0D8A-7EBE-829FBC4F56B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3" creationId="{D92A413B-1DA7-2362-FDB1-A59EEABC528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4" creationId="{AC1824EE-DA8C-C762-1AB3-A075269F36B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5" creationId="{69ED2FC0-C790-066A-5291-AB6F0CC6BDE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6" creationId="{AB46ADAF-5760-CEA0-AEE1-D07C15620A7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7" creationId="{409F4519-7E8F-6FC1-022D-F4690A18C30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8" creationId="{57990752-29C4-1386-E53C-B5AFF98BEBD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09" creationId="{A5DBDA2F-5413-C361-1143-27CCC4D93E5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0" creationId="{1DEC4D6D-2F31-5D26-7C4A-A37148A07A1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1" creationId="{42AD09A6-D316-E4F7-209B-0EB88D9B374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2" creationId="{D23BB6E6-9B3E-FE9D-CD4E-02122CD7EB8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3" creationId="{C706A92D-03C8-9E12-311B-3AE2C2BDD30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4" creationId="{9CE6E9B6-91A0-E7DA-F497-A184205B988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5" creationId="{D1807C50-DE8D-7016-D807-62328B8D2F4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6" creationId="{2BAF02E9-D22A-234E-7FB7-ABD27BFA5E3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7" creationId="{B3768F71-4299-B615-42CE-8DCD9CA33FD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8" creationId="{86C254F6-0702-3DCC-C509-B819581FEA0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19" creationId="{AF2FA3D9-AE34-ED1B-E2A5-3D7AEB76CB0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0" creationId="{EDBF9F8C-295C-EB00-732B-C54BED55471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1" creationId="{5FA01770-FDFA-1039-9B1E-A36FA096E22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2" creationId="{E3FEF17D-C2C6-27F5-9939-E15AACF0DE2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3" creationId="{E106D0F0-C30C-0660-EA6A-30D401BDB58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4" creationId="{E0CF6D0C-0936-64BF-9528-36AA17C6CF9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5" creationId="{59C33409-B157-9740-D782-47796BF7351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6" creationId="{3FCBEC28-CCBF-693E-B640-323F7DF26D8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7" creationId="{92D4017B-1390-B9B4-9A5C-05E49BAEA23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8" creationId="{ED79B392-A6BC-CCF8-8201-DDF84448441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29" creationId="{447BC3DF-1253-DAB4-8E82-DD3E908FA82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0" creationId="{4942F5E3-0021-4490-BDBE-0B34207FB3E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1" creationId="{1A6CC1F3-C280-ECED-B7A6-9CC3EFF5437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2" creationId="{C649E7F1-F87F-1BA4-199C-7C1EC79FD56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3" creationId="{705ED9DD-75CD-AD26-0524-200A467626C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4" creationId="{57C8B570-CCB5-E632-7900-5370AF45DD9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5" creationId="{8CD39FE9-0637-6684-C41B-A549BEE6B00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6" creationId="{E3BE74D4-FA07-3FC2-1D60-6B46428DCDC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7" creationId="{E89177A5-9F16-8DB0-9F8E-563ACA849C1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8" creationId="{F796EF16-3E85-9EAD-9768-C91315CE12D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39" creationId="{B64D9BF4-ECB6-8051-F8F1-E7423E1C701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0" creationId="{91E2E1E3-AF2F-32C8-FB28-5E4D349833E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1" creationId="{1C599958-E495-41DF-6C1D-0871C5091A2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2" creationId="{65200181-A8F9-EC4E-B92F-7D0B6145C76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3" creationId="{10AD8908-7E60-1EC5-B2A3-E3DFB839723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4" creationId="{20C48E0E-464D-8EF5-479F-467830ACFCC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5" creationId="{E86D26F8-F2DB-5E32-AFF3-738965EF9BE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6" creationId="{CD8460FC-20AE-2EB0-1246-05B93E88567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7" creationId="{6EF814D4-9268-F031-69B2-E143FF5DF54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8" creationId="{0C7DB1B6-1F89-1DB4-CF23-5286215C07A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49" creationId="{0E6B766D-5B75-441B-286A-E8D66FEF008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0" creationId="{6DC52B1C-DACF-E855-48E0-C6C6FB95BC0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1" creationId="{EBA93ED2-B52B-0D5E-FC91-D6E32EDF1D8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2" creationId="{0721A055-FF0A-577D-6492-235D0AC6546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3" creationId="{321D7CEE-E3DB-20E3-0202-D27712A321A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4" creationId="{C3A43AFC-C96A-51F8-382C-8DE86974794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5" creationId="{F7C0A6B5-A041-77E9-D8AD-024B5D96176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6" creationId="{C76EFD50-D8F4-643E-809B-553623F5F29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7" creationId="{22907408-CB5E-E921-76CB-A89F08A42FA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8" creationId="{025CCC34-D2FE-A4DE-7292-EB605AB507F2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59" creationId="{FA50DA2E-E502-F811-52F0-AA4916CAB5A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0" creationId="{30EF8325-506E-8454-8A78-6CBDA730C6D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1" creationId="{16FA8417-B3E1-C9EF-BFA9-1D2CA8B5671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2" creationId="{36E5EEFC-47EB-FFF2-3F08-D51C43AEA2D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3" creationId="{18133A25-A93F-28DC-E73F-00CDB906032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4" creationId="{48164844-2C99-4654-2891-609774F36641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5" creationId="{FBA65DAC-5243-16A6-AD9C-27F3F5B4650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6" creationId="{7CC9266F-9BBC-8A14-B6DA-330EBD154C37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7" creationId="{DFD1722F-9507-8C87-4416-79A31CBF95A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8" creationId="{0D42E57B-7C88-CDE1-2E49-4CB2E51156A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69" creationId="{FED656F3-E8CE-AD0E-EF47-90F8A82F704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0" creationId="{4285C47A-D861-29A5-1357-18011E6B780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1" creationId="{9E0D8046-9462-AAD3-3895-74413D4B1C3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2" creationId="{AC5F6C0F-812D-2ABF-EE8C-327C3FD0548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3" creationId="{7FE483CB-8887-8C01-CB00-EA416D450B2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4" creationId="{7E0E561E-69DC-3467-BC51-CF743EC4158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5" creationId="{7CE02AD2-E7E9-F482-8E21-5C35764AF21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6" creationId="{3AFA2CE5-2CF3-A6ED-823C-48F5D53D7E08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7" creationId="{039D8C08-AEE8-8F5C-E8E2-B104F995EB6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8" creationId="{6E3E3EBC-E175-9902-31CF-3441564A65B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79" creationId="{58EDEDCB-A63F-674D-F1A5-8345F735166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0" creationId="{D9A9814C-F72A-F2DF-3224-3D05E3E5A1C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1" creationId="{AFB6E874-E004-6B5E-E446-6B178C9C102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2" creationId="{2DE3244D-C1FC-B7E0-F06A-2D0C291D1E2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3" creationId="{35C11496-30A0-68A8-88B5-72D06F3B279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4" creationId="{EB72CD2B-688D-F9BB-37AB-F2DFE4E5485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5" creationId="{C8B1AB8B-4D55-E5A5-C1EE-65B0CA025AFE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6" creationId="{DC96A3C0-804C-1F4B-2E86-2EB7C470E95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7" creationId="{6C7F8713-1D4F-6FD7-AC88-09E2B8842EB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8" creationId="{FBB9CC11-7191-2172-61ED-877A6FE51DA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89" creationId="{3E59C225-A152-3DC0-DC80-82FE8ECEE32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0" creationId="{8980D586-4391-07F3-F71C-0CB3A79ABAA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1" creationId="{390AD968-6513-121D-6F8F-97DDEC575EB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2" creationId="{E37D68EF-DAFC-444E-4CF8-67A648B89A8C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3" creationId="{C81DA2C1-982D-D432-472C-810BC6383154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4" creationId="{2B808DED-C971-3CA8-DFAA-FA70FFC41B80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5" creationId="{6CA3C670-5F39-72F7-CF21-58714195F29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6" creationId="{B95A0B34-DC3C-A572-0513-64510F8AC1AA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7" creationId="{343996EF-BCF1-EE7D-518C-8A126B4C1EC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8" creationId="{A5135DB9-0EC2-F38C-D135-065B5D0AB693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1999" creationId="{84B26903-1B5B-C83F-CB4D-87694ECE9F55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0" creationId="{75EC919F-2540-9652-A4F7-0D82DA9B1B1F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1" creationId="{494ABAB2-0148-991D-3F8F-10187650945B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2" creationId="{387D9976-681D-BE23-7C68-EB86BFBBAA06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3" creationId="{287E7F95-F1D1-B05E-9C76-F147C781AC5D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4" creationId="{BDB431ED-70DB-DE7B-9FE8-34C1CB71DCA9}"/>
          </ac:spMkLst>
        </pc:spChg>
        <pc:spChg chg="mod">
          <ac:chgData name="Juan Reiss" userId="7811adcac79aebde" providerId="LiveId" clId="{E78BE6EC-7BCF-4750-8F83-7CBD8DDC269D}" dt="2024-03-04T05:29:17.421" v="73"/>
          <ac:spMkLst>
            <pc:docMk/>
            <pc:sldMk cId="3832408488" sldId="308"/>
            <ac:spMk id="2005" creationId="{5E0C1E8B-DA86-1B06-F7C6-8BCA5243F358}"/>
          </ac:spMkLst>
        </pc:spChg>
        <pc:grpChg chg="add mod ord">
          <ac:chgData name="Juan Reiss" userId="7811adcac79aebde" providerId="LiveId" clId="{E78BE6EC-7BCF-4750-8F83-7CBD8DDC269D}" dt="2024-03-04T05:29:37.634" v="77" actId="14100"/>
          <ac:grpSpMkLst>
            <pc:docMk/>
            <pc:sldMk cId="3832408488" sldId="308"/>
            <ac:grpSpMk id="2" creationId="{EA51FC28-A95F-5B18-1CE1-197346BDCCC2}"/>
          </ac:grpSpMkLst>
        </pc:grpChg>
      </pc:sldChg>
      <pc:sldMasterChg chg="delSldLayout">
        <pc:chgData name="Juan Reiss" userId="7811adcac79aebde" providerId="LiveId" clId="{E78BE6EC-7BCF-4750-8F83-7CBD8DDC269D}" dt="2024-03-04T10:43:12.953" v="134" actId="47"/>
        <pc:sldMasterMkLst>
          <pc:docMk/>
          <pc:sldMasterMk cId="0" sldId="2147483680"/>
        </pc:sldMasterMkLst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Juan Reiss" userId="7811adcac79aebde" providerId="LiveId" clId="{E78BE6EC-7BCF-4750-8F83-7CBD8DDC269D}" dt="2024-03-04T10:42:28.339" v="133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Juan Reiss" userId="7811adcac79aebde" providerId="LiveId" clId="{E78BE6EC-7BCF-4750-8F83-7CBD8DDC269D}" dt="2024-03-04T10:43:12.953" v="134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Juan Reiss" userId="7811adcac79aebde" providerId="LiveId" clId="{E78BE6EC-7BCF-4750-8F83-7CBD8DDC269D}" dt="2024-03-04T10:41:00.168" v="117" actId="47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Juan Reiss" userId="7811adcac79aebde" providerId="LiveId" clId="{E78BE6EC-7BCF-4750-8F83-7CBD8DDC269D}" dt="2024-03-04T10:41:00.168" v="117" actId="47"/>
        <pc:sldMasterMkLst>
          <pc:docMk/>
          <pc:sldMasterMk cId="0" sldId="2147483681"/>
        </pc:sldMasterMkLst>
        <pc:sldLayoutChg chg="del">
          <pc:chgData name="Juan Reiss" userId="7811adcac79aebde" providerId="LiveId" clId="{E78BE6EC-7BCF-4750-8F83-7CBD8DDC269D}" dt="2024-03-04T10:41:00.168" v="11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6208449-CB37-EC59-8362-15FC73623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B542506-EF5E-6137-F250-758A9BF7A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F19F071-29B8-1572-9D10-78D7DFEFC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70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D69ACF1-C01C-BE6F-40A9-AF3F18F3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BC040B6-244A-DA10-7F5F-19B34D625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B6200491-B5DB-6091-6343-7F7C66358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6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499C552-254B-64F6-3E8B-82CBB9EE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BCF28F0-CBC7-7EE5-9771-83EAB38A0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D16C3E9-7E9B-7489-9644-DDE37C84D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1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D49A239-9BA6-BC99-4037-EC018041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5C0631A-470F-0EF5-ED0F-074C395C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BE891DF-BC52-8226-51A6-A23F36538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9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Simulacion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>
                <a:solidFill>
                  <a:schemeClr val="accent1"/>
                </a:solidFill>
              </a:rPr>
              <a:t>Juan Antonio Cruz Pérez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390013" y="173850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la Simulación de Sistemas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394912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simulación de sistemas es una técnica que permite modelar y analizar el comportamiento de sistemas complejos a través de la imitación de su funcionamiento en un entorno controlado.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Su importancia radica en la capacidad para predecir el comportamiento futuro de sistemas antes de implementar cambios o tomar decisiones importantes.</a:t>
            </a:r>
          </a:p>
        </p:txBody>
      </p:sp>
      <p:grpSp>
        <p:nvGrpSpPr>
          <p:cNvPr id="2" name="Google Shape;4506;p64">
            <a:extLst>
              <a:ext uri="{FF2B5EF4-FFF2-40B4-BE49-F238E27FC236}">
                <a16:creationId xmlns:a16="http://schemas.microsoft.com/office/drawing/2014/main" id="{B92FD380-700B-E6EC-72C0-2C7660EFAFE1}"/>
              </a:ext>
            </a:extLst>
          </p:cNvPr>
          <p:cNvGrpSpPr/>
          <p:nvPr/>
        </p:nvGrpSpPr>
        <p:grpSpPr>
          <a:xfrm>
            <a:off x="5614103" y="2983790"/>
            <a:ext cx="2579777" cy="1985859"/>
            <a:chOff x="556125" y="238075"/>
            <a:chExt cx="6466175" cy="5235125"/>
          </a:xfrm>
        </p:grpSpPr>
        <p:sp>
          <p:nvSpPr>
            <p:cNvPr id="3" name="Google Shape;4507;p64">
              <a:extLst>
                <a:ext uri="{FF2B5EF4-FFF2-40B4-BE49-F238E27FC236}">
                  <a16:creationId xmlns:a16="http://schemas.microsoft.com/office/drawing/2014/main" id="{3C960F5A-0A5A-779D-32D9-4D17D5CF6149}"/>
                </a:ext>
              </a:extLst>
            </p:cNvPr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08;p64">
              <a:extLst>
                <a:ext uri="{FF2B5EF4-FFF2-40B4-BE49-F238E27FC236}">
                  <a16:creationId xmlns:a16="http://schemas.microsoft.com/office/drawing/2014/main" id="{FC314DBB-B8C9-8F4F-D9F3-E835C03BB41B}"/>
                </a:ext>
              </a:extLst>
            </p:cNvPr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09;p64">
              <a:extLst>
                <a:ext uri="{FF2B5EF4-FFF2-40B4-BE49-F238E27FC236}">
                  <a16:creationId xmlns:a16="http://schemas.microsoft.com/office/drawing/2014/main" id="{A8FA69A1-A0D2-FAF8-5101-F4B80F7B7EC7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10;p64">
              <a:extLst>
                <a:ext uri="{FF2B5EF4-FFF2-40B4-BE49-F238E27FC236}">
                  <a16:creationId xmlns:a16="http://schemas.microsoft.com/office/drawing/2014/main" id="{A72F8302-A4F7-63CF-C6F1-24F5B0BF592F}"/>
                </a:ext>
              </a:extLst>
            </p:cNvPr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11;p64">
              <a:extLst>
                <a:ext uri="{FF2B5EF4-FFF2-40B4-BE49-F238E27FC236}">
                  <a16:creationId xmlns:a16="http://schemas.microsoft.com/office/drawing/2014/main" id="{C01B1D26-E2C6-914E-6AE7-94E0DAFE1D09}"/>
                </a:ext>
              </a:extLst>
            </p:cNvPr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12;p64">
              <a:extLst>
                <a:ext uri="{FF2B5EF4-FFF2-40B4-BE49-F238E27FC236}">
                  <a16:creationId xmlns:a16="http://schemas.microsoft.com/office/drawing/2014/main" id="{7693F14D-0B7A-894A-EFF6-7302217151CE}"/>
                </a:ext>
              </a:extLst>
            </p:cNvPr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13;p64">
              <a:extLst>
                <a:ext uri="{FF2B5EF4-FFF2-40B4-BE49-F238E27FC236}">
                  <a16:creationId xmlns:a16="http://schemas.microsoft.com/office/drawing/2014/main" id="{07F9E552-366C-5379-D47C-4C0AB7A05D76}"/>
                </a:ext>
              </a:extLst>
            </p:cNvPr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14;p64">
              <a:extLst>
                <a:ext uri="{FF2B5EF4-FFF2-40B4-BE49-F238E27FC236}">
                  <a16:creationId xmlns:a16="http://schemas.microsoft.com/office/drawing/2014/main" id="{2602987A-32AE-0A09-099C-A4FD7FB28EFB}"/>
                </a:ext>
              </a:extLst>
            </p:cNvPr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15;p64">
              <a:extLst>
                <a:ext uri="{FF2B5EF4-FFF2-40B4-BE49-F238E27FC236}">
                  <a16:creationId xmlns:a16="http://schemas.microsoft.com/office/drawing/2014/main" id="{548122FD-F3B3-6708-13D3-9F0C17663D81}"/>
                </a:ext>
              </a:extLst>
            </p:cNvPr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16;p64">
              <a:extLst>
                <a:ext uri="{FF2B5EF4-FFF2-40B4-BE49-F238E27FC236}">
                  <a16:creationId xmlns:a16="http://schemas.microsoft.com/office/drawing/2014/main" id="{1DB93FF4-20D0-1AB0-CE08-405446205259}"/>
                </a:ext>
              </a:extLst>
            </p:cNvPr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17;p64">
              <a:extLst>
                <a:ext uri="{FF2B5EF4-FFF2-40B4-BE49-F238E27FC236}">
                  <a16:creationId xmlns:a16="http://schemas.microsoft.com/office/drawing/2014/main" id="{48B8B776-9EAC-CF1A-0385-C44C057B08F5}"/>
                </a:ext>
              </a:extLst>
            </p:cNvPr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8;p64">
              <a:extLst>
                <a:ext uri="{FF2B5EF4-FFF2-40B4-BE49-F238E27FC236}">
                  <a16:creationId xmlns:a16="http://schemas.microsoft.com/office/drawing/2014/main" id="{B9B10DD3-4EF7-07E1-41F5-8066A1CBB8AF}"/>
                </a:ext>
              </a:extLst>
            </p:cNvPr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19;p64">
              <a:extLst>
                <a:ext uri="{FF2B5EF4-FFF2-40B4-BE49-F238E27FC236}">
                  <a16:creationId xmlns:a16="http://schemas.microsoft.com/office/drawing/2014/main" id="{2DF2785B-0F00-9136-94FA-91F984C9473C}"/>
                </a:ext>
              </a:extLst>
            </p:cNvPr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20;p64">
              <a:extLst>
                <a:ext uri="{FF2B5EF4-FFF2-40B4-BE49-F238E27FC236}">
                  <a16:creationId xmlns:a16="http://schemas.microsoft.com/office/drawing/2014/main" id="{4743A3DD-F50B-8554-2B7B-D33D0F8A2550}"/>
                </a:ext>
              </a:extLst>
            </p:cNvPr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21;p64">
              <a:extLst>
                <a:ext uri="{FF2B5EF4-FFF2-40B4-BE49-F238E27FC236}">
                  <a16:creationId xmlns:a16="http://schemas.microsoft.com/office/drawing/2014/main" id="{2E0CE8B8-E902-FD6C-BF8D-826BBF1B3946}"/>
                </a:ext>
              </a:extLst>
            </p:cNvPr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22;p64">
              <a:extLst>
                <a:ext uri="{FF2B5EF4-FFF2-40B4-BE49-F238E27FC236}">
                  <a16:creationId xmlns:a16="http://schemas.microsoft.com/office/drawing/2014/main" id="{AA45D527-0B9B-57A7-B50C-88CD38173795}"/>
                </a:ext>
              </a:extLst>
            </p:cNvPr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23;p64">
              <a:extLst>
                <a:ext uri="{FF2B5EF4-FFF2-40B4-BE49-F238E27FC236}">
                  <a16:creationId xmlns:a16="http://schemas.microsoft.com/office/drawing/2014/main" id="{D39851DC-83D7-43AE-F10D-F4110B4F2EBC}"/>
                </a:ext>
              </a:extLst>
            </p:cNvPr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4;p64">
              <a:extLst>
                <a:ext uri="{FF2B5EF4-FFF2-40B4-BE49-F238E27FC236}">
                  <a16:creationId xmlns:a16="http://schemas.microsoft.com/office/drawing/2014/main" id="{5AF1C4CD-0A78-CDCF-B580-F9097757D3ED}"/>
                </a:ext>
              </a:extLst>
            </p:cNvPr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25;p64">
              <a:extLst>
                <a:ext uri="{FF2B5EF4-FFF2-40B4-BE49-F238E27FC236}">
                  <a16:creationId xmlns:a16="http://schemas.microsoft.com/office/drawing/2014/main" id="{0D05581A-62B3-B93D-FD4B-092F50A581AB}"/>
                </a:ext>
              </a:extLst>
            </p:cNvPr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26;p64">
              <a:extLst>
                <a:ext uri="{FF2B5EF4-FFF2-40B4-BE49-F238E27FC236}">
                  <a16:creationId xmlns:a16="http://schemas.microsoft.com/office/drawing/2014/main" id="{D1538F27-2507-6634-80AE-F88B3A991F87}"/>
                </a:ext>
              </a:extLst>
            </p:cNvPr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27;p64">
              <a:extLst>
                <a:ext uri="{FF2B5EF4-FFF2-40B4-BE49-F238E27FC236}">
                  <a16:creationId xmlns:a16="http://schemas.microsoft.com/office/drawing/2014/main" id="{85CAE9FF-A774-8AB5-AB2B-5B12FEC292F5}"/>
                </a:ext>
              </a:extLst>
            </p:cNvPr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28;p64">
              <a:extLst>
                <a:ext uri="{FF2B5EF4-FFF2-40B4-BE49-F238E27FC236}">
                  <a16:creationId xmlns:a16="http://schemas.microsoft.com/office/drawing/2014/main" id="{6B6B2EF5-BF8F-CFA5-22F0-D5E79F8A1CF0}"/>
                </a:ext>
              </a:extLst>
            </p:cNvPr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9;p64">
              <a:extLst>
                <a:ext uri="{FF2B5EF4-FFF2-40B4-BE49-F238E27FC236}">
                  <a16:creationId xmlns:a16="http://schemas.microsoft.com/office/drawing/2014/main" id="{16B77983-9255-6965-AAB5-A693EA8F52DE}"/>
                </a:ext>
              </a:extLst>
            </p:cNvPr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30;p64">
              <a:extLst>
                <a:ext uri="{FF2B5EF4-FFF2-40B4-BE49-F238E27FC236}">
                  <a16:creationId xmlns:a16="http://schemas.microsoft.com/office/drawing/2014/main" id="{6DD5DC3B-7516-EF15-02EF-5302020D3DD2}"/>
                </a:ext>
              </a:extLst>
            </p:cNvPr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1;p64">
              <a:extLst>
                <a:ext uri="{FF2B5EF4-FFF2-40B4-BE49-F238E27FC236}">
                  <a16:creationId xmlns:a16="http://schemas.microsoft.com/office/drawing/2014/main" id="{B43FCDA0-8CC6-E098-D458-541CF21EB6CF}"/>
                </a:ext>
              </a:extLst>
            </p:cNvPr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32;p64">
              <a:extLst>
                <a:ext uri="{FF2B5EF4-FFF2-40B4-BE49-F238E27FC236}">
                  <a16:creationId xmlns:a16="http://schemas.microsoft.com/office/drawing/2014/main" id="{73DC1BF7-3AFD-A787-26CE-50B1AAF17A4A}"/>
                </a:ext>
              </a:extLst>
            </p:cNvPr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33;p64">
              <a:extLst>
                <a:ext uri="{FF2B5EF4-FFF2-40B4-BE49-F238E27FC236}">
                  <a16:creationId xmlns:a16="http://schemas.microsoft.com/office/drawing/2014/main" id="{2CD8E097-524C-F163-1354-C39DEF99D458}"/>
                </a:ext>
              </a:extLst>
            </p:cNvPr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34;p64">
              <a:extLst>
                <a:ext uri="{FF2B5EF4-FFF2-40B4-BE49-F238E27FC236}">
                  <a16:creationId xmlns:a16="http://schemas.microsoft.com/office/drawing/2014/main" id="{0A42577D-2F93-C320-4316-9802645F4925}"/>
                </a:ext>
              </a:extLst>
            </p:cNvPr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35;p64">
              <a:extLst>
                <a:ext uri="{FF2B5EF4-FFF2-40B4-BE49-F238E27FC236}">
                  <a16:creationId xmlns:a16="http://schemas.microsoft.com/office/drawing/2014/main" id="{4DFDA9DE-8D4B-806D-EA48-72A601D23EFF}"/>
                </a:ext>
              </a:extLst>
            </p:cNvPr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36;p64">
              <a:extLst>
                <a:ext uri="{FF2B5EF4-FFF2-40B4-BE49-F238E27FC236}">
                  <a16:creationId xmlns:a16="http://schemas.microsoft.com/office/drawing/2014/main" id="{FB602738-99E4-A411-F36A-75DF1A986B15}"/>
                </a:ext>
              </a:extLst>
            </p:cNvPr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37;p64">
              <a:extLst>
                <a:ext uri="{FF2B5EF4-FFF2-40B4-BE49-F238E27FC236}">
                  <a16:creationId xmlns:a16="http://schemas.microsoft.com/office/drawing/2014/main" id="{5E7BA84D-C18C-5035-62AB-8E85797BCCDB}"/>
                </a:ext>
              </a:extLst>
            </p:cNvPr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38;p64">
              <a:extLst>
                <a:ext uri="{FF2B5EF4-FFF2-40B4-BE49-F238E27FC236}">
                  <a16:creationId xmlns:a16="http://schemas.microsoft.com/office/drawing/2014/main" id="{04B32A19-4687-D7E4-5627-F62A646EDFF6}"/>
                </a:ext>
              </a:extLst>
            </p:cNvPr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9;p64">
              <a:extLst>
                <a:ext uri="{FF2B5EF4-FFF2-40B4-BE49-F238E27FC236}">
                  <a16:creationId xmlns:a16="http://schemas.microsoft.com/office/drawing/2014/main" id="{5E3DCD52-E029-BAAE-E65B-BE994E8C542F}"/>
                </a:ext>
              </a:extLst>
            </p:cNvPr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0;p64">
              <a:extLst>
                <a:ext uri="{FF2B5EF4-FFF2-40B4-BE49-F238E27FC236}">
                  <a16:creationId xmlns:a16="http://schemas.microsoft.com/office/drawing/2014/main" id="{0E8C007F-9211-ED90-2F76-0F9D500563BA}"/>
                </a:ext>
              </a:extLst>
            </p:cNvPr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41;p64">
              <a:extLst>
                <a:ext uri="{FF2B5EF4-FFF2-40B4-BE49-F238E27FC236}">
                  <a16:creationId xmlns:a16="http://schemas.microsoft.com/office/drawing/2014/main" id="{FF51CC7C-EA2E-6099-DD20-7598815EB4F2}"/>
                </a:ext>
              </a:extLst>
            </p:cNvPr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42;p64">
              <a:extLst>
                <a:ext uri="{FF2B5EF4-FFF2-40B4-BE49-F238E27FC236}">
                  <a16:creationId xmlns:a16="http://schemas.microsoft.com/office/drawing/2014/main" id="{98DCE0B2-439B-E3C5-49B8-C9250E1717E9}"/>
                </a:ext>
              </a:extLst>
            </p:cNvPr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3;p64">
              <a:extLst>
                <a:ext uri="{FF2B5EF4-FFF2-40B4-BE49-F238E27FC236}">
                  <a16:creationId xmlns:a16="http://schemas.microsoft.com/office/drawing/2014/main" id="{4FF63F96-D5E1-5F46-2199-72C1AE7EDE46}"/>
                </a:ext>
              </a:extLst>
            </p:cNvPr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44;p64">
              <a:extLst>
                <a:ext uri="{FF2B5EF4-FFF2-40B4-BE49-F238E27FC236}">
                  <a16:creationId xmlns:a16="http://schemas.microsoft.com/office/drawing/2014/main" id="{C144131E-CA64-175E-5F97-EF3442399951}"/>
                </a:ext>
              </a:extLst>
            </p:cNvPr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45;p64">
              <a:extLst>
                <a:ext uri="{FF2B5EF4-FFF2-40B4-BE49-F238E27FC236}">
                  <a16:creationId xmlns:a16="http://schemas.microsoft.com/office/drawing/2014/main" id="{63F3B69E-777C-5C9C-5A01-0363CEE38A54}"/>
                </a:ext>
              </a:extLst>
            </p:cNvPr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6;p64">
              <a:extLst>
                <a:ext uri="{FF2B5EF4-FFF2-40B4-BE49-F238E27FC236}">
                  <a16:creationId xmlns:a16="http://schemas.microsoft.com/office/drawing/2014/main" id="{B86B804A-867E-62CD-B308-E056A0257B33}"/>
                </a:ext>
              </a:extLst>
            </p:cNvPr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47;p64">
              <a:extLst>
                <a:ext uri="{FF2B5EF4-FFF2-40B4-BE49-F238E27FC236}">
                  <a16:creationId xmlns:a16="http://schemas.microsoft.com/office/drawing/2014/main" id="{61089D42-23CE-17C4-ECE7-9E5C1E243B7F}"/>
                </a:ext>
              </a:extLst>
            </p:cNvPr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48;p64">
              <a:extLst>
                <a:ext uri="{FF2B5EF4-FFF2-40B4-BE49-F238E27FC236}">
                  <a16:creationId xmlns:a16="http://schemas.microsoft.com/office/drawing/2014/main" id="{1E7A8ABB-B0F0-8A1C-0188-2F4620E2BDDF}"/>
                </a:ext>
              </a:extLst>
            </p:cNvPr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49;p64">
              <a:extLst>
                <a:ext uri="{FF2B5EF4-FFF2-40B4-BE49-F238E27FC236}">
                  <a16:creationId xmlns:a16="http://schemas.microsoft.com/office/drawing/2014/main" id="{16299990-2B75-04E4-5F16-2BC504137F47}"/>
                </a:ext>
              </a:extLst>
            </p:cNvPr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50;p64">
              <a:extLst>
                <a:ext uri="{FF2B5EF4-FFF2-40B4-BE49-F238E27FC236}">
                  <a16:creationId xmlns:a16="http://schemas.microsoft.com/office/drawing/2014/main" id="{2EFAC2CB-DD5F-619F-9DDB-617A3CF68F51}"/>
                </a:ext>
              </a:extLst>
            </p:cNvPr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51;p64">
              <a:extLst>
                <a:ext uri="{FF2B5EF4-FFF2-40B4-BE49-F238E27FC236}">
                  <a16:creationId xmlns:a16="http://schemas.microsoft.com/office/drawing/2014/main" id="{36A51664-9019-C1BD-2E65-21EDF5D59A93}"/>
                </a:ext>
              </a:extLst>
            </p:cNvPr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52;p64">
              <a:extLst>
                <a:ext uri="{FF2B5EF4-FFF2-40B4-BE49-F238E27FC236}">
                  <a16:creationId xmlns:a16="http://schemas.microsoft.com/office/drawing/2014/main" id="{60316E16-E283-FAAC-3823-34DB3DEBD15A}"/>
                </a:ext>
              </a:extLst>
            </p:cNvPr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53;p64">
              <a:extLst>
                <a:ext uri="{FF2B5EF4-FFF2-40B4-BE49-F238E27FC236}">
                  <a16:creationId xmlns:a16="http://schemas.microsoft.com/office/drawing/2014/main" id="{4B105BE2-6A96-00A0-EA85-B5ED95C409A5}"/>
                </a:ext>
              </a:extLst>
            </p:cNvPr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54;p64">
              <a:extLst>
                <a:ext uri="{FF2B5EF4-FFF2-40B4-BE49-F238E27FC236}">
                  <a16:creationId xmlns:a16="http://schemas.microsoft.com/office/drawing/2014/main" id="{87C8A123-DD48-7FFC-238F-524B35844501}"/>
                </a:ext>
              </a:extLst>
            </p:cNvPr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55;p64">
              <a:extLst>
                <a:ext uri="{FF2B5EF4-FFF2-40B4-BE49-F238E27FC236}">
                  <a16:creationId xmlns:a16="http://schemas.microsoft.com/office/drawing/2014/main" id="{899948EE-A40F-823D-382F-B507EF8408E8}"/>
                </a:ext>
              </a:extLst>
            </p:cNvPr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56;p64">
              <a:extLst>
                <a:ext uri="{FF2B5EF4-FFF2-40B4-BE49-F238E27FC236}">
                  <a16:creationId xmlns:a16="http://schemas.microsoft.com/office/drawing/2014/main" id="{F23DCD49-5320-DC87-73C0-252455BD4883}"/>
                </a:ext>
              </a:extLst>
            </p:cNvPr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57;p64">
              <a:extLst>
                <a:ext uri="{FF2B5EF4-FFF2-40B4-BE49-F238E27FC236}">
                  <a16:creationId xmlns:a16="http://schemas.microsoft.com/office/drawing/2014/main" id="{C6D991D7-5C49-0B54-B713-E16A2F9D26DA}"/>
                </a:ext>
              </a:extLst>
            </p:cNvPr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58;p64">
              <a:extLst>
                <a:ext uri="{FF2B5EF4-FFF2-40B4-BE49-F238E27FC236}">
                  <a16:creationId xmlns:a16="http://schemas.microsoft.com/office/drawing/2014/main" id="{6E9E67E8-7B30-C071-3F72-62DD722A7E17}"/>
                </a:ext>
              </a:extLst>
            </p:cNvPr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59;p64">
              <a:extLst>
                <a:ext uri="{FF2B5EF4-FFF2-40B4-BE49-F238E27FC236}">
                  <a16:creationId xmlns:a16="http://schemas.microsoft.com/office/drawing/2014/main" id="{838A7C2F-577B-1173-22B9-6C8D4000D4A8}"/>
                </a:ext>
              </a:extLst>
            </p:cNvPr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0;p64">
              <a:extLst>
                <a:ext uri="{FF2B5EF4-FFF2-40B4-BE49-F238E27FC236}">
                  <a16:creationId xmlns:a16="http://schemas.microsoft.com/office/drawing/2014/main" id="{2CA794A4-DA99-8D90-3DAB-F431B7F59077}"/>
                </a:ext>
              </a:extLst>
            </p:cNvPr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61;p64">
              <a:extLst>
                <a:ext uri="{FF2B5EF4-FFF2-40B4-BE49-F238E27FC236}">
                  <a16:creationId xmlns:a16="http://schemas.microsoft.com/office/drawing/2014/main" id="{4B1B75EF-459A-4261-9027-022553231B97}"/>
                </a:ext>
              </a:extLst>
            </p:cNvPr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2;p64">
              <a:extLst>
                <a:ext uri="{FF2B5EF4-FFF2-40B4-BE49-F238E27FC236}">
                  <a16:creationId xmlns:a16="http://schemas.microsoft.com/office/drawing/2014/main" id="{AA6ED819-C061-0FEB-AED4-E5313F092E48}"/>
                </a:ext>
              </a:extLst>
            </p:cNvPr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63;p64">
              <a:extLst>
                <a:ext uri="{FF2B5EF4-FFF2-40B4-BE49-F238E27FC236}">
                  <a16:creationId xmlns:a16="http://schemas.microsoft.com/office/drawing/2014/main" id="{F61DD6F9-1C29-1FC2-CA74-CEA05B594DCE}"/>
                </a:ext>
              </a:extLst>
            </p:cNvPr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64;p64">
              <a:extLst>
                <a:ext uri="{FF2B5EF4-FFF2-40B4-BE49-F238E27FC236}">
                  <a16:creationId xmlns:a16="http://schemas.microsoft.com/office/drawing/2014/main" id="{C095856C-D708-163F-EE29-3E97C6B8716B}"/>
                </a:ext>
              </a:extLst>
            </p:cNvPr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5;p64">
              <a:extLst>
                <a:ext uri="{FF2B5EF4-FFF2-40B4-BE49-F238E27FC236}">
                  <a16:creationId xmlns:a16="http://schemas.microsoft.com/office/drawing/2014/main" id="{409C0D34-9E23-6641-9448-0D6EFAAC8A40}"/>
                </a:ext>
              </a:extLst>
            </p:cNvPr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66;p64">
              <a:extLst>
                <a:ext uri="{FF2B5EF4-FFF2-40B4-BE49-F238E27FC236}">
                  <a16:creationId xmlns:a16="http://schemas.microsoft.com/office/drawing/2014/main" id="{5A04A676-70BF-D8D6-4F12-B83F0B219777}"/>
                </a:ext>
              </a:extLst>
            </p:cNvPr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67;p64">
              <a:extLst>
                <a:ext uri="{FF2B5EF4-FFF2-40B4-BE49-F238E27FC236}">
                  <a16:creationId xmlns:a16="http://schemas.microsoft.com/office/drawing/2014/main" id="{E0C09AE9-3B1B-79FC-C7B9-33C8042217E3}"/>
                </a:ext>
              </a:extLst>
            </p:cNvPr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568;p64">
              <a:extLst>
                <a:ext uri="{FF2B5EF4-FFF2-40B4-BE49-F238E27FC236}">
                  <a16:creationId xmlns:a16="http://schemas.microsoft.com/office/drawing/2014/main" id="{A8C8FB19-49FA-DB44-421C-0B9E47DF4DF3}"/>
                </a:ext>
              </a:extLst>
            </p:cNvPr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569;p64">
              <a:extLst>
                <a:ext uri="{FF2B5EF4-FFF2-40B4-BE49-F238E27FC236}">
                  <a16:creationId xmlns:a16="http://schemas.microsoft.com/office/drawing/2014/main" id="{805274BB-0B67-FFC3-1FEA-23722169E89D}"/>
                </a:ext>
              </a:extLst>
            </p:cNvPr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570;p64">
              <a:extLst>
                <a:ext uri="{FF2B5EF4-FFF2-40B4-BE49-F238E27FC236}">
                  <a16:creationId xmlns:a16="http://schemas.microsoft.com/office/drawing/2014/main" id="{6AC3E0E0-18E7-7F00-6AAF-EAF3B56ED0A5}"/>
                </a:ext>
              </a:extLst>
            </p:cNvPr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571;p64">
              <a:extLst>
                <a:ext uri="{FF2B5EF4-FFF2-40B4-BE49-F238E27FC236}">
                  <a16:creationId xmlns:a16="http://schemas.microsoft.com/office/drawing/2014/main" id="{F063620A-5F89-C9D6-36B1-0B88FF3B7566}"/>
                </a:ext>
              </a:extLst>
            </p:cNvPr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572;p64">
              <a:extLst>
                <a:ext uri="{FF2B5EF4-FFF2-40B4-BE49-F238E27FC236}">
                  <a16:creationId xmlns:a16="http://schemas.microsoft.com/office/drawing/2014/main" id="{748199DB-2CB0-102C-32E1-15E9C55774CA}"/>
                </a:ext>
              </a:extLst>
            </p:cNvPr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573;p64">
              <a:extLst>
                <a:ext uri="{FF2B5EF4-FFF2-40B4-BE49-F238E27FC236}">
                  <a16:creationId xmlns:a16="http://schemas.microsoft.com/office/drawing/2014/main" id="{BE791C34-DEE1-F1F1-9C7F-1A8286FFA799}"/>
                </a:ext>
              </a:extLst>
            </p:cNvPr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574;p64">
              <a:extLst>
                <a:ext uri="{FF2B5EF4-FFF2-40B4-BE49-F238E27FC236}">
                  <a16:creationId xmlns:a16="http://schemas.microsoft.com/office/drawing/2014/main" id="{EC4A7561-E56E-4D99-C07B-A609575BDEDD}"/>
                </a:ext>
              </a:extLst>
            </p:cNvPr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575;p64">
              <a:extLst>
                <a:ext uri="{FF2B5EF4-FFF2-40B4-BE49-F238E27FC236}">
                  <a16:creationId xmlns:a16="http://schemas.microsoft.com/office/drawing/2014/main" id="{35DAD418-EF40-1BE1-2986-C368ECA0B52B}"/>
                </a:ext>
              </a:extLst>
            </p:cNvPr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576;p64">
              <a:extLst>
                <a:ext uri="{FF2B5EF4-FFF2-40B4-BE49-F238E27FC236}">
                  <a16:creationId xmlns:a16="http://schemas.microsoft.com/office/drawing/2014/main" id="{CE8C4416-FF56-FE70-E76C-F2C84956E278}"/>
                </a:ext>
              </a:extLst>
            </p:cNvPr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577;p64">
              <a:extLst>
                <a:ext uri="{FF2B5EF4-FFF2-40B4-BE49-F238E27FC236}">
                  <a16:creationId xmlns:a16="http://schemas.microsoft.com/office/drawing/2014/main" id="{043CC282-EC95-A185-B57D-75F4E256C139}"/>
                </a:ext>
              </a:extLst>
            </p:cNvPr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578;p64">
              <a:extLst>
                <a:ext uri="{FF2B5EF4-FFF2-40B4-BE49-F238E27FC236}">
                  <a16:creationId xmlns:a16="http://schemas.microsoft.com/office/drawing/2014/main" id="{6F17D78F-7AA2-4E4F-8209-FA5A954A46D8}"/>
                </a:ext>
              </a:extLst>
            </p:cNvPr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579;p64">
              <a:extLst>
                <a:ext uri="{FF2B5EF4-FFF2-40B4-BE49-F238E27FC236}">
                  <a16:creationId xmlns:a16="http://schemas.microsoft.com/office/drawing/2014/main" id="{3377532C-51DA-52BA-8E12-ED3708246B55}"/>
                </a:ext>
              </a:extLst>
            </p:cNvPr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580;p64">
              <a:extLst>
                <a:ext uri="{FF2B5EF4-FFF2-40B4-BE49-F238E27FC236}">
                  <a16:creationId xmlns:a16="http://schemas.microsoft.com/office/drawing/2014/main" id="{CAC185A7-ED93-1273-341C-8DA1265055B9}"/>
                </a:ext>
              </a:extLst>
            </p:cNvPr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581;p64">
              <a:extLst>
                <a:ext uri="{FF2B5EF4-FFF2-40B4-BE49-F238E27FC236}">
                  <a16:creationId xmlns:a16="http://schemas.microsoft.com/office/drawing/2014/main" id="{D242D779-36B0-651A-ED1D-29E15A9EF0D2}"/>
                </a:ext>
              </a:extLst>
            </p:cNvPr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582;p64">
              <a:extLst>
                <a:ext uri="{FF2B5EF4-FFF2-40B4-BE49-F238E27FC236}">
                  <a16:creationId xmlns:a16="http://schemas.microsoft.com/office/drawing/2014/main" id="{FC8286F8-FDDF-6A5D-16AC-8E40ABD5332E}"/>
                </a:ext>
              </a:extLst>
            </p:cNvPr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583;p64">
              <a:extLst>
                <a:ext uri="{FF2B5EF4-FFF2-40B4-BE49-F238E27FC236}">
                  <a16:creationId xmlns:a16="http://schemas.microsoft.com/office/drawing/2014/main" id="{4C56825D-0597-82EE-92B7-72BFC95F89E7}"/>
                </a:ext>
              </a:extLst>
            </p:cNvPr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584;p64">
              <a:extLst>
                <a:ext uri="{FF2B5EF4-FFF2-40B4-BE49-F238E27FC236}">
                  <a16:creationId xmlns:a16="http://schemas.microsoft.com/office/drawing/2014/main" id="{59A71494-250B-90DD-D568-DC5293A604BC}"/>
                </a:ext>
              </a:extLst>
            </p:cNvPr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585;p64">
              <a:extLst>
                <a:ext uri="{FF2B5EF4-FFF2-40B4-BE49-F238E27FC236}">
                  <a16:creationId xmlns:a16="http://schemas.microsoft.com/office/drawing/2014/main" id="{1CEF2E52-5F25-16D1-995F-78A1C3E7F9DF}"/>
                </a:ext>
              </a:extLst>
            </p:cNvPr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586;p64">
              <a:extLst>
                <a:ext uri="{FF2B5EF4-FFF2-40B4-BE49-F238E27FC236}">
                  <a16:creationId xmlns:a16="http://schemas.microsoft.com/office/drawing/2014/main" id="{5D6BA8FF-BCB6-F100-E865-C7DD45BC7327}"/>
                </a:ext>
              </a:extLst>
            </p:cNvPr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587;p64">
              <a:extLst>
                <a:ext uri="{FF2B5EF4-FFF2-40B4-BE49-F238E27FC236}">
                  <a16:creationId xmlns:a16="http://schemas.microsoft.com/office/drawing/2014/main" id="{E6D1BCFA-B06E-9480-C453-0987CBC10A27}"/>
                </a:ext>
              </a:extLst>
            </p:cNvPr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588;p64">
              <a:extLst>
                <a:ext uri="{FF2B5EF4-FFF2-40B4-BE49-F238E27FC236}">
                  <a16:creationId xmlns:a16="http://schemas.microsoft.com/office/drawing/2014/main" id="{9F1B2619-3447-3FCC-D865-B03895CB13D3}"/>
                </a:ext>
              </a:extLst>
            </p:cNvPr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589;p64">
              <a:extLst>
                <a:ext uri="{FF2B5EF4-FFF2-40B4-BE49-F238E27FC236}">
                  <a16:creationId xmlns:a16="http://schemas.microsoft.com/office/drawing/2014/main" id="{36E0980A-B2D5-2872-6EFD-3693AD11AAC9}"/>
                </a:ext>
              </a:extLst>
            </p:cNvPr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590;p64">
              <a:extLst>
                <a:ext uri="{FF2B5EF4-FFF2-40B4-BE49-F238E27FC236}">
                  <a16:creationId xmlns:a16="http://schemas.microsoft.com/office/drawing/2014/main" id="{E304BA87-D41E-250E-A1B2-CD10B7D2FA6D}"/>
                </a:ext>
              </a:extLst>
            </p:cNvPr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591;p64">
              <a:extLst>
                <a:ext uri="{FF2B5EF4-FFF2-40B4-BE49-F238E27FC236}">
                  <a16:creationId xmlns:a16="http://schemas.microsoft.com/office/drawing/2014/main" id="{6DD1841E-4A0C-599D-CAE3-810CDE7765EA}"/>
                </a:ext>
              </a:extLst>
            </p:cNvPr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592;p64">
              <a:extLst>
                <a:ext uri="{FF2B5EF4-FFF2-40B4-BE49-F238E27FC236}">
                  <a16:creationId xmlns:a16="http://schemas.microsoft.com/office/drawing/2014/main" id="{504BF6BD-BC2F-ED02-D645-262344ACD2D5}"/>
                </a:ext>
              </a:extLst>
            </p:cNvPr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593;p64">
              <a:extLst>
                <a:ext uri="{FF2B5EF4-FFF2-40B4-BE49-F238E27FC236}">
                  <a16:creationId xmlns:a16="http://schemas.microsoft.com/office/drawing/2014/main" id="{43CC4F74-D9AF-181D-A959-0C1245889E45}"/>
                </a:ext>
              </a:extLst>
            </p:cNvPr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594;p64">
              <a:extLst>
                <a:ext uri="{FF2B5EF4-FFF2-40B4-BE49-F238E27FC236}">
                  <a16:creationId xmlns:a16="http://schemas.microsoft.com/office/drawing/2014/main" id="{08E2938F-73E7-F274-D1EF-4A4BEE57137A}"/>
                </a:ext>
              </a:extLst>
            </p:cNvPr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595;p64">
              <a:extLst>
                <a:ext uri="{FF2B5EF4-FFF2-40B4-BE49-F238E27FC236}">
                  <a16:creationId xmlns:a16="http://schemas.microsoft.com/office/drawing/2014/main" id="{7D85A11F-E3C0-EB29-5426-0963B5C8EEDB}"/>
                </a:ext>
              </a:extLst>
            </p:cNvPr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596;p64">
              <a:extLst>
                <a:ext uri="{FF2B5EF4-FFF2-40B4-BE49-F238E27FC236}">
                  <a16:creationId xmlns:a16="http://schemas.microsoft.com/office/drawing/2014/main" id="{95A925F6-271B-0BAB-BA85-765CE1F8F983}"/>
                </a:ext>
              </a:extLst>
            </p:cNvPr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597;p64">
              <a:extLst>
                <a:ext uri="{FF2B5EF4-FFF2-40B4-BE49-F238E27FC236}">
                  <a16:creationId xmlns:a16="http://schemas.microsoft.com/office/drawing/2014/main" id="{22F664DA-369B-D3E3-A5E9-3AAE24D3DE70}"/>
                </a:ext>
              </a:extLst>
            </p:cNvPr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598;p64">
              <a:extLst>
                <a:ext uri="{FF2B5EF4-FFF2-40B4-BE49-F238E27FC236}">
                  <a16:creationId xmlns:a16="http://schemas.microsoft.com/office/drawing/2014/main" id="{1FD1E841-E6BD-9F93-BEBF-62BF38A81827}"/>
                </a:ext>
              </a:extLst>
            </p:cNvPr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599;p64">
              <a:extLst>
                <a:ext uri="{FF2B5EF4-FFF2-40B4-BE49-F238E27FC236}">
                  <a16:creationId xmlns:a16="http://schemas.microsoft.com/office/drawing/2014/main" id="{204CE682-4F34-D64D-9280-16194B7D5C0E}"/>
                </a:ext>
              </a:extLst>
            </p:cNvPr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600;p64">
              <a:extLst>
                <a:ext uri="{FF2B5EF4-FFF2-40B4-BE49-F238E27FC236}">
                  <a16:creationId xmlns:a16="http://schemas.microsoft.com/office/drawing/2014/main" id="{51E591EE-D269-6057-53DA-7E183BE73257}"/>
                </a:ext>
              </a:extLst>
            </p:cNvPr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601;p64">
              <a:extLst>
                <a:ext uri="{FF2B5EF4-FFF2-40B4-BE49-F238E27FC236}">
                  <a16:creationId xmlns:a16="http://schemas.microsoft.com/office/drawing/2014/main" id="{98C44157-9BC1-A4A5-98B9-FD386123BB47}"/>
                </a:ext>
              </a:extLst>
            </p:cNvPr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602;p64">
              <a:extLst>
                <a:ext uri="{FF2B5EF4-FFF2-40B4-BE49-F238E27FC236}">
                  <a16:creationId xmlns:a16="http://schemas.microsoft.com/office/drawing/2014/main" id="{007C5F52-BF4F-766F-C183-499710458555}"/>
                </a:ext>
              </a:extLst>
            </p:cNvPr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603;p64">
              <a:extLst>
                <a:ext uri="{FF2B5EF4-FFF2-40B4-BE49-F238E27FC236}">
                  <a16:creationId xmlns:a16="http://schemas.microsoft.com/office/drawing/2014/main" id="{E39BF747-9F25-4577-3488-1A363842AAB9}"/>
                </a:ext>
              </a:extLst>
            </p:cNvPr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604;p64">
              <a:extLst>
                <a:ext uri="{FF2B5EF4-FFF2-40B4-BE49-F238E27FC236}">
                  <a16:creationId xmlns:a16="http://schemas.microsoft.com/office/drawing/2014/main" id="{0D850E8D-061C-0B62-A0A5-01192FE12CF5}"/>
                </a:ext>
              </a:extLst>
            </p:cNvPr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605;p64">
              <a:extLst>
                <a:ext uri="{FF2B5EF4-FFF2-40B4-BE49-F238E27FC236}">
                  <a16:creationId xmlns:a16="http://schemas.microsoft.com/office/drawing/2014/main" id="{2AADDC8C-4061-76DB-8A0D-9DB1D822FB83}"/>
                </a:ext>
              </a:extLst>
            </p:cNvPr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606;p64">
              <a:extLst>
                <a:ext uri="{FF2B5EF4-FFF2-40B4-BE49-F238E27FC236}">
                  <a16:creationId xmlns:a16="http://schemas.microsoft.com/office/drawing/2014/main" id="{8A824790-81A5-781D-545F-08A4263B31F3}"/>
                </a:ext>
              </a:extLst>
            </p:cNvPr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607;p64">
              <a:extLst>
                <a:ext uri="{FF2B5EF4-FFF2-40B4-BE49-F238E27FC236}">
                  <a16:creationId xmlns:a16="http://schemas.microsoft.com/office/drawing/2014/main" id="{0BEA0C77-C586-7B1E-268C-4A0860C272B4}"/>
                </a:ext>
              </a:extLst>
            </p:cNvPr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608;p64">
              <a:extLst>
                <a:ext uri="{FF2B5EF4-FFF2-40B4-BE49-F238E27FC236}">
                  <a16:creationId xmlns:a16="http://schemas.microsoft.com/office/drawing/2014/main" id="{14D280E2-1AA0-EBEE-B920-E4BF1010D150}"/>
                </a:ext>
              </a:extLst>
            </p:cNvPr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609;p64">
              <a:extLst>
                <a:ext uri="{FF2B5EF4-FFF2-40B4-BE49-F238E27FC236}">
                  <a16:creationId xmlns:a16="http://schemas.microsoft.com/office/drawing/2014/main" id="{1587819F-F4B0-D3F2-1F1F-599333237234}"/>
                </a:ext>
              </a:extLst>
            </p:cNvPr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610;p64">
              <a:extLst>
                <a:ext uri="{FF2B5EF4-FFF2-40B4-BE49-F238E27FC236}">
                  <a16:creationId xmlns:a16="http://schemas.microsoft.com/office/drawing/2014/main" id="{F4A0449E-1E91-FB72-AC62-AA152DF94E1F}"/>
                </a:ext>
              </a:extLst>
            </p:cNvPr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611;p64">
              <a:extLst>
                <a:ext uri="{FF2B5EF4-FFF2-40B4-BE49-F238E27FC236}">
                  <a16:creationId xmlns:a16="http://schemas.microsoft.com/office/drawing/2014/main" id="{C9035F73-B55E-4FE0-F5AA-E7C814A2608F}"/>
                </a:ext>
              </a:extLst>
            </p:cNvPr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612;p64">
              <a:extLst>
                <a:ext uri="{FF2B5EF4-FFF2-40B4-BE49-F238E27FC236}">
                  <a16:creationId xmlns:a16="http://schemas.microsoft.com/office/drawing/2014/main" id="{7472DC95-7BAD-A7AC-C49C-E8C11865A1AC}"/>
                </a:ext>
              </a:extLst>
            </p:cNvPr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613;p64">
              <a:extLst>
                <a:ext uri="{FF2B5EF4-FFF2-40B4-BE49-F238E27FC236}">
                  <a16:creationId xmlns:a16="http://schemas.microsoft.com/office/drawing/2014/main" id="{0CA2A8A3-42FD-59F1-6D69-ED0A7E800A4C}"/>
                </a:ext>
              </a:extLst>
            </p:cNvPr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614;p64">
              <a:extLst>
                <a:ext uri="{FF2B5EF4-FFF2-40B4-BE49-F238E27FC236}">
                  <a16:creationId xmlns:a16="http://schemas.microsoft.com/office/drawing/2014/main" id="{DEB6A5C3-732F-2B00-7AC2-FBBE5CFCD800}"/>
                </a:ext>
              </a:extLst>
            </p:cNvPr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615;p64">
              <a:extLst>
                <a:ext uri="{FF2B5EF4-FFF2-40B4-BE49-F238E27FC236}">
                  <a16:creationId xmlns:a16="http://schemas.microsoft.com/office/drawing/2014/main" id="{C93CCD1F-2421-5304-F9B1-98F6717B7E45}"/>
                </a:ext>
              </a:extLst>
            </p:cNvPr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616;p64">
              <a:extLst>
                <a:ext uri="{FF2B5EF4-FFF2-40B4-BE49-F238E27FC236}">
                  <a16:creationId xmlns:a16="http://schemas.microsoft.com/office/drawing/2014/main" id="{156B42B7-5630-A730-CAF5-F1ACD87EDEEA}"/>
                </a:ext>
              </a:extLst>
            </p:cNvPr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617;p64">
              <a:extLst>
                <a:ext uri="{FF2B5EF4-FFF2-40B4-BE49-F238E27FC236}">
                  <a16:creationId xmlns:a16="http://schemas.microsoft.com/office/drawing/2014/main" id="{A61F22D3-50E0-F780-0CB5-7E9AA575DA50}"/>
                </a:ext>
              </a:extLst>
            </p:cNvPr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618;p64">
              <a:extLst>
                <a:ext uri="{FF2B5EF4-FFF2-40B4-BE49-F238E27FC236}">
                  <a16:creationId xmlns:a16="http://schemas.microsoft.com/office/drawing/2014/main" id="{116AB00B-5D15-CEA4-A896-430399644914}"/>
                </a:ext>
              </a:extLst>
            </p:cNvPr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619;p64">
              <a:extLst>
                <a:ext uri="{FF2B5EF4-FFF2-40B4-BE49-F238E27FC236}">
                  <a16:creationId xmlns:a16="http://schemas.microsoft.com/office/drawing/2014/main" id="{07DAC81D-BD2F-7104-DBE3-F70A42E9367C}"/>
                </a:ext>
              </a:extLst>
            </p:cNvPr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620;p64">
              <a:extLst>
                <a:ext uri="{FF2B5EF4-FFF2-40B4-BE49-F238E27FC236}">
                  <a16:creationId xmlns:a16="http://schemas.microsoft.com/office/drawing/2014/main" id="{6B6482A4-E440-07B9-9141-253D3E2B4B47}"/>
                </a:ext>
              </a:extLst>
            </p:cNvPr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621;p64">
              <a:extLst>
                <a:ext uri="{FF2B5EF4-FFF2-40B4-BE49-F238E27FC236}">
                  <a16:creationId xmlns:a16="http://schemas.microsoft.com/office/drawing/2014/main" id="{00F9C1D2-47D6-8766-960E-DB31C8F23E58}"/>
                </a:ext>
              </a:extLst>
            </p:cNvPr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622;p64">
              <a:extLst>
                <a:ext uri="{FF2B5EF4-FFF2-40B4-BE49-F238E27FC236}">
                  <a16:creationId xmlns:a16="http://schemas.microsoft.com/office/drawing/2014/main" id="{53456CE1-2EBC-C8E9-79F7-80B96F11B5F1}"/>
                </a:ext>
              </a:extLst>
            </p:cNvPr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623;p64">
              <a:extLst>
                <a:ext uri="{FF2B5EF4-FFF2-40B4-BE49-F238E27FC236}">
                  <a16:creationId xmlns:a16="http://schemas.microsoft.com/office/drawing/2014/main" id="{13CB0E22-0100-41B1-1F75-C2E62AAF8232}"/>
                </a:ext>
              </a:extLst>
            </p:cNvPr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624;p64">
              <a:extLst>
                <a:ext uri="{FF2B5EF4-FFF2-40B4-BE49-F238E27FC236}">
                  <a16:creationId xmlns:a16="http://schemas.microsoft.com/office/drawing/2014/main" id="{F5A368EA-5B64-70D1-5602-DC17B07BF527}"/>
                </a:ext>
              </a:extLst>
            </p:cNvPr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625;p64">
              <a:extLst>
                <a:ext uri="{FF2B5EF4-FFF2-40B4-BE49-F238E27FC236}">
                  <a16:creationId xmlns:a16="http://schemas.microsoft.com/office/drawing/2014/main" id="{14111164-C6C7-886F-5F7D-E48FCA3593F1}"/>
                </a:ext>
              </a:extLst>
            </p:cNvPr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626;p64">
              <a:extLst>
                <a:ext uri="{FF2B5EF4-FFF2-40B4-BE49-F238E27FC236}">
                  <a16:creationId xmlns:a16="http://schemas.microsoft.com/office/drawing/2014/main" id="{5D6DCB92-E55A-0AE2-56A9-530E60D9E234}"/>
                </a:ext>
              </a:extLst>
            </p:cNvPr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627;p64">
              <a:extLst>
                <a:ext uri="{FF2B5EF4-FFF2-40B4-BE49-F238E27FC236}">
                  <a16:creationId xmlns:a16="http://schemas.microsoft.com/office/drawing/2014/main" id="{CBD3F84B-460D-1894-0158-FD54168F8625}"/>
                </a:ext>
              </a:extLst>
            </p:cNvPr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628;p64">
              <a:extLst>
                <a:ext uri="{FF2B5EF4-FFF2-40B4-BE49-F238E27FC236}">
                  <a16:creationId xmlns:a16="http://schemas.microsoft.com/office/drawing/2014/main" id="{3D70D3E9-FD41-E06A-35CA-A87903979B05}"/>
                </a:ext>
              </a:extLst>
            </p:cNvPr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629;p64">
              <a:extLst>
                <a:ext uri="{FF2B5EF4-FFF2-40B4-BE49-F238E27FC236}">
                  <a16:creationId xmlns:a16="http://schemas.microsoft.com/office/drawing/2014/main" id="{CA0E600E-0A59-811C-B057-17FF0C5E88CD}"/>
                </a:ext>
              </a:extLst>
            </p:cNvPr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630;p64">
              <a:extLst>
                <a:ext uri="{FF2B5EF4-FFF2-40B4-BE49-F238E27FC236}">
                  <a16:creationId xmlns:a16="http://schemas.microsoft.com/office/drawing/2014/main" id="{5D75CB76-7E8A-F534-4D2E-C7CE3F484924}"/>
                </a:ext>
              </a:extLst>
            </p:cNvPr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631;p64">
              <a:extLst>
                <a:ext uri="{FF2B5EF4-FFF2-40B4-BE49-F238E27FC236}">
                  <a16:creationId xmlns:a16="http://schemas.microsoft.com/office/drawing/2014/main" id="{B75F87EF-6746-095D-6D6F-24B4C7C1985B}"/>
                </a:ext>
              </a:extLst>
            </p:cNvPr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632;p64">
              <a:extLst>
                <a:ext uri="{FF2B5EF4-FFF2-40B4-BE49-F238E27FC236}">
                  <a16:creationId xmlns:a16="http://schemas.microsoft.com/office/drawing/2014/main" id="{7AF01C8D-AB13-766B-6930-0165825B5CD4}"/>
                </a:ext>
              </a:extLst>
            </p:cNvPr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633;p64">
              <a:extLst>
                <a:ext uri="{FF2B5EF4-FFF2-40B4-BE49-F238E27FC236}">
                  <a16:creationId xmlns:a16="http://schemas.microsoft.com/office/drawing/2014/main" id="{9322DEB7-F236-3024-3D13-BB4374E5EBD4}"/>
                </a:ext>
              </a:extLst>
            </p:cNvPr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634;p64">
              <a:extLst>
                <a:ext uri="{FF2B5EF4-FFF2-40B4-BE49-F238E27FC236}">
                  <a16:creationId xmlns:a16="http://schemas.microsoft.com/office/drawing/2014/main" id="{700D1EF0-8696-BE1E-DE7A-6044B4068E99}"/>
                </a:ext>
              </a:extLst>
            </p:cNvPr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635;p64">
              <a:extLst>
                <a:ext uri="{FF2B5EF4-FFF2-40B4-BE49-F238E27FC236}">
                  <a16:creationId xmlns:a16="http://schemas.microsoft.com/office/drawing/2014/main" id="{2E31CDB4-54A1-D6E5-BE35-AACF83511CC5}"/>
                </a:ext>
              </a:extLst>
            </p:cNvPr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636;p64">
              <a:extLst>
                <a:ext uri="{FF2B5EF4-FFF2-40B4-BE49-F238E27FC236}">
                  <a16:creationId xmlns:a16="http://schemas.microsoft.com/office/drawing/2014/main" id="{7F766047-C941-0ACE-B059-8D5EAF4A7030}"/>
                </a:ext>
              </a:extLst>
            </p:cNvPr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637;p64">
              <a:extLst>
                <a:ext uri="{FF2B5EF4-FFF2-40B4-BE49-F238E27FC236}">
                  <a16:creationId xmlns:a16="http://schemas.microsoft.com/office/drawing/2014/main" id="{F82FC447-36FA-388A-A2C3-BA0B0580D036}"/>
                </a:ext>
              </a:extLst>
            </p:cNvPr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638;p64">
              <a:extLst>
                <a:ext uri="{FF2B5EF4-FFF2-40B4-BE49-F238E27FC236}">
                  <a16:creationId xmlns:a16="http://schemas.microsoft.com/office/drawing/2014/main" id="{D4C5A988-4754-C32E-BE03-8A3175272A95}"/>
                </a:ext>
              </a:extLst>
            </p:cNvPr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639;p64">
              <a:extLst>
                <a:ext uri="{FF2B5EF4-FFF2-40B4-BE49-F238E27FC236}">
                  <a16:creationId xmlns:a16="http://schemas.microsoft.com/office/drawing/2014/main" id="{F25C65A8-7B60-9795-9A24-ED7D558E6C48}"/>
                </a:ext>
              </a:extLst>
            </p:cNvPr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640;p64">
              <a:extLst>
                <a:ext uri="{FF2B5EF4-FFF2-40B4-BE49-F238E27FC236}">
                  <a16:creationId xmlns:a16="http://schemas.microsoft.com/office/drawing/2014/main" id="{F1FE2D87-412D-D952-8C36-0BDFCE97EF96}"/>
                </a:ext>
              </a:extLst>
            </p:cNvPr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641;p64">
              <a:extLst>
                <a:ext uri="{FF2B5EF4-FFF2-40B4-BE49-F238E27FC236}">
                  <a16:creationId xmlns:a16="http://schemas.microsoft.com/office/drawing/2014/main" id="{D5BC00AE-AE25-4471-72C5-2A43A55E8E60}"/>
                </a:ext>
              </a:extLst>
            </p:cNvPr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642;p64">
              <a:extLst>
                <a:ext uri="{FF2B5EF4-FFF2-40B4-BE49-F238E27FC236}">
                  <a16:creationId xmlns:a16="http://schemas.microsoft.com/office/drawing/2014/main" id="{75864BD9-DB9A-E2A7-5D3B-23DB94ACE99F}"/>
                </a:ext>
              </a:extLst>
            </p:cNvPr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643;p64">
              <a:extLst>
                <a:ext uri="{FF2B5EF4-FFF2-40B4-BE49-F238E27FC236}">
                  <a16:creationId xmlns:a16="http://schemas.microsoft.com/office/drawing/2014/main" id="{AACF93F0-337E-7945-9B6C-116C2A0A6EA6}"/>
                </a:ext>
              </a:extLst>
            </p:cNvPr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644;p64">
              <a:extLst>
                <a:ext uri="{FF2B5EF4-FFF2-40B4-BE49-F238E27FC236}">
                  <a16:creationId xmlns:a16="http://schemas.microsoft.com/office/drawing/2014/main" id="{8A12FFDA-CE77-EC4B-17E3-537ACF76D60E}"/>
                </a:ext>
              </a:extLst>
            </p:cNvPr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645;p64">
              <a:extLst>
                <a:ext uri="{FF2B5EF4-FFF2-40B4-BE49-F238E27FC236}">
                  <a16:creationId xmlns:a16="http://schemas.microsoft.com/office/drawing/2014/main" id="{21B6B248-2E70-8760-609F-26FB4546CDCB}"/>
                </a:ext>
              </a:extLst>
            </p:cNvPr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646;p64">
              <a:extLst>
                <a:ext uri="{FF2B5EF4-FFF2-40B4-BE49-F238E27FC236}">
                  <a16:creationId xmlns:a16="http://schemas.microsoft.com/office/drawing/2014/main" id="{CE663030-D65B-7D0E-279C-38A954E8D44F}"/>
                </a:ext>
              </a:extLst>
            </p:cNvPr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647;p64">
              <a:extLst>
                <a:ext uri="{FF2B5EF4-FFF2-40B4-BE49-F238E27FC236}">
                  <a16:creationId xmlns:a16="http://schemas.microsoft.com/office/drawing/2014/main" id="{707E6344-47E3-E2F7-C416-7A9BD3E97756}"/>
                </a:ext>
              </a:extLst>
            </p:cNvPr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648;p64">
              <a:extLst>
                <a:ext uri="{FF2B5EF4-FFF2-40B4-BE49-F238E27FC236}">
                  <a16:creationId xmlns:a16="http://schemas.microsoft.com/office/drawing/2014/main" id="{35C5FCAB-E191-5DBF-AC20-282B3FE2AF2D}"/>
                </a:ext>
              </a:extLst>
            </p:cNvPr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649;p64">
              <a:extLst>
                <a:ext uri="{FF2B5EF4-FFF2-40B4-BE49-F238E27FC236}">
                  <a16:creationId xmlns:a16="http://schemas.microsoft.com/office/drawing/2014/main" id="{3CD93356-06DC-4C37-987A-BE8688E9C58A}"/>
                </a:ext>
              </a:extLst>
            </p:cNvPr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650;p64">
              <a:extLst>
                <a:ext uri="{FF2B5EF4-FFF2-40B4-BE49-F238E27FC236}">
                  <a16:creationId xmlns:a16="http://schemas.microsoft.com/office/drawing/2014/main" id="{143D60D7-884A-5475-819E-1CFA9B5B72B0}"/>
                </a:ext>
              </a:extLst>
            </p:cNvPr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651;p64">
              <a:extLst>
                <a:ext uri="{FF2B5EF4-FFF2-40B4-BE49-F238E27FC236}">
                  <a16:creationId xmlns:a16="http://schemas.microsoft.com/office/drawing/2014/main" id="{E4070B1C-8247-DBB2-D374-375DB2067115}"/>
                </a:ext>
              </a:extLst>
            </p:cNvPr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652;p64">
              <a:extLst>
                <a:ext uri="{FF2B5EF4-FFF2-40B4-BE49-F238E27FC236}">
                  <a16:creationId xmlns:a16="http://schemas.microsoft.com/office/drawing/2014/main" id="{8C6D0B9E-1748-7FD5-A69F-CA956C691FF7}"/>
                </a:ext>
              </a:extLst>
            </p:cNvPr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653;p64">
              <a:extLst>
                <a:ext uri="{FF2B5EF4-FFF2-40B4-BE49-F238E27FC236}">
                  <a16:creationId xmlns:a16="http://schemas.microsoft.com/office/drawing/2014/main" id="{9638B289-895E-97C6-48CB-A44029A740F8}"/>
                </a:ext>
              </a:extLst>
            </p:cNvPr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654;p64">
              <a:extLst>
                <a:ext uri="{FF2B5EF4-FFF2-40B4-BE49-F238E27FC236}">
                  <a16:creationId xmlns:a16="http://schemas.microsoft.com/office/drawing/2014/main" id="{3FC2C08B-78C7-08B5-4405-2F5F5D838D3B}"/>
                </a:ext>
              </a:extLst>
            </p:cNvPr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655;p64">
              <a:extLst>
                <a:ext uri="{FF2B5EF4-FFF2-40B4-BE49-F238E27FC236}">
                  <a16:creationId xmlns:a16="http://schemas.microsoft.com/office/drawing/2014/main" id="{54ADE8B8-60E8-45E5-A757-FF0C5E8528EF}"/>
                </a:ext>
              </a:extLst>
            </p:cNvPr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656;p64">
              <a:extLst>
                <a:ext uri="{FF2B5EF4-FFF2-40B4-BE49-F238E27FC236}">
                  <a16:creationId xmlns:a16="http://schemas.microsoft.com/office/drawing/2014/main" id="{9447FCED-77DE-F866-A924-FDE52A4E15A5}"/>
                </a:ext>
              </a:extLst>
            </p:cNvPr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657;p64">
              <a:extLst>
                <a:ext uri="{FF2B5EF4-FFF2-40B4-BE49-F238E27FC236}">
                  <a16:creationId xmlns:a16="http://schemas.microsoft.com/office/drawing/2014/main" id="{87F48CF1-30A0-2221-107E-B58E91EEF729}"/>
                </a:ext>
              </a:extLst>
            </p:cNvPr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658;p64">
              <a:extLst>
                <a:ext uri="{FF2B5EF4-FFF2-40B4-BE49-F238E27FC236}">
                  <a16:creationId xmlns:a16="http://schemas.microsoft.com/office/drawing/2014/main" id="{E4E963E9-4EAF-C611-EA4E-BFE4FC26E0BC}"/>
                </a:ext>
              </a:extLst>
            </p:cNvPr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659;p64">
              <a:extLst>
                <a:ext uri="{FF2B5EF4-FFF2-40B4-BE49-F238E27FC236}">
                  <a16:creationId xmlns:a16="http://schemas.microsoft.com/office/drawing/2014/main" id="{598A80C7-B031-C39A-A7DE-26EC4B592571}"/>
                </a:ext>
              </a:extLst>
            </p:cNvPr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660;p64">
              <a:extLst>
                <a:ext uri="{FF2B5EF4-FFF2-40B4-BE49-F238E27FC236}">
                  <a16:creationId xmlns:a16="http://schemas.microsoft.com/office/drawing/2014/main" id="{5F00DA8A-287C-65F0-798A-B07ADAC400A3}"/>
                </a:ext>
              </a:extLst>
            </p:cNvPr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661;p64">
              <a:extLst>
                <a:ext uri="{FF2B5EF4-FFF2-40B4-BE49-F238E27FC236}">
                  <a16:creationId xmlns:a16="http://schemas.microsoft.com/office/drawing/2014/main" id="{6C941208-073D-91A5-172A-58D6385D3A62}"/>
                </a:ext>
              </a:extLst>
            </p:cNvPr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662;p64">
              <a:extLst>
                <a:ext uri="{FF2B5EF4-FFF2-40B4-BE49-F238E27FC236}">
                  <a16:creationId xmlns:a16="http://schemas.microsoft.com/office/drawing/2014/main" id="{AFA3CEA6-FFDA-79C9-57A4-6E138765B57B}"/>
                </a:ext>
              </a:extLst>
            </p:cNvPr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663;p64">
              <a:extLst>
                <a:ext uri="{FF2B5EF4-FFF2-40B4-BE49-F238E27FC236}">
                  <a16:creationId xmlns:a16="http://schemas.microsoft.com/office/drawing/2014/main" id="{6F84A9AA-A2D4-CA04-4BA9-486FCC9DF618}"/>
                </a:ext>
              </a:extLst>
            </p:cNvPr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664;p64">
              <a:extLst>
                <a:ext uri="{FF2B5EF4-FFF2-40B4-BE49-F238E27FC236}">
                  <a16:creationId xmlns:a16="http://schemas.microsoft.com/office/drawing/2014/main" id="{124D288F-F2DB-7C2E-181D-F6C36ACC082B}"/>
                </a:ext>
              </a:extLst>
            </p:cNvPr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665;p64">
              <a:extLst>
                <a:ext uri="{FF2B5EF4-FFF2-40B4-BE49-F238E27FC236}">
                  <a16:creationId xmlns:a16="http://schemas.microsoft.com/office/drawing/2014/main" id="{79EF513F-6BD1-17A9-6158-DF26198555E2}"/>
                </a:ext>
              </a:extLst>
            </p:cNvPr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666;p64">
              <a:extLst>
                <a:ext uri="{FF2B5EF4-FFF2-40B4-BE49-F238E27FC236}">
                  <a16:creationId xmlns:a16="http://schemas.microsoft.com/office/drawing/2014/main" id="{FC339E43-FFD8-5F91-2136-BD96954C9754}"/>
                </a:ext>
              </a:extLst>
            </p:cNvPr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667;p64">
              <a:extLst>
                <a:ext uri="{FF2B5EF4-FFF2-40B4-BE49-F238E27FC236}">
                  <a16:creationId xmlns:a16="http://schemas.microsoft.com/office/drawing/2014/main" id="{7C294C08-0402-0D84-5B61-78A3894CA919}"/>
                </a:ext>
              </a:extLst>
            </p:cNvPr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668;p64">
              <a:extLst>
                <a:ext uri="{FF2B5EF4-FFF2-40B4-BE49-F238E27FC236}">
                  <a16:creationId xmlns:a16="http://schemas.microsoft.com/office/drawing/2014/main" id="{1FF4386D-CFD2-98B9-9BBF-5C78115AE123}"/>
                </a:ext>
              </a:extLst>
            </p:cNvPr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669;p64">
              <a:extLst>
                <a:ext uri="{FF2B5EF4-FFF2-40B4-BE49-F238E27FC236}">
                  <a16:creationId xmlns:a16="http://schemas.microsoft.com/office/drawing/2014/main" id="{4D8EB2A1-243B-CC39-FE71-C7BA64A6F43B}"/>
                </a:ext>
              </a:extLst>
            </p:cNvPr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670;p64">
              <a:extLst>
                <a:ext uri="{FF2B5EF4-FFF2-40B4-BE49-F238E27FC236}">
                  <a16:creationId xmlns:a16="http://schemas.microsoft.com/office/drawing/2014/main" id="{00E71AFB-8765-A123-5F73-3A928285C030}"/>
                </a:ext>
              </a:extLst>
            </p:cNvPr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671;p64">
              <a:extLst>
                <a:ext uri="{FF2B5EF4-FFF2-40B4-BE49-F238E27FC236}">
                  <a16:creationId xmlns:a16="http://schemas.microsoft.com/office/drawing/2014/main" id="{5F9B9F80-037B-8495-9617-7CC091FBAFD3}"/>
                </a:ext>
              </a:extLst>
            </p:cNvPr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672;p64">
              <a:extLst>
                <a:ext uri="{FF2B5EF4-FFF2-40B4-BE49-F238E27FC236}">
                  <a16:creationId xmlns:a16="http://schemas.microsoft.com/office/drawing/2014/main" id="{E9ADC089-2715-1649-7F1E-F39C0563F7FD}"/>
                </a:ext>
              </a:extLst>
            </p:cNvPr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673;p64">
              <a:extLst>
                <a:ext uri="{FF2B5EF4-FFF2-40B4-BE49-F238E27FC236}">
                  <a16:creationId xmlns:a16="http://schemas.microsoft.com/office/drawing/2014/main" id="{460B2BD8-0B34-DE49-E9B1-A0474806CD92}"/>
                </a:ext>
              </a:extLst>
            </p:cNvPr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674;p64">
              <a:extLst>
                <a:ext uri="{FF2B5EF4-FFF2-40B4-BE49-F238E27FC236}">
                  <a16:creationId xmlns:a16="http://schemas.microsoft.com/office/drawing/2014/main" id="{4C14DCE6-15DE-AC65-4C54-6CC528FC926F}"/>
                </a:ext>
              </a:extLst>
            </p:cNvPr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675;p64">
              <a:extLst>
                <a:ext uri="{FF2B5EF4-FFF2-40B4-BE49-F238E27FC236}">
                  <a16:creationId xmlns:a16="http://schemas.microsoft.com/office/drawing/2014/main" id="{78F86688-CB26-D061-9F40-27F58275165D}"/>
                </a:ext>
              </a:extLst>
            </p:cNvPr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676;p64">
              <a:extLst>
                <a:ext uri="{FF2B5EF4-FFF2-40B4-BE49-F238E27FC236}">
                  <a16:creationId xmlns:a16="http://schemas.microsoft.com/office/drawing/2014/main" id="{382408CD-3CF2-AAEA-FC47-14729DEB7CA5}"/>
                </a:ext>
              </a:extLst>
            </p:cNvPr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677;p64">
              <a:extLst>
                <a:ext uri="{FF2B5EF4-FFF2-40B4-BE49-F238E27FC236}">
                  <a16:creationId xmlns:a16="http://schemas.microsoft.com/office/drawing/2014/main" id="{AD794D13-1806-DA47-BA43-A76DD5F74699}"/>
                </a:ext>
              </a:extLst>
            </p:cNvPr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678;p64">
              <a:extLst>
                <a:ext uri="{FF2B5EF4-FFF2-40B4-BE49-F238E27FC236}">
                  <a16:creationId xmlns:a16="http://schemas.microsoft.com/office/drawing/2014/main" id="{C1A46DDD-6E6F-9361-3E33-949F9B70678E}"/>
                </a:ext>
              </a:extLst>
            </p:cNvPr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679;p64">
              <a:extLst>
                <a:ext uri="{FF2B5EF4-FFF2-40B4-BE49-F238E27FC236}">
                  <a16:creationId xmlns:a16="http://schemas.microsoft.com/office/drawing/2014/main" id="{7433EDAA-D9D0-2EB8-4B55-9DFD2FE55589}"/>
                </a:ext>
              </a:extLst>
            </p:cNvPr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680;p64">
              <a:extLst>
                <a:ext uri="{FF2B5EF4-FFF2-40B4-BE49-F238E27FC236}">
                  <a16:creationId xmlns:a16="http://schemas.microsoft.com/office/drawing/2014/main" id="{E06EE2F6-45CC-B430-25E9-5DDBCFA0D288}"/>
                </a:ext>
              </a:extLst>
            </p:cNvPr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681;p64">
              <a:extLst>
                <a:ext uri="{FF2B5EF4-FFF2-40B4-BE49-F238E27FC236}">
                  <a16:creationId xmlns:a16="http://schemas.microsoft.com/office/drawing/2014/main" id="{B0B93E08-6783-9FD5-7471-EB75B699F3D6}"/>
                </a:ext>
              </a:extLst>
            </p:cNvPr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682;p64">
              <a:extLst>
                <a:ext uri="{FF2B5EF4-FFF2-40B4-BE49-F238E27FC236}">
                  <a16:creationId xmlns:a16="http://schemas.microsoft.com/office/drawing/2014/main" id="{8F134662-BB8C-E88F-C212-80ACC1EBD840}"/>
                </a:ext>
              </a:extLst>
            </p:cNvPr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683;p64">
              <a:extLst>
                <a:ext uri="{FF2B5EF4-FFF2-40B4-BE49-F238E27FC236}">
                  <a16:creationId xmlns:a16="http://schemas.microsoft.com/office/drawing/2014/main" id="{3B7249D0-6F55-4764-0797-250CF5C44781}"/>
                </a:ext>
              </a:extLst>
            </p:cNvPr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684;p64">
              <a:extLst>
                <a:ext uri="{FF2B5EF4-FFF2-40B4-BE49-F238E27FC236}">
                  <a16:creationId xmlns:a16="http://schemas.microsoft.com/office/drawing/2014/main" id="{34A567D3-EC1D-B3AF-0EDF-9ED9918F4FD1}"/>
                </a:ext>
              </a:extLst>
            </p:cNvPr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685;p64">
              <a:extLst>
                <a:ext uri="{FF2B5EF4-FFF2-40B4-BE49-F238E27FC236}">
                  <a16:creationId xmlns:a16="http://schemas.microsoft.com/office/drawing/2014/main" id="{81E4CD13-9500-9EF3-EC48-C5AEB2A27CBA}"/>
                </a:ext>
              </a:extLst>
            </p:cNvPr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686;p64">
              <a:extLst>
                <a:ext uri="{FF2B5EF4-FFF2-40B4-BE49-F238E27FC236}">
                  <a16:creationId xmlns:a16="http://schemas.microsoft.com/office/drawing/2014/main" id="{CA2FFD6D-5864-6C63-3483-6D975395DA3F}"/>
                </a:ext>
              </a:extLst>
            </p:cNvPr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687;p64">
              <a:extLst>
                <a:ext uri="{FF2B5EF4-FFF2-40B4-BE49-F238E27FC236}">
                  <a16:creationId xmlns:a16="http://schemas.microsoft.com/office/drawing/2014/main" id="{51B05D01-A2B0-E4F4-1F87-A6A8BBC7E57F}"/>
                </a:ext>
              </a:extLst>
            </p:cNvPr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688;p64">
              <a:extLst>
                <a:ext uri="{FF2B5EF4-FFF2-40B4-BE49-F238E27FC236}">
                  <a16:creationId xmlns:a16="http://schemas.microsoft.com/office/drawing/2014/main" id="{61FF2C7D-6EA6-58F8-1EE8-9127B1A8641A}"/>
                </a:ext>
              </a:extLst>
            </p:cNvPr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689;p64">
              <a:extLst>
                <a:ext uri="{FF2B5EF4-FFF2-40B4-BE49-F238E27FC236}">
                  <a16:creationId xmlns:a16="http://schemas.microsoft.com/office/drawing/2014/main" id="{696F30D6-B5F7-75BD-1609-559EE80CD90B}"/>
                </a:ext>
              </a:extLst>
            </p:cNvPr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690;p64">
              <a:extLst>
                <a:ext uri="{FF2B5EF4-FFF2-40B4-BE49-F238E27FC236}">
                  <a16:creationId xmlns:a16="http://schemas.microsoft.com/office/drawing/2014/main" id="{83FBCF5E-C19E-877D-3B63-F996CA8A2973}"/>
                </a:ext>
              </a:extLst>
            </p:cNvPr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691;p64">
              <a:extLst>
                <a:ext uri="{FF2B5EF4-FFF2-40B4-BE49-F238E27FC236}">
                  <a16:creationId xmlns:a16="http://schemas.microsoft.com/office/drawing/2014/main" id="{3AC6BE2C-524C-5557-D137-DE16F4690153}"/>
                </a:ext>
              </a:extLst>
            </p:cNvPr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692;p64">
              <a:extLst>
                <a:ext uri="{FF2B5EF4-FFF2-40B4-BE49-F238E27FC236}">
                  <a16:creationId xmlns:a16="http://schemas.microsoft.com/office/drawing/2014/main" id="{223CFDF0-3D37-1A4A-C035-12B842C61806}"/>
                </a:ext>
              </a:extLst>
            </p:cNvPr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693;p64">
              <a:extLst>
                <a:ext uri="{FF2B5EF4-FFF2-40B4-BE49-F238E27FC236}">
                  <a16:creationId xmlns:a16="http://schemas.microsoft.com/office/drawing/2014/main" id="{33C98276-D220-C8D8-568E-24C4E66D732E}"/>
                </a:ext>
              </a:extLst>
            </p:cNvPr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694;p64">
              <a:extLst>
                <a:ext uri="{FF2B5EF4-FFF2-40B4-BE49-F238E27FC236}">
                  <a16:creationId xmlns:a16="http://schemas.microsoft.com/office/drawing/2014/main" id="{3ADA0D4B-BF06-89BC-328C-0AD6308700F5}"/>
                </a:ext>
              </a:extLst>
            </p:cNvPr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695;p64">
              <a:extLst>
                <a:ext uri="{FF2B5EF4-FFF2-40B4-BE49-F238E27FC236}">
                  <a16:creationId xmlns:a16="http://schemas.microsoft.com/office/drawing/2014/main" id="{E7D36C15-8D40-919A-53F4-01D7FB1E9334}"/>
                </a:ext>
              </a:extLst>
            </p:cNvPr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696;p64">
              <a:extLst>
                <a:ext uri="{FF2B5EF4-FFF2-40B4-BE49-F238E27FC236}">
                  <a16:creationId xmlns:a16="http://schemas.microsoft.com/office/drawing/2014/main" id="{523A76D1-F96B-861C-26A9-2B94940B2F35}"/>
                </a:ext>
              </a:extLst>
            </p:cNvPr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697;p64">
              <a:extLst>
                <a:ext uri="{FF2B5EF4-FFF2-40B4-BE49-F238E27FC236}">
                  <a16:creationId xmlns:a16="http://schemas.microsoft.com/office/drawing/2014/main" id="{EA95A6AC-97A7-55F4-C8FB-997C026181D7}"/>
                </a:ext>
              </a:extLst>
            </p:cNvPr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698;p64">
              <a:extLst>
                <a:ext uri="{FF2B5EF4-FFF2-40B4-BE49-F238E27FC236}">
                  <a16:creationId xmlns:a16="http://schemas.microsoft.com/office/drawing/2014/main" id="{6E9E079A-1463-6B61-1902-8DE3BAAD5090}"/>
                </a:ext>
              </a:extLst>
            </p:cNvPr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699;p64">
              <a:extLst>
                <a:ext uri="{FF2B5EF4-FFF2-40B4-BE49-F238E27FC236}">
                  <a16:creationId xmlns:a16="http://schemas.microsoft.com/office/drawing/2014/main" id="{05744478-C522-43F7-6252-808474E4A665}"/>
                </a:ext>
              </a:extLst>
            </p:cNvPr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700;p64">
              <a:extLst>
                <a:ext uri="{FF2B5EF4-FFF2-40B4-BE49-F238E27FC236}">
                  <a16:creationId xmlns:a16="http://schemas.microsoft.com/office/drawing/2014/main" id="{11D633E9-4133-9A7E-5DC2-28B26AD2DD2E}"/>
                </a:ext>
              </a:extLst>
            </p:cNvPr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701;p64">
              <a:extLst>
                <a:ext uri="{FF2B5EF4-FFF2-40B4-BE49-F238E27FC236}">
                  <a16:creationId xmlns:a16="http://schemas.microsoft.com/office/drawing/2014/main" id="{40881B27-990E-1441-DC99-4DF03B3F1BA9}"/>
                </a:ext>
              </a:extLst>
            </p:cNvPr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702;p64">
              <a:extLst>
                <a:ext uri="{FF2B5EF4-FFF2-40B4-BE49-F238E27FC236}">
                  <a16:creationId xmlns:a16="http://schemas.microsoft.com/office/drawing/2014/main" id="{546CD503-764E-C79A-6A79-1107AA79F592}"/>
                </a:ext>
              </a:extLst>
            </p:cNvPr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703;p64">
              <a:extLst>
                <a:ext uri="{FF2B5EF4-FFF2-40B4-BE49-F238E27FC236}">
                  <a16:creationId xmlns:a16="http://schemas.microsoft.com/office/drawing/2014/main" id="{AD5E4BFB-B2B2-7A78-3E67-27AA15294EE4}"/>
                </a:ext>
              </a:extLst>
            </p:cNvPr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704;p64">
              <a:extLst>
                <a:ext uri="{FF2B5EF4-FFF2-40B4-BE49-F238E27FC236}">
                  <a16:creationId xmlns:a16="http://schemas.microsoft.com/office/drawing/2014/main" id="{D86F2506-2F54-CDBA-0372-AFF3EBD2D7A3}"/>
                </a:ext>
              </a:extLst>
            </p:cNvPr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705;p64">
              <a:extLst>
                <a:ext uri="{FF2B5EF4-FFF2-40B4-BE49-F238E27FC236}">
                  <a16:creationId xmlns:a16="http://schemas.microsoft.com/office/drawing/2014/main" id="{85301A6A-039A-D7F9-E4D6-9C9E5113D451}"/>
                </a:ext>
              </a:extLst>
            </p:cNvPr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706;p64">
              <a:extLst>
                <a:ext uri="{FF2B5EF4-FFF2-40B4-BE49-F238E27FC236}">
                  <a16:creationId xmlns:a16="http://schemas.microsoft.com/office/drawing/2014/main" id="{FF6E78FA-26CA-C5AF-C4C5-7102CF2591C9}"/>
                </a:ext>
              </a:extLst>
            </p:cNvPr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707;p64">
              <a:extLst>
                <a:ext uri="{FF2B5EF4-FFF2-40B4-BE49-F238E27FC236}">
                  <a16:creationId xmlns:a16="http://schemas.microsoft.com/office/drawing/2014/main" id="{AF26DC74-9691-7824-A50C-8970973EB8A5}"/>
                </a:ext>
              </a:extLst>
            </p:cNvPr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08;p64">
              <a:extLst>
                <a:ext uri="{FF2B5EF4-FFF2-40B4-BE49-F238E27FC236}">
                  <a16:creationId xmlns:a16="http://schemas.microsoft.com/office/drawing/2014/main" id="{9841E7D0-91F0-A6FD-5191-E9D0B1081030}"/>
                </a:ext>
              </a:extLst>
            </p:cNvPr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709;p64">
              <a:extLst>
                <a:ext uri="{FF2B5EF4-FFF2-40B4-BE49-F238E27FC236}">
                  <a16:creationId xmlns:a16="http://schemas.microsoft.com/office/drawing/2014/main" id="{1A97A439-90BC-2811-7D5C-73E1B9D08CEB}"/>
                </a:ext>
              </a:extLst>
            </p:cNvPr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710;p64">
              <a:extLst>
                <a:ext uri="{FF2B5EF4-FFF2-40B4-BE49-F238E27FC236}">
                  <a16:creationId xmlns:a16="http://schemas.microsoft.com/office/drawing/2014/main" id="{468615D3-704E-CC36-FCC6-D93B10C1EF4B}"/>
                </a:ext>
              </a:extLst>
            </p:cNvPr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711;p64">
              <a:extLst>
                <a:ext uri="{FF2B5EF4-FFF2-40B4-BE49-F238E27FC236}">
                  <a16:creationId xmlns:a16="http://schemas.microsoft.com/office/drawing/2014/main" id="{F5FD75D7-766D-7272-9A13-9909AA6E7589}"/>
                </a:ext>
              </a:extLst>
            </p:cNvPr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712;p64">
              <a:extLst>
                <a:ext uri="{FF2B5EF4-FFF2-40B4-BE49-F238E27FC236}">
                  <a16:creationId xmlns:a16="http://schemas.microsoft.com/office/drawing/2014/main" id="{282F948F-72BC-D692-E5A4-64F9590782C7}"/>
                </a:ext>
              </a:extLst>
            </p:cNvPr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713;p64">
              <a:extLst>
                <a:ext uri="{FF2B5EF4-FFF2-40B4-BE49-F238E27FC236}">
                  <a16:creationId xmlns:a16="http://schemas.microsoft.com/office/drawing/2014/main" id="{59F42A01-4E0E-BD8E-10CF-31E449182856}"/>
                </a:ext>
              </a:extLst>
            </p:cNvPr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714;p64">
              <a:extLst>
                <a:ext uri="{FF2B5EF4-FFF2-40B4-BE49-F238E27FC236}">
                  <a16:creationId xmlns:a16="http://schemas.microsoft.com/office/drawing/2014/main" id="{C1671CE9-A01C-6192-7660-FD6D80E45F3B}"/>
                </a:ext>
              </a:extLst>
            </p:cNvPr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715;p64">
              <a:extLst>
                <a:ext uri="{FF2B5EF4-FFF2-40B4-BE49-F238E27FC236}">
                  <a16:creationId xmlns:a16="http://schemas.microsoft.com/office/drawing/2014/main" id="{3CDAEA5D-336D-5A98-81D4-36B0FF7A6556}"/>
                </a:ext>
              </a:extLst>
            </p:cNvPr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716;p64">
              <a:extLst>
                <a:ext uri="{FF2B5EF4-FFF2-40B4-BE49-F238E27FC236}">
                  <a16:creationId xmlns:a16="http://schemas.microsoft.com/office/drawing/2014/main" id="{D1808C9B-A3CD-32B0-FC92-CE3C66820D51}"/>
                </a:ext>
              </a:extLst>
            </p:cNvPr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717;p64">
              <a:extLst>
                <a:ext uri="{FF2B5EF4-FFF2-40B4-BE49-F238E27FC236}">
                  <a16:creationId xmlns:a16="http://schemas.microsoft.com/office/drawing/2014/main" id="{3E58F84F-D5E2-4ABD-1FEA-C498EDA874EE}"/>
                </a:ext>
              </a:extLst>
            </p:cNvPr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718;p64">
              <a:extLst>
                <a:ext uri="{FF2B5EF4-FFF2-40B4-BE49-F238E27FC236}">
                  <a16:creationId xmlns:a16="http://schemas.microsoft.com/office/drawing/2014/main" id="{64C6C8DA-A72B-B394-6332-424E2F8404E0}"/>
                </a:ext>
              </a:extLst>
            </p:cNvPr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719;p64">
              <a:extLst>
                <a:ext uri="{FF2B5EF4-FFF2-40B4-BE49-F238E27FC236}">
                  <a16:creationId xmlns:a16="http://schemas.microsoft.com/office/drawing/2014/main" id="{27F88A9B-CC0F-F6ED-C000-508F8964A9D0}"/>
                </a:ext>
              </a:extLst>
            </p:cNvPr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720;p64">
              <a:extLst>
                <a:ext uri="{FF2B5EF4-FFF2-40B4-BE49-F238E27FC236}">
                  <a16:creationId xmlns:a16="http://schemas.microsoft.com/office/drawing/2014/main" id="{4DF28A28-0A8D-B12F-3512-24ED3A727F33}"/>
                </a:ext>
              </a:extLst>
            </p:cNvPr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721;p64">
              <a:extLst>
                <a:ext uri="{FF2B5EF4-FFF2-40B4-BE49-F238E27FC236}">
                  <a16:creationId xmlns:a16="http://schemas.microsoft.com/office/drawing/2014/main" id="{080B7C3C-08D8-7D2F-A888-3DDEE546DCFB}"/>
                </a:ext>
              </a:extLst>
            </p:cNvPr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722;p64">
              <a:extLst>
                <a:ext uri="{FF2B5EF4-FFF2-40B4-BE49-F238E27FC236}">
                  <a16:creationId xmlns:a16="http://schemas.microsoft.com/office/drawing/2014/main" id="{81EEF224-B069-5AEE-163B-0309E88F31CE}"/>
                </a:ext>
              </a:extLst>
            </p:cNvPr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723;p64">
              <a:extLst>
                <a:ext uri="{FF2B5EF4-FFF2-40B4-BE49-F238E27FC236}">
                  <a16:creationId xmlns:a16="http://schemas.microsoft.com/office/drawing/2014/main" id="{CA0EABF9-905D-4751-E8B7-CB9664BBE3FE}"/>
                </a:ext>
              </a:extLst>
            </p:cNvPr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724;p64">
              <a:extLst>
                <a:ext uri="{FF2B5EF4-FFF2-40B4-BE49-F238E27FC236}">
                  <a16:creationId xmlns:a16="http://schemas.microsoft.com/office/drawing/2014/main" id="{8F4C770A-4CBD-F57B-B925-C6D69FA8ECB4}"/>
                </a:ext>
              </a:extLst>
            </p:cNvPr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725;p64">
              <a:extLst>
                <a:ext uri="{FF2B5EF4-FFF2-40B4-BE49-F238E27FC236}">
                  <a16:creationId xmlns:a16="http://schemas.microsoft.com/office/drawing/2014/main" id="{2477E21E-97EE-0C6E-8F92-36C880784FBA}"/>
                </a:ext>
              </a:extLst>
            </p:cNvPr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726;p64">
              <a:extLst>
                <a:ext uri="{FF2B5EF4-FFF2-40B4-BE49-F238E27FC236}">
                  <a16:creationId xmlns:a16="http://schemas.microsoft.com/office/drawing/2014/main" id="{0D4C3E0E-3F1D-8CA2-2CEC-34C36FCE76FD}"/>
                </a:ext>
              </a:extLst>
            </p:cNvPr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727;p64">
              <a:extLst>
                <a:ext uri="{FF2B5EF4-FFF2-40B4-BE49-F238E27FC236}">
                  <a16:creationId xmlns:a16="http://schemas.microsoft.com/office/drawing/2014/main" id="{FAE454A6-3228-97C1-D2B1-EF29088056B1}"/>
                </a:ext>
              </a:extLst>
            </p:cNvPr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4728;p64">
              <a:extLst>
                <a:ext uri="{FF2B5EF4-FFF2-40B4-BE49-F238E27FC236}">
                  <a16:creationId xmlns:a16="http://schemas.microsoft.com/office/drawing/2014/main" id="{98120F04-65C4-4280-A6BA-42248F576733}"/>
                </a:ext>
              </a:extLst>
            </p:cNvPr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4729;p64">
              <a:extLst>
                <a:ext uri="{FF2B5EF4-FFF2-40B4-BE49-F238E27FC236}">
                  <a16:creationId xmlns:a16="http://schemas.microsoft.com/office/drawing/2014/main" id="{332FF250-F811-EFDE-A6B0-F0C769625258}"/>
                </a:ext>
              </a:extLst>
            </p:cNvPr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4730;p64">
              <a:extLst>
                <a:ext uri="{FF2B5EF4-FFF2-40B4-BE49-F238E27FC236}">
                  <a16:creationId xmlns:a16="http://schemas.microsoft.com/office/drawing/2014/main" id="{BE88FD02-E809-D50D-9BEA-63DA5D21797B}"/>
                </a:ext>
              </a:extLst>
            </p:cNvPr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4731;p64">
              <a:extLst>
                <a:ext uri="{FF2B5EF4-FFF2-40B4-BE49-F238E27FC236}">
                  <a16:creationId xmlns:a16="http://schemas.microsoft.com/office/drawing/2014/main" id="{200FE280-1A79-2792-EFDC-C62E81D16BF9}"/>
                </a:ext>
              </a:extLst>
            </p:cNvPr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4732;p64">
              <a:extLst>
                <a:ext uri="{FF2B5EF4-FFF2-40B4-BE49-F238E27FC236}">
                  <a16:creationId xmlns:a16="http://schemas.microsoft.com/office/drawing/2014/main" id="{D014CE80-DEC8-129A-373E-221904807FCF}"/>
                </a:ext>
              </a:extLst>
            </p:cNvPr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4733;p64">
              <a:extLst>
                <a:ext uri="{FF2B5EF4-FFF2-40B4-BE49-F238E27FC236}">
                  <a16:creationId xmlns:a16="http://schemas.microsoft.com/office/drawing/2014/main" id="{5EA92680-1C8B-E3E6-1624-0000E8EFBAC9}"/>
                </a:ext>
              </a:extLst>
            </p:cNvPr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4734;p64">
              <a:extLst>
                <a:ext uri="{FF2B5EF4-FFF2-40B4-BE49-F238E27FC236}">
                  <a16:creationId xmlns:a16="http://schemas.microsoft.com/office/drawing/2014/main" id="{DA270FB0-AEF0-B56C-ABE6-9970307DFF4E}"/>
                </a:ext>
              </a:extLst>
            </p:cNvPr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4735;p64">
              <a:extLst>
                <a:ext uri="{FF2B5EF4-FFF2-40B4-BE49-F238E27FC236}">
                  <a16:creationId xmlns:a16="http://schemas.microsoft.com/office/drawing/2014/main" id="{44F6B991-B0F3-7CD4-BE37-92C1F1989F92}"/>
                </a:ext>
              </a:extLst>
            </p:cNvPr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4736;p64">
              <a:extLst>
                <a:ext uri="{FF2B5EF4-FFF2-40B4-BE49-F238E27FC236}">
                  <a16:creationId xmlns:a16="http://schemas.microsoft.com/office/drawing/2014/main" id="{48353A16-1E8D-EAB8-41E3-EF988982F550}"/>
                </a:ext>
              </a:extLst>
            </p:cNvPr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4737;p64">
              <a:extLst>
                <a:ext uri="{FF2B5EF4-FFF2-40B4-BE49-F238E27FC236}">
                  <a16:creationId xmlns:a16="http://schemas.microsoft.com/office/drawing/2014/main" id="{2785D372-42A6-8FA6-9C93-DC00D7D842E9}"/>
                </a:ext>
              </a:extLst>
            </p:cNvPr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4738;p64">
              <a:extLst>
                <a:ext uri="{FF2B5EF4-FFF2-40B4-BE49-F238E27FC236}">
                  <a16:creationId xmlns:a16="http://schemas.microsoft.com/office/drawing/2014/main" id="{77C67776-4D55-E8BB-E23B-8F29643705EF}"/>
                </a:ext>
              </a:extLst>
            </p:cNvPr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4739;p64">
              <a:extLst>
                <a:ext uri="{FF2B5EF4-FFF2-40B4-BE49-F238E27FC236}">
                  <a16:creationId xmlns:a16="http://schemas.microsoft.com/office/drawing/2014/main" id="{37C98876-279D-00DD-75F0-FADF468D289D}"/>
                </a:ext>
              </a:extLst>
            </p:cNvPr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4740;p64">
              <a:extLst>
                <a:ext uri="{FF2B5EF4-FFF2-40B4-BE49-F238E27FC236}">
                  <a16:creationId xmlns:a16="http://schemas.microsoft.com/office/drawing/2014/main" id="{603E4C31-6B8F-F290-7ABE-097CD2F161A9}"/>
                </a:ext>
              </a:extLst>
            </p:cNvPr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4741;p64">
              <a:extLst>
                <a:ext uri="{FF2B5EF4-FFF2-40B4-BE49-F238E27FC236}">
                  <a16:creationId xmlns:a16="http://schemas.microsoft.com/office/drawing/2014/main" id="{CA8623F5-E79A-1CDE-71E9-11E20AF3E5CE}"/>
                </a:ext>
              </a:extLst>
            </p:cNvPr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4742;p64">
              <a:extLst>
                <a:ext uri="{FF2B5EF4-FFF2-40B4-BE49-F238E27FC236}">
                  <a16:creationId xmlns:a16="http://schemas.microsoft.com/office/drawing/2014/main" id="{EEC1BA69-3B12-A29C-A3CB-18B5396E4458}"/>
                </a:ext>
              </a:extLst>
            </p:cNvPr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4743;p64">
              <a:extLst>
                <a:ext uri="{FF2B5EF4-FFF2-40B4-BE49-F238E27FC236}">
                  <a16:creationId xmlns:a16="http://schemas.microsoft.com/office/drawing/2014/main" id="{180E3744-0D6C-69C5-82D0-1C8E46B14D74}"/>
                </a:ext>
              </a:extLst>
            </p:cNvPr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4744;p64">
              <a:extLst>
                <a:ext uri="{FF2B5EF4-FFF2-40B4-BE49-F238E27FC236}">
                  <a16:creationId xmlns:a16="http://schemas.microsoft.com/office/drawing/2014/main" id="{6415A034-335F-9629-49BD-E970C10990AA}"/>
                </a:ext>
              </a:extLst>
            </p:cNvPr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4745;p64">
              <a:extLst>
                <a:ext uri="{FF2B5EF4-FFF2-40B4-BE49-F238E27FC236}">
                  <a16:creationId xmlns:a16="http://schemas.microsoft.com/office/drawing/2014/main" id="{8376FAA7-F272-AB29-B6C7-7429E1C3DAF2}"/>
                </a:ext>
              </a:extLst>
            </p:cNvPr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4746;p64">
              <a:extLst>
                <a:ext uri="{FF2B5EF4-FFF2-40B4-BE49-F238E27FC236}">
                  <a16:creationId xmlns:a16="http://schemas.microsoft.com/office/drawing/2014/main" id="{5DBA90EF-6CFD-D423-431D-6441CB460C23}"/>
                </a:ext>
              </a:extLst>
            </p:cNvPr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4747;p64">
              <a:extLst>
                <a:ext uri="{FF2B5EF4-FFF2-40B4-BE49-F238E27FC236}">
                  <a16:creationId xmlns:a16="http://schemas.microsoft.com/office/drawing/2014/main" id="{A11FB60E-98EF-C2DE-0527-E2616E8DF394}"/>
                </a:ext>
              </a:extLst>
            </p:cNvPr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4748;p64">
              <a:extLst>
                <a:ext uri="{FF2B5EF4-FFF2-40B4-BE49-F238E27FC236}">
                  <a16:creationId xmlns:a16="http://schemas.microsoft.com/office/drawing/2014/main" id="{87F63B54-8C7F-19EA-3ED4-24A6B11D1145}"/>
                </a:ext>
              </a:extLst>
            </p:cNvPr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4749;p64">
              <a:extLst>
                <a:ext uri="{FF2B5EF4-FFF2-40B4-BE49-F238E27FC236}">
                  <a16:creationId xmlns:a16="http://schemas.microsoft.com/office/drawing/2014/main" id="{F7B1CF63-9F76-C946-C469-970B6F70D76A}"/>
                </a:ext>
              </a:extLst>
            </p:cNvPr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4750;p64">
              <a:extLst>
                <a:ext uri="{FF2B5EF4-FFF2-40B4-BE49-F238E27FC236}">
                  <a16:creationId xmlns:a16="http://schemas.microsoft.com/office/drawing/2014/main" id="{B092EF28-8261-87E5-D3FD-EAC65AC8171F}"/>
                </a:ext>
              </a:extLst>
            </p:cNvPr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4751;p64">
              <a:extLst>
                <a:ext uri="{FF2B5EF4-FFF2-40B4-BE49-F238E27FC236}">
                  <a16:creationId xmlns:a16="http://schemas.microsoft.com/office/drawing/2014/main" id="{34455C5F-2D64-96C9-775F-4BEEC5ACCAB8}"/>
                </a:ext>
              </a:extLst>
            </p:cNvPr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4752;p64">
              <a:extLst>
                <a:ext uri="{FF2B5EF4-FFF2-40B4-BE49-F238E27FC236}">
                  <a16:creationId xmlns:a16="http://schemas.microsoft.com/office/drawing/2014/main" id="{799AFDFD-165F-C8A5-51CC-71BC79C0E7DD}"/>
                </a:ext>
              </a:extLst>
            </p:cNvPr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4753;p64">
              <a:extLst>
                <a:ext uri="{FF2B5EF4-FFF2-40B4-BE49-F238E27FC236}">
                  <a16:creationId xmlns:a16="http://schemas.microsoft.com/office/drawing/2014/main" id="{9E1E3013-0AEB-B575-1536-D0F02C7A60C9}"/>
                </a:ext>
              </a:extLst>
            </p:cNvPr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4754;p64">
              <a:extLst>
                <a:ext uri="{FF2B5EF4-FFF2-40B4-BE49-F238E27FC236}">
                  <a16:creationId xmlns:a16="http://schemas.microsoft.com/office/drawing/2014/main" id="{65782982-C7CD-FDAD-E13B-B9DF134B70DD}"/>
                </a:ext>
              </a:extLst>
            </p:cNvPr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4755;p64">
              <a:extLst>
                <a:ext uri="{FF2B5EF4-FFF2-40B4-BE49-F238E27FC236}">
                  <a16:creationId xmlns:a16="http://schemas.microsoft.com/office/drawing/2014/main" id="{1E5D7F34-CB89-0897-1FE2-E2FCD7E4AF62}"/>
                </a:ext>
              </a:extLst>
            </p:cNvPr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4756;p64">
              <a:extLst>
                <a:ext uri="{FF2B5EF4-FFF2-40B4-BE49-F238E27FC236}">
                  <a16:creationId xmlns:a16="http://schemas.microsoft.com/office/drawing/2014/main" id="{11D3DB74-15C3-4545-7F63-204F8C837DBB}"/>
                </a:ext>
              </a:extLst>
            </p:cNvPr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4757;p64">
              <a:extLst>
                <a:ext uri="{FF2B5EF4-FFF2-40B4-BE49-F238E27FC236}">
                  <a16:creationId xmlns:a16="http://schemas.microsoft.com/office/drawing/2014/main" id="{DDA76B6B-CAD2-DF6A-87D6-06050849E9BA}"/>
                </a:ext>
              </a:extLst>
            </p:cNvPr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4758;p64">
              <a:extLst>
                <a:ext uri="{FF2B5EF4-FFF2-40B4-BE49-F238E27FC236}">
                  <a16:creationId xmlns:a16="http://schemas.microsoft.com/office/drawing/2014/main" id="{26887933-E037-7589-AECA-D636920C9A85}"/>
                </a:ext>
              </a:extLst>
            </p:cNvPr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4759;p64">
              <a:extLst>
                <a:ext uri="{FF2B5EF4-FFF2-40B4-BE49-F238E27FC236}">
                  <a16:creationId xmlns:a16="http://schemas.microsoft.com/office/drawing/2014/main" id="{39B6BE05-FED0-D26E-8658-7EACA60B1107}"/>
                </a:ext>
              </a:extLst>
            </p:cNvPr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4760;p64">
              <a:extLst>
                <a:ext uri="{FF2B5EF4-FFF2-40B4-BE49-F238E27FC236}">
                  <a16:creationId xmlns:a16="http://schemas.microsoft.com/office/drawing/2014/main" id="{51FC3F05-F8F0-60E2-C1CA-05D4314B4A90}"/>
                </a:ext>
              </a:extLst>
            </p:cNvPr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4761;p64">
              <a:extLst>
                <a:ext uri="{FF2B5EF4-FFF2-40B4-BE49-F238E27FC236}">
                  <a16:creationId xmlns:a16="http://schemas.microsoft.com/office/drawing/2014/main" id="{C40C902E-4E8F-C1AC-0F75-6564D178BDD2}"/>
                </a:ext>
              </a:extLst>
            </p:cNvPr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4762;p64">
              <a:extLst>
                <a:ext uri="{FF2B5EF4-FFF2-40B4-BE49-F238E27FC236}">
                  <a16:creationId xmlns:a16="http://schemas.microsoft.com/office/drawing/2014/main" id="{27D48A4C-13D0-E821-5ADD-4AFF37793C2D}"/>
                </a:ext>
              </a:extLst>
            </p:cNvPr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4763;p64">
              <a:extLst>
                <a:ext uri="{FF2B5EF4-FFF2-40B4-BE49-F238E27FC236}">
                  <a16:creationId xmlns:a16="http://schemas.microsoft.com/office/drawing/2014/main" id="{59DD02D6-8F96-5785-F2FD-56F40650A95F}"/>
                </a:ext>
              </a:extLst>
            </p:cNvPr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4764;p64">
              <a:extLst>
                <a:ext uri="{FF2B5EF4-FFF2-40B4-BE49-F238E27FC236}">
                  <a16:creationId xmlns:a16="http://schemas.microsoft.com/office/drawing/2014/main" id="{39D6100B-849E-1876-431C-995F9FC909DB}"/>
                </a:ext>
              </a:extLst>
            </p:cNvPr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4765;p64">
              <a:extLst>
                <a:ext uri="{FF2B5EF4-FFF2-40B4-BE49-F238E27FC236}">
                  <a16:creationId xmlns:a16="http://schemas.microsoft.com/office/drawing/2014/main" id="{62D91984-8308-5DD1-7499-EDCC464C444D}"/>
                </a:ext>
              </a:extLst>
            </p:cNvPr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1F7FF86-5421-535B-D45C-085EDA77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>
            <a:extLst>
              <a:ext uri="{FF2B5EF4-FFF2-40B4-BE49-F238E27FC236}">
                <a16:creationId xmlns:a16="http://schemas.microsoft.com/office/drawing/2014/main" id="{16BEE7A9-1AD4-A5E7-31EB-6EF6F03FF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013" y="173850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Clasificación de los Modelos de Simulación</a:t>
            </a:r>
          </a:p>
        </p:txBody>
      </p:sp>
      <p:sp>
        <p:nvSpPr>
          <p:cNvPr id="1891" name="Google Shape;1891;p36">
            <a:extLst>
              <a:ext uri="{FF2B5EF4-FFF2-40B4-BE49-F238E27FC236}">
                <a16:creationId xmlns:a16="http://schemas.microsoft.com/office/drawing/2014/main" id="{916BC479-0BFE-C3B6-5CD8-70528E00A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250" y="671269"/>
            <a:ext cx="7705500" cy="316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de simulación se pueden clasificar en continuos y discretos.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continuos representan sistemas en los que las variables cambian de manera gradual y continua en el tiempo, como el flujo de líquidos.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discretos representan sistemas donde los cambios ocurren de manera discreta en puntos específicos del tiempo, como en el caso de sistemas de inventario o colas de espera.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B96A04A-6402-4D32-F97C-B9DEAD77F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78" b="7329"/>
          <a:stretch/>
        </p:blipFill>
        <p:spPr>
          <a:xfrm>
            <a:off x="4931550" y="3031813"/>
            <a:ext cx="3818400" cy="20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00EF8E5A-1548-68E6-DD21-72DBE9118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>
            <a:extLst>
              <a:ext uri="{FF2B5EF4-FFF2-40B4-BE49-F238E27FC236}">
                <a16:creationId xmlns:a16="http://schemas.microsoft.com/office/drawing/2014/main" id="{9C8C6BDC-035E-B820-1783-88E43AACA7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013" y="173850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Modelos Deterministas y Estocásticos</a:t>
            </a:r>
          </a:p>
        </p:txBody>
      </p:sp>
      <p:sp>
        <p:nvSpPr>
          <p:cNvPr id="1891" name="Google Shape;1891;p36">
            <a:extLst>
              <a:ext uri="{FF2B5EF4-FFF2-40B4-BE49-F238E27FC236}">
                <a16:creationId xmlns:a16="http://schemas.microsoft.com/office/drawing/2014/main" id="{A3AB2801-17E8-0BB1-9834-9F37F7016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250" y="671512"/>
            <a:ext cx="7705500" cy="316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deterministas predicen el comportamiento futuro del sistema con certeza, ya que están completamente definidos por relaciones matemáticas y condiciones iniciales.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Los modelos estocásticos incluyen elementos aleatorios o probabilísticos en su formulación, lo que los hace más adecuados para sistemas donde la incertidumbre es un factor importante, como en las finanzas o la meteorología.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0030AEE-B01E-615D-CE9A-A03A870C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4" y="3014223"/>
            <a:ext cx="3781502" cy="21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04A6FB0-F2EF-0FF5-5474-6E45483C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>
            <a:extLst>
              <a:ext uri="{FF2B5EF4-FFF2-40B4-BE49-F238E27FC236}">
                <a16:creationId xmlns:a16="http://schemas.microsoft.com/office/drawing/2014/main" id="{87177F9C-F1CD-997C-8A59-A2F64972C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013" y="173850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Secuencia de Etapas para el Desarrollo de un Modelo</a:t>
            </a:r>
          </a:p>
        </p:txBody>
      </p:sp>
      <p:sp>
        <p:nvSpPr>
          <p:cNvPr id="1891" name="Google Shape;1891;p36">
            <a:extLst>
              <a:ext uri="{FF2B5EF4-FFF2-40B4-BE49-F238E27FC236}">
                <a16:creationId xmlns:a16="http://schemas.microsoft.com/office/drawing/2014/main" id="{DF99909A-D2D0-5A5E-04F3-FA30BA255A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250" y="1471612"/>
            <a:ext cx="7705500" cy="316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Formulación del problema: Identificación de los objetivos de la simulación y de las variables clave que afectan al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Construcción del modelo: Desarrollo de un modelo conceptual y su traducción en un modelo matemático o computacional.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Verificación: Revisión y corrección de errores en la implementación del modelo.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MX" sz="20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-Validación: Evaluación de la precisión del modelo mediante comparación con datos reales o con otros modelos establecidos.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-Experimentación: Ejecución de la simulación y análisis de los resultados para obtener conclusiones relevantes.</a:t>
            </a:r>
          </a:p>
        </p:txBody>
      </p:sp>
    </p:spTree>
    <p:extLst>
      <p:ext uri="{BB962C8B-B14F-4D97-AF65-F5344CB8AC3E}">
        <p14:creationId xmlns:p14="http://schemas.microsoft.com/office/powerpoint/2010/main" val="1841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B6C6DA2-5518-0E12-40B6-3AEC930C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31;p44">
            <a:extLst>
              <a:ext uri="{FF2B5EF4-FFF2-40B4-BE49-F238E27FC236}">
                <a16:creationId xmlns:a16="http://schemas.microsoft.com/office/drawing/2014/main" id="{4A55A6D1-72AE-6D29-6BED-A0F39A64B9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329238" y="2650330"/>
            <a:ext cx="2387362" cy="23193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0" name="Google Shape;1890;p36">
            <a:extLst>
              <a:ext uri="{FF2B5EF4-FFF2-40B4-BE49-F238E27FC236}">
                <a16:creationId xmlns:a16="http://schemas.microsoft.com/office/drawing/2014/main" id="{42D0D789-7566-A5DB-48B2-8A050E2FB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013" y="173850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Campos de Aplicación de la Simulación</a:t>
            </a:r>
          </a:p>
        </p:txBody>
      </p:sp>
      <p:sp>
        <p:nvSpPr>
          <p:cNvPr id="1891" name="Google Shape;1891;p36">
            <a:extLst>
              <a:ext uri="{FF2B5EF4-FFF2-40B4-BE49-F238E27FC236}">
                <a16:creationId xmlns:a16="http://schemas.microsoft.com/office/drawing/2014/main" id="{22FAABF1-CFF6-7102-7267-AC89BAC7C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250" y="749850"/>
            <a:ext cx="7705500" cy="316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 simulación de sistemas se aplica en una amplia gama de campos, incluyendo la industria manufacturera, la logística, la salud, las finanzas, la ingeniería civil, entre otros.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Ejemplos incluyen la optimización de procesos de producción, la planificación de rutas de transporte, la simulación de tratamientos médicos y la evaluación de inversiones financieras.</a:t>
            </a:r>
          </a:p>
        </p:txBody>
      </p:sp>
      <p:grpSp>
        <p:nvGrpSpPr>
          <p:cNvPr id="3" name="Google Shape;3013;p53">
            <a:extLst>
              <a:ext uri="{FF2B5EF4-FFF2-40B4-BE49-F238E27FC236}">
                <a16:creationId xmlns:a16="http://schemas.microsoft.com/office/drawing/2014/main" id="{0E97E1D1-8DF4-7102-2844-0A8DD773BB14}"/>
              </a:ext>
            </a:extLst>
          </p:cNvPr>
          <p:cNvGrpSpPr/>
          <p:nvPr/>
        </p:nvGrpSpPr>
        <p:grpSpPr>
          <a:xfrm>
            <a:off x="785813" y="3328986"/>
            <a:ext cx="1942384" cy="1702333"/>
            <a:chOff x="801025" y="358275"/>
            <a:chExt cx="6170425" cy="5079800"/>
          </a:xfrm>
        </p:grpSpPr>
        <p:sp>
          <p:nvSpPr>
            <p:cNvPr id="4" name="Google Shape;3014;p53">
              <a:extLst>
                <a:ext uri="{FF2B5EF4-FFF2-40B4-BE49-F238E27FC236}">
                  <a16:creationId xmlns:a16="http://schemas.microsoft.com/office/drawing/2014/main" id="{E1B4FBCA-E04C-3859-6661-37D6C8BA754F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15;p53">
              <a:extLst>
                <a:ext uri="{FF2B5EF4-FFF2-40B4-BE49-F238E27FC236}">
                  <a16:creationId xmlns:a16="http://schemas.microsoft.com/office/drawing/2014/main" id="{1E117B3D-D6D3-7E03-E973-0CA3D4AA33BD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6;p53">
              <a:extLst>
                <a:ext uri="{FF2B5EF4-FFF2-40B4-BE49-F238E27FC236}">
                  <a16:creationId xmlns:a16="http://schemas.microsoft.com/office/drawing/2014/main" id="{FB3353BC-8B70-78A0-8B1D-578D00D883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17;p53">
              <a:extLst>
                <a:ext uri="{FF2B5EF4-FFF2-40B4-BE49-F238E27FC236}">
                  <a16:creationId xmlns:a16="http://schemas.microsoft.com/office/drawing/2014/main" id="{A8BE741B-61B0-9C9D-A166-D7AE2DE86769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8;p53">
              <a:extLst>
                <a:ext uri="{FF2B5EF4-FFF2-40B4-BE49-F238E27FC236}">
                  <a16:creationId xmlns:a16="http://schemas.microsoft.com/office/drawing/2014/main" id="{F139529D-E02F-436E-F46C-CE67C866CD9B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9;p53">
              <a:extLst>
                <a:ext uri="{FF2B5EF4-FFF2-40B4-BE49-F238E27FC236}">
                  <a16:creationId xmlns:a16="http://schemas.microsoft.com/office/drawing/2014/main" id="{73946ADE-20E4-8D7E-16BF-3C14A1E63B69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20;p53">
              <a:extLst>
                <a:ext uri="{FF2B5EF4-FFF2-40B4-BE49-F238E27FC236}">
                  <a16:creationId xmlns:a16="http://schemas.microsoft.com/office/drawing/2014/main" id="{8F3F789C-EED5-6ECC-430A-ACB9586EAE5D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21;p53">
              <a:extLst>
                <a:ext uri="{FF2B5EF4-FFF2-40B4-BE49-F238E27FC236}">
                  <a16:creationId xmlns:a16="http://schemas.microsoft.com/office/drawing/2014/main" id="{BB0AD956-2010-5F48-99A6-52A3AD0218E2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2;p53">
              <a:extLst>
                <a:ext uri="{FF2B5EF4-FFF2-40B4-BE49-F238E27FC236}">
                  <a16:creationId xmlns:a16="http://schemas.microsoft.com/office/drawing/2014/main" id="{8A8F179A-5080-48C6-94BD-576650CCAB6A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3;p53">
              <a:extLst>
                <a:ext uri="{FF2B5EF4-FFF2-40B4-BE49-F238E27FC236}">
                  <a16:creationId xmlns:a16="http://schemas.microsoft.com/office/drawing/2014/main" id="{E346CE83-6D16-2FAA-ABE7-08E9E51D72DA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4;p53">
              <a:extLst>
                <a:ext uri="{FF2B5EF4-FFF2-40B4-BE49-F238E27FC236}">
                  <a16:creationId xmlns:a16="http://schemas.microsoft.com/office/drawing/2014/main" id="{D96D377D-F2DD-493F-3199-FC6B21742BAA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5;p53">
              <a:extLst>
                <a:ext uri="{FF2B5EF4-FFF2-40B4-BE49-F238E27FC236}">
                  <a16:creationId xmlns:a16="http://schemas.microsoft.com/office/drawing/2014/main" id="{21E3F50E-CC6E-2A8F-FE26-F323A490DDC8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6;p53">
              <a:extLst>
                <a:ext uri="{FF2B5EF4-FFF2-40B4-BE49-F238E27FC236}">
                  <a16:creationId xmlns:a16="http://schemas.microsoft.com/office/drawing/2014/main" id="{7208B7FD-F3B1-6EB5-2DB6-99814C2D9191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7;p53">
              <a:extLst>
                <a:ext uri="{FF2B5EF4-FFF2-40B4-BE49-F238E27FC236}">
                  <a16:creationId xmlns:a16="http://schemas.microsoft.com/office/drawing/2014/main" id="{7D00A1DB-2CE5-4C2A-614C-D03D24B75FAE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8;p53">
              <a:extLst>
                <a:ext uri="{FF2B5EF4-FFF2-40B4-BE49-F238E27FC236}">
                  <a16:creationId xmlns:a16="http://schemas.microsoft.com/office/drawing/2014/main" id="{C34FF241-ADC2-965D-34D3-DD79BC7CCF8B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9;p53">
              <a:extLst>
                <a:ext uri="{FF2B5EF4-FFF2-40B4-BE49-F238E27FC236}">
                  <a16:creationId xmlns:a16="http://schemas.microsoft.com/office/drawing/2014/main" id="{68B59B95-828A-60A8-77D3-9D4C5501F84E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0;p53">
              <a:extLst>
                <a:ext uri="{FF2B5EF4-FFF2-40B4-BE49-F238E27FC236}">
                  <a16:creationId xmlns:a16="http://schemas.microsoft.com/office/drawing/2014/main" id="{8DF63866-5653-F960-EB55-B8D406FC29AF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31;p53">
              <a:extLst>
                <a:ext uri="{FF2B5EF4-FFF2-40B4-BE49-F238E27FC236}">
                  <a16:creationId xmlns:a16="http://schemas.microsoft.com/office/drawing/2014/main" id="{412D0389-2377-B9D4-57B2-A8082DC1DBB0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2;p53">
              <a:extLst>
                <a:ext uri="{FF2B5EF4-FFF2-40B4-BE49-F238E27FC236}">
                  <a16:creationId xmlns:a16="http://schemas.microsoft.com/office/drawing/2014/main" id="{BA4E1E46-F1D5-F9B2-C48F-B7FB48EA4A07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3;p53">
              <a:extLst>
                <a:ext uri="{FF2B5EF4-FFF2-40B4-BE49-F238E27FC236}">
                  <a16:creationId xmlns:a16="http://schemas.microsoft.com/office/drawing/2014/main" id="{128629B9-93D3-98EC-FDEE-57DF08D7B1A7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4;p53">
              <a:extLst>
                <a:ext uri="{FF2B5EF4-FFF2-40B4-BE49-F238E27FC236}">
                  <a16:creationId xmlns:a16="http://schemas.microsoft.com/office/drawing/2014/main" id="{6686D334-A58F-7E9A-F220-FDB760446BCB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5;p53">
              <a:extLst>
                <a:ext uri="{FF2B5EF4-FFF2-40B4-BE49-F238E27FC236}">
                  <a16:creationId xmlns:a16="http://schemas.microsoft.com/office/drawing/2014/main" id="{FBDF4B28-4E47-BF93-F108-61E9D7154317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6;p53">
              <a:extLst>
                <a:ext uri="{FF2B5EF4-FFF2-40B4-BE49-F238E27FC236}">
                  <a16:creationId xmlns:a16="http://schemas.microsoft.com/office/drawing/2014/main" id="{853F43CB-374E-350F-4FAF-F20354E53781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7;p53">
              <a:extLst>
                <a:ext uri="{FF2B5EF4-FFF2-40B4-BE49-F238E27FC236}">
                  <a16:creationId xmlns:a16="http://schemas.microsoft.com/office/drawing/2014/main" id="{B7DE35E5-FAC2-D544-06FD-59B402CE5EBB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8;p53">
              <a:extLst>
                <a:ext uri="{FF2B5EF4-FFF2-40B4-BE49-F238E27FC236}">
                  <a16:creationId xmlns:a16="http://schemas.microsoft.com/office/drawing/2014/main" id="{4C336B2E-33C7-BC79-58D7-496223B5761C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9;p53">
              <a:extLst>
                <a:ext uri="{FF2B5EF4-FFF2-40B4-BE49-F238E27FC236}">
                  <a16:creationId xmlns:a16="http://schemas.microsoft.com/office/drawing/2014/main" id="{C0C29AF8-53FD-7933-F72A-6879D32B3393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0;p53">
              <a:extLst>
                <a:ext uri="{FF2B5EF4-FFF2-40B4-BE49-F238E27FC236}">
                  <a16:creationId xmlns:a16="http://schemas.microsoft.com/office/drawing/2014/main" id="{E241D595-FF91-7238-94DA-A71CC30B8898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41;p53">
              <a:extLst>
                <a:ext uri="{FF2B5EF4-FFF2-40B4-BE49-F238E27FC236}">
                  <a16:creationId xmlns:a16="http://schemas.microsoft.com/office/drawing/2014/main" id="{EC5F100E-1228-1A75-2F57-EC1132464444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2;p53">
              <a:extLst>
                <a:ext uri="{FF2B5EF4-FFF2-40B4-BE49-F238E27FC236}">
                  <a16:creationId xmlns:a16="http://schemas.microsoft.com/office/drawing/2014/main" id="{FF30498C-167C-D303-4ACD-021A53012169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3;p53">
              <a:extLst>
                <a:ext uri="{FF2B5EF4-FFF2-40B4-BE49-F238E27FC236}">
                  <a16:creationId xmlns:a16="http://schemas.microsoft.com/office/drawing/2014/main" id="{17652896-D4B3-96AD-7240-1516B64FF9F4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4;p53">
              <a:extLst>
                <a:ext uri="{FF2B5EF4-FFF2-40B4-BE49-F238E27FC236}">
                  <a16:creationId xmlns:a16="http://schemas.microsoft.com/office/drawing/2014/main" id="{971E9A13-4745-EA59-A4F7-4BAEE8B8E47E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5;p53">
              <a:extLst>
                <a:ext uri="{FF2B5EF4-FFF2-40B4-BE49-F238E27FC236}">
                  <a16:creationId xmlns:a16="http://schemas.microsoft.com/office/drawing/2014/main" id="{F3D946F7-EB7E-91C1-439A-0C558F1D3DC9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6;p53">
              <a:extLst>
                <a:ext uri="{FF2B5EF4-FFF2-40B4-BE49-F238E27FC236}">
                  <a16:creationId xmlns:a16="http://schemas.microsoft.com/office/drawing/2014/main" id="{F03A8D35-F5EA-C7FF-3F5A-2697D2D59C0A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7;p53">
              <a:extLst>
                <a:ext uri="{FF2B5EF4-FFF2-40B4-BE49-F238E27FC236}">
                  <a16:creationId xmlns:a16="http://schemas.microsoft.com/office/drawing/2014/main" id="{9835EB10-D68A-2629-9DC5-A50AE9ED4C1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8;p53">
              <a:extLst>
                <a:ext uri="{FF2B5EF4-FFF2-40B4-BE49-F238E27FC236}">
                  <a16:creationId xmlns:a16="http://schemas.microsoft.com/office/drawing/2014/main" id="{BD10177F-0B9A-EFEC-44EE-DFBE51EF0EBA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9;p53">
              <a:extLst>
                <a:ext uri="{FF2B5EF4-FFF2-40B4-BE49-F238E27FC236}">
                  <a16:creationId xmlns:a16="http://schemas.microsoft.com/office/drawing/2014/main" id="{4A36C6ED-EBCC-4290-1610-3D783F6EFE61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50;p53">
              <a:extLst>
                <a:ext uri="{FF2B5EF4-FFF2-40B4-BE49-F238E27FC236}">
                  <a16:creationId xmlns:a16="http://schemas.microsoft.com/office/drawing/2014/main" id="{E2D97F5F-B8A0-CBD7-1C8E-6F03AB5CA800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51;p53">
              <a:extLst>
                <a:ext uri="{FF2B5EF4-FFF2-40B4-BE49-F238E27FC236}">
                  <a16:creationId xmlns:a16="http://schemas.microsoft.com/office/drawing/2014/main" id="{AC595678-2003-A570-78B4-DF250B917F25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2;p53">
              <a:extLst>
                <a:ext uri="{FF2B5EF4-FFF2-40B4-BE49-F238E27FC236}">
                  <a16:creationId xmlns:a16="http://schemas.microsoft.com/office/drawing/2014/main" id="{CE394EA0-D660-B69F-BD51-7E2FAABC28E7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3;p53">
              <a:extLst>
                <a:ext uri="{FF2B5EF4-FFF2-40B4-BE49-F238E27FC236}">
                  <a16:creationId xmlns:a16="http://schemas.microsoft.com/office/drawing/2014/main" id="{4EB31046-F5CD-1BE9-BB6E-439D9056A714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4;p53">
              <a:extLst>
                <a:ext uri="{FF2B5EF4-FFF2-40B4-BE49-F238E27FC236}">
                  <a16:creationId xmlns:a16="http://schemas.microsoft.com/office/drawing/2014/main" id="{2532F3DD-6DD1-E368-0291-B29246F66C7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5;p53">
              <a:extLst>
                <a:ext uri="{FF2B5EF4-FFF2-40B4-BE49-F238E27FC236}">
                  <a16:creationId xmlns:a16="http://schemas.microsoft.com/office/drawing/2014/main" id="{0735AB9B-5DC3-7A40-CB48-BF47D9BF45ED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6;p53">
              <a:extLst>
                <a:ext uri="{FF2B5EF4-FFF2-40B4-BE49-F238E27FC236}">
                  <a16:creationId xmlns:a16="http://schemas.microsoft.com/office/drawing/2014/main" id="{4457CDF6-70E0-373C-0DEB-A0A762020966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7;p53">
              <a:extLst>
                <a:ext uri="{FF2B5EF4-FFF2-40B4-BE49-F238E27FC236}">
                  <a16:creationId xmlns:a16="http://schemas.microsoft.com/office/drawing/2014/main" id="{AC5ACD8D-2A07-E7ED-1F36-A63A28AF37C2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8;p53">
              <a:extLst>
                <a:ext uri="{FF2B5EF4-FFF2-40B4-BE49-F238E27FC236}">
                  <a16:creationId xmlns:a16="http://schemas.microsoft.com/office/drawing/2014/main" id="{A52CBFC0-DA34-AF1E-8337-996D5DD4E74D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9;p53">
              <a:extLst>
                <a:ext uri="{FF2B5EF4-FFF2-40B4-BE49-F238E27FC236}">
                  <a16:creationId xmlns:a16="http://schemas.microsoft.com/office/drawing/2014/main" id="{D9E3CE07-3C3C-244A-6B10-72CEA30B4726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60;p53">
              <a:extLst>
                <a:ext uri="{FF2B5EF4-FFF2-40B4-BE49-F238E27FC236}">
                  <a16:creationId xmlns:a16="http://schemas.microsoft.com/office/drawing/2014/main" id="{8CC8EF08-1BE8-BF5F-169F-3AA222E386F8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61;p53">
              <a:extLst>
                <a:ext uri="{FF2B5EF4-FFF2-40B4-BE49-F238E27FC236}">
                  <a16:creationId xmlns:a16="http://schemas.microsoft.com/office/drawing/2014/main" id="{589526A4-6E35-2015-0413-D9473DDD1F8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2;p53">
              <a:extLst>
                <a:ext uri="{FF2B5EF4-FFF2-40B4-BE49-F238E27FC236}">
                  <a16:creationId xmlns:a16="http://schemas.microsoft.com/office/drawing/2014/main" id="{A42C11E2-CAED-F298-E85A-AD4B4B4BB61D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3;p53">
              <a:extLst>
                <a:ext uri="{FF2B5EF4-FFF2-40B4-BE49-F238E27FC236}">
                  <a16:creationId xmlns:a16="http://schemas.microsoft.com/office/drawing/2014/main" id="{084F1BF8-11FD-3E3D-22DB-231606A7FBEC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4;p53">
              <a:extLst>
                <a:ext uri="{FF2B5EF4-FFF2-40B4-BE49-F238E27FC236}">
                  <a16:creationId xmlns:a16="http://schemas.microsoft.com/office/drawing/2014/main" id="{6FADDE02-D9DD-3DD5-C038-022F2B4016EF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5;p53">
              <a:extLst>
                <a:ext uri="{FF2B5EF4-FFF2-40B4-BE49-F238E27FC236}">
                  <a16:creationId xmlns:a16="http://schemas.microsoft.com/office/drawing/2014/main" id="{48DC1059-54FD-BF19-DC42-D3AEADE04091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6;p53">
              <a:extLst>
                <a:ext uri="{FF2B5EF4-FFF2-40B4-BE49-F238E27FC236}">
                  <a16:creationId xmlns:a16="http://schemas.microsoft.com/office/drawing/2014/main" id="{75F11BB2-E88B-6802-AAF2-5E064ED39376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67;p53">
              <a:extLst>
                <a:ext uri="{FF2B5EF4-FFF2-40B4-BE49-F238E27FC236}">
                  <a16:creationId xmlns:a16="http://schemas.microsoft.com/office/drawing/2014/main" id="{4C57D691-7E80-3C05-8722-AA68C8C2DE4D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68;p53">
              <a:extLst>
                <a:ext uri="{FF2B5EF4-FFF2-40B4-BE49-F238E27FC236}">
                  <a16:creationId xmlns:a16="http://schemas.microsoft.com/office/drawing/2014/main" id="{2DC93D3A-5225-BF8E-A1E8-959442D18796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69;p53">
              <a:extLst>
                <a:ext uri="{FF2B5EF4-FFF2-40B4-BE49-F238E27FC236}">
                  <a16:creationId xmlns:a16="http://schemas.microsoft.com/office/drawing/2014/main" id="{AA565350-92E4-B007-0CA5-7E3E5C3D4B7D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70;p53">
              <a:extLst>
                <a:ext uri="{FF2B5EF4-FFF2-40B4-BE49-F238E27FC236}">
                  <a16:creationId xmlns:a16="http://schemas.microsoft.com/office/drawing/2014/main" id="{E1137B6C-9A97-B2AC-AD4A-8A34ABEFDA65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71;p53">
              <a:extLst>
                <a:ext uri="{FF2B5EF4-FFF2-40B4-BE49-F238E27FC236}">
                  <a16:creationId xmlns:a16="http://schemas.microsoft.com/office/drawing/2014/main" id="{936937BC-C171-3353-3620-BF8895936D9D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72;p53">
              <a:extLst>
                <a:ext uri="{FF2B5EF4-FFF2-40B4-BE49-F238E27FC236}">
                  <a16:creationId xmlns:a16="http://schemas.microsoft.com/office/drawing/2014/main" id="{A6F02FE5-B43C-E8A1-849B-DE9D1A02B52B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73;p53">
              <a:extLst>
                <a:ext uri="{FF2B5EF4-FFF2-40B4-BE49-F238E27FC236}">
                  <a16:creationId xmlns:a16="http://schemas.microsoft.com/office/drawing/2014/main" id="{24B17ABA-D989-D2D6-0898-12492E2B57EE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3074;p53">
              <a:extLst>
                <a:ext uri="{FF2B5EF4-FFF2-40B4-BE49-F238E27FC236}">
                  <a16:creationId xmlns:a16="http://schemas.microsoft.com/office/drawing/2014/main" id="{BBECA58A-E831-82B7-222A-CF577C4316AB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3075;p53">
              <a:extLst>
                <a:ext uri="{FF2B5EF4-FFF2-40B4-BE49-F238E27FC236}">
                  <a16:creationId xmlns:a16="http://schemas.microsoft.com/office/drawing/2014/main" id="{235A1A7B-CCA9-7EC2-18B1-4274E77ACC58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3076;p53">
              <a:extLst>
                <a:ext uri="{FF2B5EF4-FFF2-40B4-BE49-F238E27FC236}">
                  <a16:creationId xmlns:a16="http://schemas.microsoft.com/office/drawing/2014/main" id="{5CB2FA5F-0B96-4662-BAB8-D13734161B52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3077;p53">
              <a:extLst>
                <a:ext uri="{FF2B5EF4-FFF2-40B4-BE49-F238E27FC236}">
                  <a16:creationId xmlns:a16="http://schemas.microsoft.com/office/drawing/2014/main" id="{67A402B8-7C8E-5953-9234-37EE896E3773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3078;p53">
              <a:extLst>
                <a:ext uri="{FF2B5EF4-FFF2-40B4-BE49-F238E27FC236}">
                  <a16:creationId xmlns:a16="http://schemas.microsoft.com/office/drawing/2014/main" id="{6D49A5F1-45EB-2B6F-5559-7662C71AF893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3079;p53">
              <a:extLst>
                <a:ext uri="{FF2B5EF4-FFF2-40B4-BE49-F238E27FC236}">
                  <a16:creationId xmlns:a16="http://schemas.microsoft.com/office/drawing/2014/main" id="{83E94B5E-3CB3-FB20-5916-07FF496CDA4D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3080;p53">
              <a:extLst>
                <a:ext uri="{FF2B5EF4-FFF2-40B4-BE49-F238E27FC236}">
                  <a16:creationId xmlns:a16="http://schemas.microsoft.com/office/drawing/2014/main" id="{190CA674-C70D-51A1-9797-C89411C4B1A6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3081;p53">
              <a:extLst>
                <a:ext uri="{FF2B5EF4-FFF2-40B4-BE49-F238E27FC236}">
                  <a16:creationId xmlns:a16="http://schemas.microsoft.com/office/drawing/2014/main" id="{C2D6E512-124F-715C-0235-4E982DF3D1A0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3082;p53">
              <a:extLst>
                <a:ext uri="{FF2B5EF4-FFF2-40B4-BE49-F238E27FC236}">
                  <a16:creationId xmlns:a16="http://schemas.microsoft.com/office/drawing/2014/main" id="{97754772-FBAD-F8AD-AF53-851F1BB9A908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3083;p53">
              <a:extLst>
                <a:ext uri="{FF2B5EF4-FFF2-40B4-BE49-F238E27FC236}">
                  <a16:creationId xmlns:a16="http://schemas.microsoft.com/office/drawing/2014/main" id="{CF41A07E-AA81-1524-E7B2-B26EA0BA6B8A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3084;p53">
              <a:extLst>
                <a:ext uri="{FF2B5EF4-FFF2-40B4-BE49-F238E27FC236}">
                  <a16:creationId xmlns:a16="http://schemas.microsoft.com/office/drawing/2014/main" id="{A58701B8-0377-6FCE-5118-998A2E069CF0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3085;p53">
              <a:extLst>
                <a:ext uri="{FF2B5EF4-FFF2-40B4-BE49-F238E27FC236}">
                  <a16:creationId xmlns:a16="http://schemas.microsoft.com/office/drawing/2014/main" id="{1CE5822A-F595-807A-7056-B675215E3993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3086;p53">
              <a:extLst>
                <a:ext uri="{FF2B5EF4-FFF2-40B4-BE49-F238E27FC236}">
                  <a16:creationId xmlns:a16="http://schemas.microsoft.com/office/drawing/2014/main" id="{88D18EAC-B270-065A-6CF6-84516B301B93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3087;p53">
              <a:extLst>
                <a:ext uri="{FF2B5EF4-FFF2-40B4-BE49-F238E27FC236}">
                  <a16:creationId xmlns:a16="http://schemas.microsoft.com/office/drawing/2014/main" id="{F9C8C6F8-FCC3-8684-5899-8FAADB90B1C5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3088;p53">
              <a:extLst>
                <a:ext uri="{FF2B5EF4-FFF2-40B4-BE49-F238E27FC236}">
                  <a16:creationId xmlns:a16="http://schemas.microsoft.com/office/drawing/2014/main" id="{43246B6C-466A-7DDA-B972-19DFDA9C351E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3089;p53">
              <a:extLst>
                <a:ext uri="{FF2B5EF4-FFF2-40B4-BE49-F238E27FC236}">
                  <a16:creationId xmlns:a16="http://schemas.microsoft.com/office/drawing/2014/main" id="{8B725B63-F1C6-06D3-4205-9CDE2DEAD66F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3090;p53">
              <a:extLst>
                <a:ext uri="{FF2B5EF4-FFF2-40B4-BE49-F238E27FC236}">
                  <a16:creationId xmlns:a16="http://schemas.microsoft.com/office/drawing/2014/main" id="{39FE8419-BF3F-7407-D8D6-F6710D5504E3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3091;p53">
              <a:extLst>
                <a:ext uri="{FF2B5EF4-FFF2-40B4-BE49-F238E27FC236}">
                  <a16:creationId xmlns:a16="http://schemas.microsoft.com/office/drawing/2014/main" id="{29FD9E1C-6BD7-6FC6-0660-9D10F54F70FD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3092;p53">
              <a:extLst>
                <a:ext uri="{FF2B5EF4-FFF2-40B4-BE49-F238E27FC236}">
                  <a16:creationId xmlns:a16="http://schemas.microsoft.com/office/drawing/2014/main" id="{71E11514-F99D-40AB-E4FC-49EA649D48A9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3093;p53">
              <a:extLst>
                <a:ext uri="{FF2B5EF4-FFF2-40B4-BE49-F238E27FC236}">
                  <a16:creationId xmlns:a16="http://schemas.microsoft.com/office/drawing/2014/main" id="{FA340B12-91C0-B74B-F3F3-3552CB4F5893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3094;p53">
              <a:extLst>
                <a:ext uri="{FF2B5EF4-FFF2-40B4-BE49-F238E27FC236}">
                  <a16:creationId xmlns:a16="http://schemas.microsoft.com/office/drawing/2014/main" id="{1187D75D-4FA1-64E5-0C1A-2A01BC2B6D4C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3095;p53">
              <a:extLst>
                <a:ext uri="{FF2B5EF4-FFF2-40B4-BE49-F238E27FC236}">
                  <a16:creationId xmlns:a16="http://schemas.microsoft.com/office/drawing/2014/main" id="{3A0925A2-8856-6DB0-16D8-4243FAF45130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3096;p53">
              <a:extLst>
                <a:ext uri="{FF2B5EF4-FFF2-40B4-BE49-F238E27FC236}">
                  <a16:creationId xmlns:a16="http://schemas.microsoft.com/office/drawing/2014/main" id="{5633E0E4-A02B-2238-D23A-0B921D389DD9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3097;p53">
              <a:extLst>
                <a:ext uri="{FF2B5EF4-FFF2-40B4-BE49-F238E27FC236}">
                  <a16:creationId xmlns:a16="http://schemas.microsoft.com/office/drawing/2014/main" id="{4997D559-956D-EEB6-1873-5C774882A05A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3098;p53">
              <a:extLst>
                <a:ext uri="{FF2B5EF4-FFF2-40B4-BE49-F238E27FC236}">
                  <a16:creationId xmlns:a16="http://schemas.microsoft.com/office/drawing/2014/main" id="{FED6E499-955A-CD25-8285-FFB634A98278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3099;p53">
              <a:extLst>
                <a:ext uri="{FF2B5EF4-FFF2-40B4-BE49-F238E27FC236}">
                  <a16:creationId xmlns:a16="http://schemas.microsoft.com/office/drawing/2014/main" id="{D4C4F50D-9DD5-CFD6-2220-E7C0E8442E6E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3100;p53">
              <a:extLst>
                <a:ext uri="{FF2B5EF4-FFF2-40B4-BE49-F238E27FC236}">
                  <a16:creationId xmlns:a16="http://schemas.microsoft.com/office/drawing/2014/main" id="{6892BC07-3BEE-E4C2-9BD2-A34E3D221AB3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3101;p53">
              <a:extLst>
                <a:ext uri="{FF2B5EF4-FFF2-40B4-BE49-F238E27FC236}">
                  <a16:creationId xmlns:a16="http://schemas.microsoft.com/office/drawing/2014/main" id="{220C86A8-5472-D41A-845E-9CAA4D9540F8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3102;p53">
              <a:extLst>
                <a:ext uri="{FF2B5EF4-FFF2-40B4-BE49-F238E27FC236}">
                  <a16:creationId xmlns:a16="http://schemas.microsoft.com/office/drawing/2014/main" id="{8BCEDD10-0756-70E8-6B3E-C622F1C05CE2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3103;p53">
              <a:extLst>
                <a:ext uri="{FF2B5EF4-FFF2-40B4-BE49-F238E27FC236}">
                  <a16:creationId xmlns:a16="http://schemas.microsoft.com/office/drawing/2014/main" id="{8FA34F48-65A2-E1DE-9654-DC1656608D0F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3104;p53">
              <a:extLst>
                <a:ext uri="{FF2B5EF4-FFF2-40B4-BE49-F238E27FC236}">
                  <a16:creationId xmlns:a16="http://schemas.microsoft.com/office/drawing/2014/main" id="{FA3FAE8C-3AE3-D52F-582D-56FBEE8231F6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3105;p53">
              <a:extLst>
                <a:ext uri="{FF2B5EF4-FFF2-40B4-BE49-F238E27FC236}">
                  <a16:creationId xmlns:a16="http://schemas.microsoft.com/office/drawing/2014/main" id="{C85BAA61-C215-6AA6-EE6D-D2F680CB8335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3106;p53">
              <a:extLst>
                <a:ext uri="{FF2B5EF4-FFF2-40B4-BE49-F238E27FC236}">
                  <a16:creationId xmlns:a16="http://schemas.microsoft.com/office/drawing/2014/main" id="{2D5E839F-C0F5-7C9C-22AD-172F4966A2B5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3107;p53">
              <a:extLst>
                <a:ext uri="{FF2B5EF4-FFF2-40B4-BE49-F238E27FC236}">
                  <a16:creationId xmlns:a16="http://schemas.microsoft.com/office/drawing/2014/main" id="{09D87E90-477A-8C0C-322E-E2488317B10E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3108;p53">
              <a:extLst>
                <a:ext uri="{FF2B5EF4-FFF2-40B4-BE49-F238E27FC236}">
                  <a16:creationId xmlns:a16="http://schemas.microsoft.com/office/drawing/2014/main" id="{F5B6603C-44D0-3EFF-D64D-9BADC79633CD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3109;p53">
              <a:extLst>
                <a:ext uri="{FF2B5EF4-FFF2-40B4-BE49-F238E27FC236}">
                  <a16:creationId xmlns:a16="http://schemas.microsoft.com/office/drawing/2014/main" id="{B92FEF8A-7D9F-7279-3205-BCDF945D58CA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3110;p53">
              <a:extLst>
                <a:ext uri="{FF2B5EF4-FFF2-40B4-BE49-F238E27FC236}">
                  <a16:creationId xmlns:a16="http://schemas.microsoft.com/office/drawing/2014/main" id="{E06B7EDB-FC0D-A7CC-FB7C-09E818CBAC75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3111;p53">
              <a:extLst>
                <a:ext uri="{FF2B5EF4-FFF2-40B4-BE49-F238E27FC236}">
                  <a16:creationId xmlns:a16="http://schemas.microsoft.com/office/drawing/2014/main" id="{D01E6048-D1B0-2A65-6DC7-776B84B7BFAE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3112;p53">
              <a:extLst>
                <a:ext uri="{FF2B5EF4-FFF2-40B4-BE49-F238E27FC236}">
                  <a16:creationId xmlns:a16="http://schemas.microsoft.com/office/drawing/2014/main" id="{27BC0F72-FB59-102D-5157-5BEDBC8F05CF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3113;p53">
              <a:extLst>
                <a:ext uri="{FF2B5EF4-FFF2-40B4-BE49-F238E27FC236}">
                  <a16:creationId xmlns:a16="http://schemas.microsoft.com/office/drawing/2014/main" id="{B8C36395-BB9D-EF52-21B5-65067F315858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3114;p53">
              <a:extLst>
                <a:ext uri="{FF2B5EF4-FFF2-40B4-BE49-F238E27FC236}">
                  <a16:creationId xmlns:a16="http://schemas.microsoft.com/office/drawing/2014/main" id="{D69C9F36-B7A4-9728-A321-CC5449899EF7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3115;p53">
              <a:extLst>
                <a:ext uri="{FF2B5EF4-FFF2-40B4-BE49-F238E27FC236}">
                  <a16:creationId xmlns:a16="http://schemas.microsoft.com/office/drawing/2014/main" id="{FB3FCB84-98BF-7BC1-0A28-41C528014A71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3116;p53">
              <a:extLst>
                <a:ext uri="{FF2B5EF4-FFF2-40B4-BE49-F238E27FC236}">
                  <a16:creationId xmlns:a16="http://schemas.microsoft.com/office/drawing/2014/main" id="{FA4FB4B6-A438-0FE6-286E-15BA12C2E24C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3117;p53">
              <a:extLst>
                <a:ext uri="{FF2B5EF4-FFF2-40B4-BE49-F238E27FC236}">
                  <a16:creationId xmlns:a16="http://schemas.microsoft.com/office/drawing/2014/main" id="{0CCEAE51-AB1C-6E5A-8B15-1D4ECC469097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3118;p53">
              <a:extLst>
                <a:ext uri="{FF2B5EF4-FFF2-40B4-BE49-F238E27FC236}">
                  <a16:creationId xmlns:a16="http://schemas.microsoft.com/office/drawing/2014/main" id="{AEA9BC22-7F50-2D1C-5CE5-BC3CCA8B70D3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3119;p53">
              <a:extLst>
                <a:ext uri="{FF2B5EF4-FFF2-40B4-BE49-F238E27FC236}">
                  <a16:creationId xmlns:a16="http://schemas.microsoft.com/office/drawing/2014/main" id="{F68459D1-4004-73A6-EFC0-6A4292492CF1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3120;p53">
              <a:extLst>
                <a:ext uri="{FF2B5EF4-FFF2-40B4-BE49-F238E27FC236}">
                  <a16:creationId xmlns:a16="http://schemas.microsoft.com/office/drawing/2014/main" id="{873062CF-C568-DCAB-9346-576F2FD5C1AC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3121;p53">
              <a:extLst>
                <a:ext uri="{FF2B5EF4-FFF2-40B4-BE49-F238E27FC236}">
                  <a16:creationId xmlns:a16="http://schemas.microsoft.com/office/drawing/2014/main" id="{61901387-E63E-759F-5DF5-A4233BB4F45A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3122;p53">
              <a:extLst>
                <a:ext uri="{FF2B5EF4-FFF2-40B4-BE49-F238E27FC236}">
                  <a16:creationId xmlns:a16="http://schemas.microsoft.com/office/drawing/2014/main" id="{CDB2208C-2498-0C3C-E9C8-9550CD2017D2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3123;p53">
              <a:extLst>
                <a:ext uri="{FF2B5EF4-FFF2-40B4-BE49-F238E27FC236}">
                  <a16:creationId xmlns:a16="http://schemas.microsoft.com/office/drawing/2014/main" id="{55903793-246C-5021-ACC1-ABF52D1CBCCA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3124;p53">
              <a:extLst>
                <a:ext uri="{FF2B5EF4-FFF2-40B4-BE49-F238E27FC236}">
                  <a16:creationId xmlns:a16="http://schemas.microsoft.com/office/drawing/2014/main" id="{71DAB40C-F146-D638-5719-6134261233BF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3125;p53">
              <a:extLst>
                <a:ext uri="{FF2B5EF4-FFF2-40B4-BE49-F238E27FC236}">
                  <a16:creationId xmlns:a16="http://schemas.microsoft.com/office/drawing/2014/main" id="{E0A2B4BA-ABAA-553D-AB36-BE6C1566FAC1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3126;p53">
              <a:extLst>
                <a:ext uri="{FF2B5EF4-FFF2-40B4-BE49-F238E27FC236}">
                  <a16:creationId xmlns:a16="http://schemas.microsoft.com/office/drawing/2014/main" id="{EFADAA9A-B4E7-4C95-3753-3274BD027D2C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3127;p53">
              <a:extLst>
                <a:ext uri="{FF2B5EF4-FFF2-40B4-BE49-F238E27FC236}">
                  <a16:creationId xmlns:a16="http://schemas.microsoft.com/office/drawing/2014/main" id="{FFF0A10D-9C7E-051F-1DB2-1B24B2E09345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3128;p53">
              <a:extLst>
                <a:ext uri="{FF2B5EF4-FFF2-40B4-BE49-F238E27FC236}">
                  <a16:creationId xmlns:a16="http://schemas.microsoft.com/office/drawing/2014/main" id="{93FDAB7F-8F4C-ADED-328F-B10060B94A89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3129;p53">
              <a:extLst>
                <a:ext uri="{FF2B5EF4-FFF2-40B4-BE49-F238E27FC236}">
                  <a16:creationId xmlns:a16="http://schemas.microsoft.com/office/drawing/2014/main" id="{4564B175-9374-0688-E146-DF49F2E93374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3130;p53">
              <a:extLst>
                <a:ext uri="{FF2B5EF4-FFF2-40B4-BE49-F238E27FC236}">
                  <a16:creationId xmlns:a16="http://schemas.microsoft.com/office/drawing/2014/main" id="{0030183A-52B3-4A5C-0462-E1E544D0C17E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3131;p53">
              <a:extLst>
                <a:ext uri="{FF2B5EF4-FFF2-40B4-BE49-F238E27FC236}">
                  <a16:creationId xmlns:a16="http://schemas.microsoft.com/office/drawing/2014/main" id="{ED097A1E-92CC-CF8B-57D4-064C15249BDD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3132;p53">
              <a:extLst>
                <a:ext uri="{FF2B5EF4-FFF2-40B4-BE49-F238E27FC236}">
                  <a16:creationId xmlns:a16="http://schemas.microsoft.com/office/drawing/2014/main" id="{506629DB-6116-EA5D-AEB0-ECC0A4115741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3133;p53">
              <a:extLst>
                <a:ext uri="{FF2B5EF4-FFF2-40B4-BE49-F238E27FC236}">
                  <a16:creationId xmlns:a16="http://schemas.microsoft.com/office/drawing/2014/main" id="{390DD46E-E807-F146-50FB-CD6DFAE70ADE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3134;p53">
              <a:extLst>
                <a:ext uri="{FF2B5EF4-FFF2-40B4-BE49-F238E27FC236}">
                  <a16:creationId xmlns:a16="http://schemas.microsoft.com/office/drawing/2014/main" id="{EC3296A6-7237-CBB1-6865-55F642305158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3135;p53">
              <a:extLst>
                <a:ext uri="{FF2B5EF4-FFF2-40B4-BE49-F238E27FC236}">
                  <a16:creationId xmlns:a16="http://schemas.microsoft.com/office/drawing/2014/main" id="{0EF56F8E-5129-7E85-663E-38DE289F17CE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3136;p53">
              <a:extLst>
                <a:ext uri="{FF2B5EF4-FFF2-40B4-BE49-F238E27FC236}">
                  <a16:creationId xmlns:a16="http://schemas.microsoft.com/office/drawing/2014/main" id="{A6858720-20E8-7246-524D-B1C9DF6C8AE2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3137;p53">
              <a:extLst>
                <a:ext uri="{FF2B5EF4-FFF2-40B4-BE49-F238E27FC236}">
                  <a16:creationId xmlns:a16="http://schemas.microsoft.com/office/drawing/2014/main" id="{395E87C9-767D-33FC-4832-FC1125EE3D03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3138;p53">
              <a:extLst>
                <a:ext uri="{FF2B5EF4-FFF2-40B4-BE49-F238E27FC236}">
                  <a16:creationId xmlns:a16="http://schemas.microsoft.com/office/drawing/2014/main" id="{CE086268-BC81-FB9F-4717-ACBECF90CA15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3139;p53">
              <a:extLst>
                <a:ext uri="{FF2B5EF4-FFF2-40B4-BE49-F238E27FC236}">
                  <a16:creationId xmlns:a16="http://schemas.microsoft.com/office/drawing/2014/main" id="{12F49F9A-B305-1214-4431-BD01FFD9CF4C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3140;p53">
              <a:extLst>
                <a:ext uri="{FF2B5EF4-FFF2-40B4-BE49-F238E27FC236}">
                  <a16:creationId xmlns:a16="http://schemas.microsoft.com/office/drawing/2014/main" id="{5CD77628-E277-BC6E-AD0B-71C873274BE1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3141;p53">
              <a:extLst>
                <a:ext uri="{FF2B5EF4-FFF2-40B4-BE49-F238E27FC236}">
                  <a16:creationId xmlns:a16="http://schemas.microsoft.com/office/drawing/2014/main" id="{E1678431-F009-BD45-BE70-5ECAF459EDD5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3142;p53">
              <a:extLst>
                <a:ext uri="{FF2B5EF4-FFF2-40B4-BE49-F238E27FC236}">
                  <a16:creationId xmlns:a16="http://schemas.microsoft.com/office/drawing/2014/main" id="{0AC669F6-87AA-A293-1170-D74DDE559890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3143;p53">
              <a:extLst>
                <a:ext uri="{FF2B5EF4-FFF2-40B4-BE49-F238E27FC236}">
                  <a16:creationId xmlns:a16="http://schemas.microsoft.com/office/drawing/2014/main" id="{DCBCF8E5-CC63-8666-BF9C-529BCAA7D3C9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3144;p53">
              <a:extLst>
                <a:ext uri="{FF2B5EF4-FFF2-40B4-BE49-F238E27FC236}">
                  <a16:creationId xmlns:a16="http://schemas.microsoft.com/office/drawing/2014/main" id="{3BEF3955-446C-9F4D-5D37-8BC9A86F35FD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3145;p53">
              <a:extLst>
                <a:ext uri="{FF2B5EF4-FFF2-40B4-BE49-F238E27FC236}">
                  <a16:creationId xmlns:a16="http://schemas.microsoft.com/office/drawing/2014/main" id="{6AEDF9CB-C82D-95EF-FE29-BC2AF5E897D7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3146;p53">
              <a:extLst>
                <a:ext uri="{FF2B5EF4-FFF2-40B4-BE49-F238E27FC236}">
                  <a16:creationId xmlns:a16="http://schemas.microsoft.com/office/drawing/2014/main" id="{27C6E026-9CEA-8A84-677B-29D0D3DDD495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3147;p53">
              <a:extLst>
                <a:ext uri="{FF2B5EF4-FFF2-40B4-BE49-F238E27FC236}">
                  <a16:creationId xmlns:a16="http://schemas.microsoft.com/office/drawing/2014/main" id="{85B8A66B-2BD1-3F9E-7CF1-8A4F8967501F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3148;p53">
              <a:extLst>
                <a:ext uri="{FF2B5EF4-FFF2-40B4-BE49-F238E27FC236}">
                  <a16:creationId xmlns:a16="http://schemas.microsoft.com/office/drawing/2014/main" id="{86A9C25C-EECD-283C-BAA6-A48743A345F9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3149;p53">
              <a:extLst>
                <a:ext uri="{FF2B5EF4-FFF2-40B4-BE49-F238E27FC236}">
                  <a16:creationId xmlns:a16="http://schemas.microsoft.com/office/drawing/2014/main" id="{49B33711-8844-B046-B2D6-74CB8BC528FA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943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grpSp>
        <p:nvGrpSpPr>
          <p:cNvPr id="4" name="Google Shape;2739;p51">
            <a:extLst>
              <a:ext uri="{FF2B5EF4-FFF2-40B4-BE49-F238E27FC236}">
                <a16:creationId xmlns:a16="http://schemas.microsoft.com/office/drawing/2014/main" id="{0BBB242A-3FF0-E181-0C4E-920A660A3C2B}"/>
              </a:ext>
            </a:extLst>
          </p:cNvPr>
          <p:cNvGrpSpPr/>
          <p:nvPr/>
        </p:nvGrpSpPr>
        <p:grpSpPr>
          <a:xfrm>
            <a:off x="2100875" y="1601714"/>
            <a:ext cx="5183250" cy="3541786"/>
            <a:chOff x="277900" y="420125"/>
            <a:chExt cx="6852525" cy="4682425"/>
          </a:xfrm>
        </p:grpSpPr>
        <p:sp>
          <p:nvSpPr>
            <p:cNvPr id="5" name="Google Shape;2740;p51">
              <a:extLst>
                <a:ext uri="{FF2B5EF4-FFF2-40B4-BE49-F238E27FC236}">
                  <a16:creationId xmlns:a16="http://schemas.microsoft.com/office/drawing/2014/main" id="{DBD7D519-B9B8-1A8D-9F9F-167714F8BEDC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51">
              <a:extLst>
                <a:ext uri="{FF2B5EF4-FFF2-40B4-BE49-F238E27FC236}">
                  <a16:creationId xmlns:a16="http://schemas.microsoft.com/office/drawing/2014/main" id="{0F5C91CC-D393-A206-5471-48935B8FADE9}"/>
                </a:ext>
              </a:extLst>
            </p:cNvPr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2;p51">
              <a:extLst>
                <a:ext uri="{FF2B5EF4-FFF2-40B4-BE49-F238E27FC236}">
                  <a16:creationId xmlns:a16="http://schemas.microsoft.com/office/drawing/2014/main" id="{E17FCA86-A19D-EBD1-5AF9-DDAB9FB47BE7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3;p51">
              <a:extLst>
                <a:ext uri="{FF2B5EF4-FFF2-40B4-BE49-F238E27FC236}">
                  <a16:creationId xmlns:a16="http://schemas.microsoft.com/office/drawing/2014/main" id="{071E036C-BF84-6356-DBDF-3EFA03A3E47F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4;p51">
              <a:extLst>
                <a:ext uri="{FF2B5EF4-FFF2-40B4-BE49-F238E27FC236}">
                  <a16:creationId xmlns:a16="http://schemas.microsoft.com/office/drawing/2014/main" id="{75950D99-FE47-F121-4CC5-FBB344A8A3E8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5;p51">
              <a:extLst>
                <a:ext uri="{FF2B5EF4-FFF2-40B4-BE49-F238E27FC236}">
                  <a16:creationId xmlns:a16="http://schemas.microsoft.com/office/drawing/2014/main" id="{8DDAEAFE-6ACF-458D-E072-E83BB576A631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6;p51">
              <a:extLst>
                <a:ext uri="{FF2B5EF4-FFF2-40B4-BE49-F238E27FC236}">
                  <a16:creationId xmlns:a16="http://schemas.microsoft.com/office/drawing/2014/main" id="{1E812E5C-FA5B-DAC1-8408-0FA6052142FA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7;p51">
              <a:extLst>
                <a:ext uri="{FF2B5EF4-FFF2-40B4-BE49-F238E27FC236}">
                  <a16:creationId xmlns:a16="http://schemas.microsoft.com/office/drawing/2014/main" id="{BB3B117F-E070-BF2A-BB48-5547C0070060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8;p51">
              <a:extLst>
                <a:ext uri="{FF2B5EF4-FFF2-40B4-BE49-F238E27FC236}">
                  <a16:creationId xmlns:a16="http://schemas.microsoft.com/office/drawing/2014/main" id="{9F37DF8C-A95F-BD2C-C6B9-E750ABFE72FF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9;p51">
              <a:extLst>
                <a:ext uri="{FF2B5EF4-FFF2-40B4-BE49-F238E27FC236}">
                  <a16:creationId xmlns:a16="http://schemas.microsoft.com/office/drawing/2014/main" id="{70866539-1136-9952-CEFE-F5AFADAC1385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0;p51">
              <a:extLst>
                <a:ext uri="{FF2B5EF4-FFF2-40B4-BE49-F238E27FC236}">
                  <a16:creationId xmlns:a16="http://schemas.microsoft.com/office/drawing/2014/main" id="{2A81963C-FAC7-6790-2C08-4A18CF242AD0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1;p51">
              <a:extLst>
                <a:ext uri="{FF2B5EF4-FFF2-40B4-BE49-F238E27FC236}">
                  <a16:creationId xmlns:a16="http://schemas.microsoft.com/office/drawing/2014/main" id="{5B705004-7B36-A94D-D0B0-8DCD89313192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2;p51">
              <a:extLst>
                <a:ext uri="{FF2B5EF4-FFF2-40B4-BE49-F238E27FC236}">
                  <a16:creationId xmlns:a16="http://schemas.microsoft.com/office/drawing/2014/main" id="{ECBAD2C5-21A7-B556-C3CB-06F71909FFCA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3;p51">
              <a:extLst>
                <a:ext uri="{FF2B5EF4-FFF2-40B4-BE49-F238E27FC236}">
                  <a16:creationId xmlns:a16="http://schemas.microsoft.com/office/drawing/2014/main" id="{684BE820-AE5E-A75E-6B85-9981E25C0F39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4;p51">
              <a:extLst>
                <a:ext uri="{FF2B5EF4-FFF2-40B4-BE49-F238E27FC236}">
                  <a16:creationId xmlns:a16="http://schemas.microsoft.com/office/drawing/2014/main" id="{4B8FCA84-1A7F-A389-9686-1D6EAEE8FC70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5;p51">
              <a:extLst>
                <a:ext uri="{FF2B5EF4-FFF2-40B4-BE49-F238E27FC236}">
                  <a16:creationId xmlns:a16="http://schemas.microsoft.com/office/drawing/2014/main" id="{BFF33EC3-7B09-4383-B332-506FBFD65E89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6;p51">
              <a:extLst>
                <a:ext uri="{FF2B5EF4-FFF2-40B4-BE49-F238E27FC236}">
                  <a16:creationId xmlns:a16="http://schemas.microsoft.com/office/drawing/2014/main" id="{B4655F4F-3C3A-3285-17F1-1CA19A9A6089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7;p51">
              <a:extLst>
                <a:ext uri="{FF2B5EF4-FFF2-40B4-BE49-F238E27FC236}">
                  <a16:creationId xmlns:a16="http://schemas.microsoft.com/office/drawing/2014/main" id="{57244278-E754-AABE-FE2D-07190E6E7A49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8;p51">
              <a:extLst>
                <a:ext uri="{FF2B5EF4-FFF2-40B4-BE49-F238E27FC236}">
                  <a16:creationId xmlns:a16="http://schemas.microsoft.com/office/drawing/2014/main" id="{980FEBBF-B199-BEF2-633D-91407B9F519F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9;p51">
              <a:extLst>
                <a:ext uri="{FF2B5EF4-FFF2-40B4-BE49-F238E27FC236}">
                  <a16:creationId xmlns:a16="http://schemas.microsoft.com/office/drawing/2014/main" id="{68B1C081-4CF1-72A0-ECBD-6EA32CC00386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0;p51">
              <a:extLst>
                <a:ext uri="{FF2B5EF4-FFF2-40B4-BE49-F238E27FC236}">
                  <a16:creationId xmlns:a16="http://schemas.microsoft.com/office/drawing/2014/main" id="{DFA2B3A6-B628-0BE7-6022-63D1532EDCE1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1;p51">
              <a:extLst>
                <a:ext uri="{FF2B5EF4-FFF2-40B4-BE49-F238E27FC236}">
                  <a16:creationId xmlns:a16="http://schemas.microsoft.com/office/drawing/2014/main" id="{A57BDB81-66DD-E0D0-C549-A3F75B4EF6EF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2;p51">
              <a:extLst>
                <a:ext uri="{FF2B5EF4-FFF2-40B4-BE49-F238E27FC236}">
                  <a16:creationId xmlns:a16="http://schemas.microsoft.com/office/drawing/2014/main" id="{C773CE8A-7492-7074-C390-8F11A4DCB753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3;p51">
              <a:extLst>
                <a:ext uri="{FF2B5EF4-FFF2-40B4-BE49-F238E27FC236}">
                  <a16:creationId xmlns:a16="http://schemas.microsoft.com/office/drawing/2014/main" id="{0AD37AFD-5E6F-3F9B-862A-A801F99B0037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4;p51">
              <a:extLst>
                <a:ext uri="{FF2B5EF4-FFF2-40B4-BE49-F238E27FC236}">
                  <a16:creationId xmlns:a16="http://schemas.microsoft.com/office/drawing/2014/main" id="{B813E720-F219-F442-2A7E-426091216217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5;p51">
              <a:extLst>
                <a:ext uri="{FF2B5EF4-FFF2-40B4-BE49-F238E27FC236}">
                  <a16:creationId xmlns:a16="http://schemas.microsoft.com/office/drawing/2014/main" id="{F36F1B61-FE2B-3AA7-B21D-A5B6E21F7A0A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6;p51">
              <a:extLst>
                <a:ext uri="{FF2B5EF4-FFF2-40B4-BE49-F238E27FC236}">
                  <a16:creationId xmlns:a16="http://schemas.microsoft.com/office/drawing/2014/main" id="{7C33259E-5B96-4076-2F7D-C703497EE332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7;p51">
              <a:extLst>
                <a:ext uri="{FF2B5EF4-FFF2-40B4-BE49-F238E27FC236}">
                  <a16:creationId xmlns:a16="http://schemas.microsoft.com/office/drawing/2014/main" id="{1D71C24F-187E-D52C-19C0-464380EF1EAC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8;p51">
              <a:extLst>
                <a:ext uri="{FF2B5EF4-FFF2-40B4-BE49-F238E27FC236}">
                  <a16:creationId xmlns:a16="http://schemas.microsoft.com/office/drawing/2014/main" id="{1E0D5A35-145C-1113-8F9B-26C1E9A25073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9;p51">
              <a:extLst>
                <a:ext uri="{FF2B5EF4-FFF2-40B4-BE49-F238E27FC236}">
                  <a16:creationId xmlns:a16="http://schemas.microsoft.com/office/drawing/2014/main" id="{ED8CE97F-35F6-9D23-DAED-1FC6DC0F78A9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0;p51">
              <a:extLst>
                <a:ext uri="{FF2B5EF4-FFF2-40B4-BE49-F238E27FC236}">
                  <a16:creationId xmlns:a16="http://schemas.microsoft.com/office/drawing/2014/main" id="{E4DE9860-DCD4-3B89-EEAD-6164B503396F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1;p51">
              <a:extLst>
                <a:ext uri="{FF2B5EF4-FFF2-40B4-BE49-F238E27FC236}">
                  <a16:creationId xmlns:a16="http://schemas.microsoft.com/office/drawing/2014/main" id="{8BEC8D78-7E03-73A4-975E-0A72B04D35B2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2;p51">
              <a:extLst>
                <a:ext uri="{FF2B5EF4-FFF2-40B4-BE49-F238E27FC236}">
                  <a16:creationId xmlns:a16="http://schemas.microsoft.com/office/drawing/2014/main" id="{382A29CB-025F-085C-C984-99AEF456AEBD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3;p51">
              <a:extLst>
                <a:ext uri="{FF2B5EF4-FFF2-40B4-BE49-F238E27FC236}">
                  <a16:creationId xmlns:a16="http://schemas.microsoft.com/office/drawing/2014/main" id="{4B4F1412-5AE6-319B-FB2B-76DE5C554686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4;p51">
              <a:extLst>
                <a:ext uri="{FF2B5EF4-FFF2-40B4-BE49-F238E27FC236}">
                  <a16:creationId xmlns:a16="http://schemas.microsoft.com/office/drawing/2014/main" id="{362B45DA-000B-BF9F-86C1-9EC28F6BE659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5;p51">
              <a:extLst>
                <a:ext uri="{FF2B5EF4-FFF2-40B4-BE49-F238E27FC236}">
                  <a16:creationId xmlns:a16="http://schemas.microsoft.com/office/drawing/2014/main" id="{9FAEBD7D-DF5D-878E-530C-BE7F75553E50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6;p51">
              <a:extLst>
                <a:ext uri="{FF2B5EF4-FFF2-40B4-BE49-F238E27FC236}">
                  <a16:creationId xmlns:a16="http://schemas.microsoft.com/office/drawing/2014/main" id="{4BFDF22B-889B-1306-7015-9934DC547499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7;p51">
              <a:extLst>
                <a:ext uri="{FF2B5EF4-FFF2-40B4-BE49-F238E27FC236}">
                  <a16:creationId xmlns:a16="http://schemas.microsoft.com/office/drawing/2014/main" id="{467A0103-D14C-5CB5-F92C-A6DF9F268219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8;p51">
              <a:extLst>
                <a:ext uri="{FF2B5EF4-FFF2-40B4-BE49-F238E27FC236}">
                  <a16:creationId xmlns:a16="http://schemas.microsoft.com/office/drawing/2014/main" id="{30729CB7-A70B-C238-7D42-26EF752FF306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9;p51">
              <a:extLst>
                <a:ext uri="{FF2B5EF4-FFF2-40B4-BE49-F238E27FC236}">
                  <a16:creationId xmlns:a16="http://schemas.microsoft.com/office/drawing/2014/main" id="{BE862824-F349-CD73-B187-A7B5864C2D70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0;p51">
              <a:extLst>
                <a:ext uri="{FF2B5EF4-FFF2-40B4-BE49-F238E27FC236}">
                  <a16:creationId xmlns:a16="http://schemas.microsoft.com/office/drawing/2014/main" id="{637B2710-80A0-FD3C-A81C-2F587127DC1F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1;p51">
              <a:extLst>
                <a:ext uri="{FF2B5EF4-FFF2-40B4-BE49-F238E27FC236}">
                  <a16:creationId xmlns:a16="http://schemas.microsoft.com/office/drawing/2014/main" id="{450F1D5A-0E87-BEBD-4643-5C0175957500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2;p51">
              <a:extLst>
                <a:ext uri="{FF2B5EF4-FFF2-40B4-BE49-F238E27FC236}">
                  <a16:creationId xmlns:a16="http://schemas.microsoft.com/office/drawing/2014/main" id="{0B87DC52-84D9-C0B2-A6D1-D87EDBF411BD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3;p51">
              <a:extLst>
                <a:ext uri="{FF2B5EF4-FFF2-40B4-BE49-F238E27FC236}">
                  <a16:creationId xmlns:a16="http://schemas.microsoft.com/office/drawing/2014/main" id="{25F3FB42-71AF-7E05-FF85-CE4A271C3A02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4;p51">
              <a:extLst>
                <a:ext uri="{FF2B5EF4-FFF2-40B4-BE49-F238E27FC236}">
                  <a16:creationId xmlns:a16="http://schemas.microsoft.com/office/drawing/2014/main" id="{C70C09B9-6A52-3EA4-A455-0D4D92502AF5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5;p51">
              <a:extLst>
                <a:ext uri="{FF2B5EF4-FFF2-40B4-BE49-F238E27FC236}">
                  <a16:creationId xmlns:a16="http://schemas.microsoft.com/office/drawing/2014/main" id="{D51DA2D5-31BA-EF82-0F4C-BCF21E6CA115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6;p51">
              <a:extLst>
                <a:ext uri="{FF2B5EF4-FFF2-40B4-BE49-F238E27FC236}">
                  <a16:creationId xmlns:a16="http://schemas.microsoft.com/office/drawing/2014/main" id="{6CAA5A62-55B6-7BFB-3BF7-49D89A1A160E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7;p51">
              <a:extLst>
                <a:ext uri="{FF2B5EF4-FFF2-40B4-BE49-F238E27FC236}">
                  <a16:creationId xmlns:a16="http://schemas.microsoft.com/office/drawing/2014/main" id="{F998F5F7-BB04-E793-C6D3-A27F58AB01C2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8;p51">
              <a:extLst>
                <a:ext uri="{FF2B5EF4-FFF2-40B4-BE49-F238E27FC236}">
                  <a16:creationId xmlns:a16="http://schemas.microsoft.com/office/drawing/2014/main" id="{3DDE26D0-5400-AAF8-C835-8355ECE09F46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9;p51">
              <a:extLst>
                <a:ext uri="{FF2B5EF4-FFF2-40B4-BE49-F238E27FC236}">
                  <a16:creationId xmlns:a16="http://schemas.microsoft.com/office/drawing/2014/main" id="{B2B98FC2-C4EB-F629-5BBE-1341AB9AC848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0;p51">
              <a:extLst>
                <a:ext uri="{FF2B5EF4-FFF2-40B4-BE49-F238E27FC236}">
                  <a16:creationId xmlns:a16="http://schemas.microsoft.com/office/drawing/2014/main" id="{9907D380-7E39-2F50-48D7-05C103AE1A10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1;p51">
              <a:extLst>
                <a:ext uri="{FF2B5EF4-FFF2-40B4-BE49-F238E27FC236}">
                  <a16:creationId xmlns:a16="http://schemas.microsoft.com/office/drawing/2014/main" id="{4EF690F7-FEDD-1138-BBAD-94BC05FAA066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2;p51">
              <a:extLst>
                <a:ext uri="{FF2B5EF4-FFF2-40B4-BE49-F238E27FC236}">
                  <a16:creationId xmlns:a16="http://schemas.microsoft.com/office/drawing/2014/main" id="{F2A0D6F7-54A0-7A4B-6350-A779ECAAA213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3;p51">
              <a:extLst>
                <a:ext uri="{FF2B5EF4-FFF2-40B4-BE49-F238E27FC236}">
                  <a16:creationId xmlns:a16="http://schemas.microsoft.com/office/drawing/2014/main" id="{4CE0044D-63C4-D053-0CF9-448A10C9383C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4;p51">
              <a:extLst>
                <a:ext uri="{FF2B5EF4-FFF2-40B4-BE49-F238E27FC236}">
                  <a16:creationId xmlns:a16="http://schemas.microsoft.com/office/drawing/2014/main" id="{340891EC-64D3-AA78-16CF-CA5EED4B05E8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5;p51">
              <a:extLst>
                <a:ext uri="{FF2B5EF4-FFF2-40B4-BE49-F238E27FC236}">
                  <a16:creationId xmlns:a16="http://schemas.microsoft.com/office/drawing/2014/main" id="{E88C018C-EF5A-AE3E-CBAB-34CD414F8F57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6;p51">
              <a:extLst>
                <a:ext uri="{FF2B5EF4-FFF2-40B4-BE49-F238E27FC236}">
                  <a16:creationId xmlns:a16="http://schemas.microsoft.com/office/drawing/2014/main" id="{3E31D424-F98A-888F-52A1-4AEF9B890827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7;p51">
              <a:extLst>
                <a:ext uri="{FF2B5EF4-FFF2-40B4-BE49-F238E27FC236}">
                  <a16:creationId xmlns:a16="http://schemas.microsoft.com/office/drawing/2014/main" id="{E2E5EB8C-4C15-1C8F-B103-032297346DDD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8;p51">
              <a:extLst>
                <a:ext uri="{FF2B5EF4-FFF2-40B4-BE49-F238E27FC236}">
                  <a16:creationId xmlns:a16="http://schemas.microsoft.com/office/drawing/2014/main" id="{63F729F0-1CCC-4B33-5E4B-92D2664985F8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2799;p51">
              <a:extLst>
                <a:ext uri="{FF2B5EF4-FFF2-40B4-BE49-F238E27FC236}">
                  <a16:creationId xmlns:a16="http://schemas.microsoft.com/office/drawing/2014/main" id="{45F3B6CF-AFB3-11E1-0509-7D37D55F1FBF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2800;p51">
              <a:extLst>
                <a:ext uri="{FF2B5EF4-FFF2-40B4-BE49-F238E27FC236}">
                  <a16:creationId xmlns:a16="http://schemas.microsoft.com/office/drawing/2014/main" id="{09FA17EB-F008-115C-1562-CBE5CEE58A1F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2801;p51">
              <a:extLst>
                <a:ext uri="{FF2B5EF4-FFF2-40B4-BE49-F238E27FC236}">
                  <a16:creationId xmlns:a16="http://schemas.microsoft.com/office/drawing/2014/main" id="{BB75FFD0-AD91-EEE8-8D85-9A9FD05C0BE8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2802;p51">
              <a:extLst>
                <a:ext uri="{FF2B5EF4-FFF2-40B4-BE49-F238E27FC236}">
                  <a16:creationId xmlns:a16="http://schemas.microsoft.com/office/drawing/2014/main" id="{EFE3D66D-A985-DF21-806E-8B074C3C0EB4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2803;p51">
              <a:extLst>
                <a:ext uri="{FF2B5EF4-FFF2-40B4-BE49-F238E27FC236}">
                  <a16:creationId xmlns:a16="http://schemas.microsoft.com/office/drawing/2014/main" id="{985064C4-4B8F-0725-4D30-4C503833BBC8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2804;p51">
              <a:extLst>
                <a:ext uri="{FF2B5EF4-FFF2-40B4-BE49-F238E27FC236}">
                  <a16:creationId xmlns:a16="http://schemas.microsoft.com/office/drawing/2014/main" id="{E3D2142E-AC67-8192-5D28-8461919F63F2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2805;p51">
              <a:extLst>
                <a:ext uri="{FF2B5EF4-FFF2-40B4-BE49-F238E27FC236}">
                  <a16:creationId xmlns:a16="http://schemas.microsoft.com/office/drawing/2014/main" id="{13D9F19B-B850-3E2D-3B62-9B838D7EC165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2806;p51">
              <a:extLst>
                <a:ext uri="{FF2B5EF4-FFF2-40B4-BE49-F238E27FC236}">
                  <a16:creationId xmlns:a16="http://schemas.microsoft.com/office/drawing/2014/main" id="{E233F90C-5160-AB1D-E8B9-22424DCC75E4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2807;p51">
              <a:extLst>
                <a:ext uri="{FF2B5EF4-FFF2-40B4-BE49-F238E27FC236}">
                  <a16:creationId xmlns:a16="http://schemas.microsoft.com/office/drawing/2014/main" id="{69457168-BE00-654B-2FC3-E06C0514B615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2808;p51">
              <a:extLst>
                <a:ext uri="{FF2B5EF4-FFF2-40B4-BE49-F238E27FC236}">
                  <a16:creationId xmlns:a16="http://schemas.microsoft.com/office/drawing/2014/main" id="{50933E29-0D2D-2760-F736-F26FFCB99E4B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2809;p51">
              <a:extLst>
                <a:ext uri="{FF2B5EF4-FFF2-40B4-BE49-F238E27FC236}">
                  <a16:creationId xmlns:a16="http://schemas.microsoft.com/office/drawing/2014/main" id="{65748FB6-2009-6948-3CCD-6A05F6C1A9BD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2810;p51">
              <a:extLst>
                <a:ext uri="{FF2B5EF4-FFF2-40B4-BE49-F238E27FC236}">
                  <a16:creationId xmlns:a16="http://schemas.microsoft.com/office/drawing/2014/main" id="{A73DB21F-3557-A675-6B35-69184CC38A14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2811;p51">
              <a:extLst>
                <a:ext uri="{FF2B5EF4-FFF2-40B4-BE49-F238E27FC236}">
                  <a16:creationId xmlns:a16="http://schemas.microsoft.com/office/drawing/2014/main" id="{E442BD24-8462-AC36-23FB-57D4F13713E0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2812;p51">
              <a:extLst>
                <a:ext uri="{FF2B5EF4-FFF2-40B4-BE49-F238E27FC236}">
                  <a16:creationId xmlns:a16="http://schemas.microsoft.com/office/drawing/2014/main" id="{9C60F756-9981-D7AF-700D-6FA7197FA4ED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2813;p51">
              <a:extLst>
                <a:ext uri="{FF2B5EF4-FFF2-40B4-BE49-F238E27FC236}">
                  <a16:creationId xmlns:a16="http://schemas.microsoft.com/office/drawing/2014/main" id="{85AF927B-F886-5648-CA39-D6D17710537C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2814;p51">
              <a:extLst>
                <a:ext uri="{FF2B5EF4-FFF2-40B4-BE49-F238E27FC236}">
                  <a16:creationId xmlns:a16="http://schemas.microsoft.com/office/drawing/2014/main" id="{5FAA522B-A70A-3E01-DC3B-BEF7E8D64FED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2815;p51">
              <a:extLst>
                <a:ext uri="{FF2B5EF4-FFF2-40B4-BE49-F238E27FC236}">
                  <a16:creationId xmlns:a16="http://schemas.microsoft.com/office/drawing/2014/main" id="{0DCFD677-3FF2-0ADD-35EF-05FD1CCF6C44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2816;p51">
              <a:extLst>
                <a:ext uri="{FF2B5EF4-FFF2-40B4-BE49-F238E27FC236}">
                  <a16:creationId xmlns:a16="http://schemas.microsoft.com/office/drawing/2014/main" id="{89599FAF-4D17-AC6B-BD5C-C1429E874CD9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2817;p51">
              <a:extLst>
                <a:ext uri="{FF2B5EF4-FFF2-40B4-BE49-F238E27FC236}">
                  <a16:creationId xmlns:a16="http://schemas.microsoft.com/office/drawing/2014/main" id="{9463D4F4-368F-28B7-129A-F86A4390A5D0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2818;p51">
              <a:extLst>
                <a:ext uri="{FF2B5EF4-FFF2-40B4-BE49-F238E27FC236}">
                  <a16:creationId xmlns:a16="http://schemas.microsoft.com/office/drawing/2014/main" id="{C58843F4-7E1F-6C7E-C734-138C4BF37A67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2819;p51">
              <a:extLst>
                <a:ext uri="{FF2B5EF4-FFF2-40B4-BE49-F238E27FC236}">
                  <a16:creationId xmlns:a16="http://schemas.microsoft.com/office/drawing/2014/main" id="{B5405332-939E-5B83-92DB-015BD96BFE1D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2820;p51">
              <a:extLst>
                <a:ext uri="{FF2B5EF4-FFF2-40B4-BE49-F238E27FC236}">
                  <a16:creationId xmlns:a16="http://schemas.microsoft.com/office/drawing/2014/main" id="{E58517FA-F373-4592-B183-A0A6D47789A1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2821;p51">
              <a:extLst>
                <a:ext uri="{FF2B5EF4-FFF2-40B4-BE49-F238E27FC236}">
                  <a16:creationId xmlns:a16="http://schemas.microsoft.com/office/drawing/2014/main" id="{D82B1FB8-684A-189A-73D4-CD07332A9A3B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2822;p51">
              <a:extLst>
                <a:ext uri="{FF2B5EF4-FFF2-40B4-BE49-F238E27FC236}">
                  <a16:creationId xmlns:a16="http://schemas.microsoft.com/office/drawing/2014/main" id="{1533F039-1665-6A20-A7AC-F01164320F28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2823;p51">
              <a:extLst>
                <a:ext uri="{FF2B5EF4-FFF2-40B4-BE49-F238E27FC236}">
                  <a16:creationId xmlns:a16="http://schemas.microsoft.com/office/drawing/2014/main" id="{0DFEE4A8-56AF-0C2A-BE8B-05B2D67D5ACE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2824;p51">
              <a:extLst>
                <a:ext uri="{FF2B5EF4-FFF2-40B4-BE49-F238E27FC236}">
                  <a16:creationId xmlns:a16="http://schemas.microsoft.com/office/drawing/2014/main" id="{169C831D-AA00-DCF3-1E08-8EBDE6161807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2825;p51">
              <a:extLst>
                <a:ext uri="{FF2B5EF4-FFF2-40B4-BE49-F238E27FC236}">
                  <a16:creationId xmlns:a16="http://schemas.microsoft.com/office/drawing/2014/main" id="{BF5DE5C2-AF80-14F3-03B3-83AB2101C52B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2826;p51">
              <a:extLst>
                <a:ext uri="{FF2B5EF4-FFF2-40B4-BE49-F238E27FC236}">
                  <a16:creationId xmlns:a16="http://schemas.microsoft.com/office/drawing/2014/main" id="{50E2E54E-1D22-47F6-3C7C-4106132BD526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2827;p51">
              <a:extLst>
                <a:ext uri="{FF2B5EF4-FFF2-40B4-BE49-F238E27FC236}">
                  <a16:creationId xmlns:a16="http://schemas.microsoft.com/office/drawing/2014/main" id="{9AA92471-CA0F-4CB4-8C0F-314BA8AF19D5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2828;p51">
              <a:extLst>
                <a:ext uri="{FF2B5EF4-FFF2-40B4-BE49-F238E27FC236}">
                  <a16:creationId xmlns:a16="http://schemas.microsoft.com/office/drawing/2014/main" id="{CC5F4CA1-1890-FA74-8AAC-3FCE4084F5EB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2829;p51">
              <a:extLst>
                <a:ext uri="{FF2B5EF4-FFF2-40B4-BE49-F238E27FC236}">
                  <a16:creationId xmlns:a16="http://schemas.microsoft.com/office/drawing/2014/main" id="{BA3B962B-34E0-3931-DA49-2202795FB569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2830;p51">
              <a:extLst>
                <a:ext uri="{FF2B5EF4-FFF2-40B4-BE49-F238E27FC236}">
                  <a16:creationId xmlns:a16="http://schemas.microsoft.com/office/drawing/2014/main" id="{23699FA3-94BC-80F2-29BA-8DFC1B709139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2831;p51">
              <a:extLst>
                <a:ext uri="{FF2B5EF4-FFF2-40B4-BE49-F238E27FC236}">
                  <a16:creationId xmlns:a16="http://schemas.microsoft.com/office/drawing/2014/main" id="{C3263281-61DC-31A9-5492-28FE2DC4C0E8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2832;p51">
              <a:extLst>
                <a:ext uri="{FF2B5EF4-FFF2-40B4-BE49-F238E27FC236}">
                  <a16:creationId xmlns:a16="http://schemas.microsoft.com/office/drawing/2014/main" id="{A47770BD-9C74-827A-3BA3-3423395D0096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2833;p51">
              <a:extLst>
                <a:ext uri="{FF2B5EF4-FFF2-40B4-BE49-F238E27FC236}">
                  <a16:creationId xmlns:a16="http://schemas.microsoft.com/office/drawing/2014/main" id="{33E7DAED-CCA0-F367-8B76-D5FBCD6D5668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2834;p51">
              <a:extLst>
                <a:ext uri="{FF2B5EF4-FFF2-40B4-BE49-F238E27FC236}">
                  <a16:creationId xmlns:a16="http://schemas.microsoft.com/office/drawing/2014/main" id="{EB7249AD-CE23-1819-B6DC-CDE51FCED6DE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2835;p51">
              <a:extLst>
                <a:ext uri="{FF2B5EF4-FFF2-40B4-BE49-F238E27FC236}">
                  <a16:creationId xmlns:a16="http://schemas.microsoft.com/office/drawing/2014/main" id="{E591BB5A-7145-6F5F-645D-5C6B9CC00282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2836;p51">
              <a:extLst>
                <a:ext uri="{FF2B5EF4-FFF2-40B4-BE49-F238E27FC236}">
                  <a16:creationId xmlns:a16="http://schemas.microsoft.com/office/drawing/2014/main" id="{0F0391F2-E160-FD3D-6BA2-860C2D3014B0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2837;p51">
              <a:extLst>
                <a:ext uri="{FF2B5EF4-FFF2-40B4-BE49-F238E27FC236}">
                  <a16:creationId xmlns:a16="http://schemas.microsoft.com/office/drawing/2014/main" id="{8576BFE1-180D-540B-2E39-1E0CE94FF266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2838;p51">
              <a:extLst>
                <a:ext uri="{FF2B5EF4-FFF2-40B4-BE49-F238E27FC236}">
                  <a16:creationId xmlns:a16="http://schemas.microsoft.com/office/drawing/2014/main" id="{5BC6E7BD-E914-FAC4-6A3D-B8A63E6EDDD7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2839;p51">
              <a:extLst>
                <a:ext uri="{FF2B5EF4-FFF2-40B4-BE49-F238E27FC236}">
                  <a16:creationId xmlns:a16="http://schemas.microsoft.com/office/drawing/2014/main" id="{B3716EFA-057F-66E4-2E58-58F882E5890F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2840;p51">
              <a:extLst>
                <a:ext uri="{FF2B5EF4-FFF2-40B4-BE49-F238E27FC236}">
                  <a16:creationId xmlns:a16="http://schemas.microsoft.com/office/drawing/2014/main" id="{F0ECF72B-331E-B260-4551-94F1F02564EA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2841;p51">
              <a:extLst>
                <a:ext uri="{FF2B5EF4-FFF2-40B4-BE49-F238E27FC236}">
                  <a16:creationId xmlns:a16="http://schemas.microsoft.com/office/drawing/2014/main" id="{4EA7BE0C-5F82-FAD0-7154-4AF673F1CCFF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2842;p51">
              <a:extLst>
                <a:ext uri="{FF2B5EF4-FFF2-40B4-BE49-F238E27FC236}">
                  <a16:creationId xmlns:a16="http://schemas.microsoft.com/office/drawing/2014/main" id="{F6E8ABB6-CFA1-1559-3ADA-E542C3BDEC22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2843;p51">
              <a:extLst>
                <a:ext uri="{FF2B5EF4-FFF2-40B4-BE49-F238E27FC236}">
                  <a16:creationId xmlns:a16="http://schemas.microsoft.com/office/drawing/2014/main" id="{802FAC75-4605-DF49-0DDC-513C012BEECD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2844;p51">
              <a:extLst>
                <a:ext uri="{FF2B5EF4-FFF2-40B4-BE49-F238E27FC236}">
                  <a16:creationId xmlns:a16="http://schemas.microsoft.com/office/drawing/2014/main" id="{49542CDB-8A31-AB30-28DB-C713B95275FD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2845;p51">
              <a:extLst>
                <a:ext uri="{FF2B5EF4-FFF2-40B4-BE49-F238E27FC236}">
                  <a16:creationId xmlns:a16="http://schemas.microsoft.com/office/drawing/2014/main" id="{356CBD4C-A516-315B-C01C-15B71B545112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2846;p51">
              <a:extLst>
                <a:ext uri="{FF2B5EF4-FFF2-40B4-BE49-F238E27FC236}">
                  <a16:creationId xmlns:a16="http://schemas.microsoft.com/office/drawing/2014/main" id="{E9A94807-F211-091E-529B-194176B14A07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2847;p51">
              <a:extLst>
                <a:ext uri="{FF2B5EF4-FFF2-40B4-BE49-F238E27FC236}">
                  <a16:creationId xmlns:a16="http://schemas.microsoft.com/office/drawing/2014/main" id="{8F3EEE06-D000-38E1-112B-EEF33C49FADA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2848;p51">
              <a:extLst>
                <a:ext uri="{FF2B5EF4-FFF2-40B4-BE49-F238E27FC236}">
                  <a16:creationId xmlns:a16="http://schemas.microsoft.com/office/drawing/2014/main" id="{A0D55D5A-B681-0EA8-A806-742863F71A1E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2849;p51">
              <a:extLst>
                <a:ext uri="{FF2B5EF4-FFF2-40B4-BE49-F238E27FC236}">
                  <a16:creationId xmlns:a16="http://schemas.microsoft.com/office/drawing/2014/main" id="{9F65D707-2FD1-4D97-6D9C-4C65B5EA7E3C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2850;p51">
              <a:extLst>
                <a:ext uri="{FF2B5EF4-FFF2-40B4-BE49-F238E27FC236}">
                  <a16:creationId xmlns:a16="http://schemas.microsoft.com/office/drawing/2014/main" id="{63265A2B-088F-5185-7A3C-28E0DD96CBBC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2851;p51">
              <a:extLst>
                <a:ext uri="{FF2B5EF4-FFF2-40B4-BE49-F238E27FC236}">
                  <a16:creationId xmlns:a16="http://schemas.microsoft.com/office/drawing/2014/main" id="{818562D9-39F5-A14B-E716-1394D172E9D6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2852;p51">
              <a:extLst>
                <a:ext uri="{FF2B5EF4-FFF2-40B4-BE49-F238E27FC236}">
                  <a16:creationId xmlns:a16="http://schemas.microsoft.com/office/drawing/2014/main" id="{E552C0E4-E654-4B0A-64B1-2804F26066BA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2853;p51">
              <a:extLst>
                <a:ext uri="{FF2B5EF4-FFF2-40B4-BE49-F238E27FC236}">
                  <a16:creationId xmlns:a16="http://schemas.microsoft.com/office/drawing/2014/main" id="{0755C15A-E592-D110-0ABA-6F8AAE207DBE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2854;p51">
              <a:extLst>
                <a:ext uri="{FF2B5EF4-FFF2-40B4-BE49-F238E27FC236}">
                  <a16:creationId xmlns:a16="http://schemas.microsoft.com/office/drawing/2014/main" id="{85F0F31E-E032-14E7-C591-CDAC0F3A6F7C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2855;p51">
              <a:extLst>
                <a:ext uri="{FF2B5EF4-FFF2-40B4-BE49-F238E27FC236}">
                  <a16:creationId xmlns:a16="http://schemas.microsoft.com/office/drawing/2014/main" id="{7FAB4C59-6418-E2CC-C6DB-0D9EF3E9C515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2856;p51">
              <a:extLst>
                <a:ext uri="{FF2B5EF4-FFF2-40B4-BE49-F238E27FC236}">
                  <a16:creationId xmlns:a16="http://schemas.microsoft.com/office/drawing/2014/main" id="{F9C27D5F-84BC-3745-B7DE-FDD05DB8EC1F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2857;p51">
              <a:extLst>
                <a:ext uri="{FF2B5EF4-FFF2-40B4-BE49-F238E27FC236}">
                  <a16:creationId xmlns:a16="http://schemas.microsoft.com/office/drawing/2014/main" id="{E70B32EC-9ACE-C323-08B3-4B2A7843797B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2858;p51">
              <a:extLst>
                <a:ext uri="{FF2B5EF4-FFF2-40B4-BE49-F238E27FC236}">
                  <a16:creationId xmlns:a16="http://schemas.microsoft.com/office/drawing/2014/main" id="{0B651BD2-F6AD-6F4B-7331-DA84D0724756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2859;p51">
              <a:extLst>
                <a:ext uri="{FF2B5EF4-FFF2-40B4-BE49-F238E27FC236}">
                  <a16:creationId xmlns:a16="http://schemas.microsoft.com/office/drawing/2014/main" id="{928C8E02-0821-0F25-6146-C628B63EEDFD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2860;p51">
              <a:extLst>
                <a:ext uri="{FF2B5EF4-FFF2-40B4-BE49-F238E27FC236}">
                  <a16:creationId xmlns:a16="http://schemas.microsoft.com/office/drawing/2014/main" id="{6046EFE4-BC83-B914-2896-AE2D986565F2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2861;p51">
              <a:extLst>
                <a:ext uri="{FF2B5EF4-FFF2-40B4-BE49-F238E27FC236}">
                  <a16:creationId xmlns:a16="http://schemas.microsoft.com/office/drawing/2014/main" id="{029BD859-CDAE-2AC0-F929-95C0D2DDF3FD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2862;p51">
              <a:extLst>
                <a:ext uri="{FF2B5EF4-FFF2-40B4-BE49-F238E27FC236}">
                  <a16:creationId xmlns:a16="http://schemas.microsoft.com/office/drawing/2014/main" id="{13BDD324-9B58-7F71-2F05-E8826B1E5677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2863;p51">
              <a:extLst>
                <a:ext uri="{FF2B5EF4-FFF2-40B4-BE49-F238E27FC236}">
                  <a16:creationId xmlns:a16="http://schemas.microsoft.com/office/drawing/2014/main" id="{D5593121-BC37-5297-563D-EA2D22636801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2864;p51">
              <a:extLst>
                <a:ext uri="{FF2B5EF4-FFF2-40B4-BE49-F238E27FC236}">
                  <a16:creationId xmlns:a16="http://schemas.microsoft.com/office/drawing/2014/main" id="{13B8A837-FA64-A0D0-1413-6D32BC44BEFE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2865;p51">
              <a:extLst>
                <a:ext uri="{FF2B5EF4-FFF2-40B4-BE49-F238E27FC236}">
                  <a16:creationId xmlns:a16="http://schemas.microsoft.com/office/drawing/2014/main" id="{7B48E214-D2E2-2BC2-C8E4-643547778EEF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2866;p51">
              <a:extLst>
                <a:ext uri="{FF2B5EF4-FFF2-40B4-BE49-F238E27FC236}">
                  <a16:creationId xmlns:a16="http://schemas.microsoft.com/office/drawing/2014/main" id="{282C246A-62EA-D48F-0B02-4CB1C5CAC27A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2867;p51">
              <a:extLst>
                <a:ext uri="{FF2B5EF4-FFF2-40B4-BE49-F238E27FC236}">
                  <a16:creationId xmlns:a16="http://schemas.microsoft.com/office/drawing/2014/main" id="{03627843-DD66-DD3B-42D2-549C864C95A9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2868;p51">
              <a:extLst>
                <a:ext uri="{FF2B5EF4-FFF2-40B4-BE49-F238E27FC236}">
                  <a16:creationId xmlns:a16="http://schemas.microsoft.com/office/drawing/2014/main" id="{4E997347-9868-F926-7D56-82800C22E33E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2869;p51">
              <a:extLst>
                <a:ext uri="{FF2B5EF4-FFF2-40B4-BE49-F238E27FC236}">
                  <a16:creationId xmlns:a16="http://schemas.microsoft.com/office/drawing/2014/main" id="{0E0BA9AA-582B-BDD3-5426-E6CE26003821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2870;p51">
              <a:extLst>
                <a:ext uri="{FF2B5EF4-FFF2-40B4-BE49-F238E27FC236}">
                  <a16:creationId xmlns:a16="http://schemas.microsoft.com/office/drawing/2014/main" id="{67460AA6-9741-F4D5-814D-EF415A0EC40C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2871;p51">
              <a:extLst>
                <a:ext uri="{FF2B5EF4-FFF2-40B4-BE49-F238E27FC236}">
                  <a16:creationId xmlns:a16="http://schemas.microsoft.com/office/drawing/2014/main" id="{1A412606-15BB-B2E1-0250-8D64133D2650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2872;p51">
              <a:extLst>
                <a:ext uri="{FF2B5EF4-FFF2-40B4-BE49-F238E27FC236}">
                  <a16:creationId xmlns:a16="http://schemas.microsoft.com/office/drawing/2014/main" id="{D91C78A4-EA05-006C-AFD1-0C756528C61B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2873;p51">
              <a:extLst>
                <a:ext uri="{FF2B5EF4-FFF2-40B4-BE49-F238E27FC236}">
                  <a16:creationId xmlns:a16="http://schemas.microsoft.com/office/drawing/2014/main" id="{D8F8D791-1624-7819-C74D-9E21187456B5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2874;p51">
              <a:extLst>
                <a:ext uri="{FF2B5EF4-FFF2-40B4-BE49-F238E27FC236}">
                  <a16:creationId xmlns:a16="http://schemas.microsoft.com/office/drawing/2014/main" id="{91C7EB89-7F76-F05C-F203-C82359C89532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2875;p51">
              <a:extLst>
                <a:ext uri="{FF2B5EF4-FFF2-40B4-BE49-F238E27FC236}">
                  <a16:creationId xmlns:a16="http://schemas.microsoft.com/office/drawing/2014/main" id="{88F5B8F2-1A48-519E-13D9-35D965054442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2876;p51">
              <a:extLst>
                <a:ext uri="{FF2B5EF4-FFF2-40B4-BE49-F238E27FC236}">
                  <a16:creationId xmlns:a16="http://schemas.microsoft.com/office/drawing/2014/main" id="{BC6F29F1-88B4-F841-5931-764076E14597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2877;p51">
              <a:extLst>
                <a:ext uri="{FF2B5EF4-FFF2-40B4-BE49-F238E27FC236}">
                  <a16:creationId xmlns:a16="http://schemas.microsoft.com/office/drawing/2014/main" id="{7C0325C7-BE28-FD57-801E-CE7527DAE6C8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2878;p51">
              <a:extLst>
                <a:ext uri="{FF2B5EF4-FFF2-40B4-BE49-F238E27FC236}">
                  <a16:creationId xmlns:a16="http://schemas.microsoft.com/office/drawing/2014/main" id="{AE45EE0F-15D3-72D6-EF20-0A63678294E3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2879;p51">
              <a:extLst>
                <a:ext uri="{FF2B5EF4-FFF2-40B4-BE49-F238E27FC236}">
                  <a16:creationId xmlns:a16="http://schemas.microsoft.com/office/drawing/2014/main" id="{4FE1AB0B-BAB4-D5A0-918E-A9ED1CE59061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2880;p51">
              <a:extLst>
                <a:ext uri="{FF2B5EF4-FFF2-40B4-BE49-F238E27FC236}">
                  <a16:creationId xmlns:a16="http://schemas.microsoft.com/office/drawing/2014/main" id="{187A7C44-4083-68CB-E153-2AF8D2F8FC8B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2881;p51">
              <a:extLst>
                <a:ext uri="{FF2B5EF4-FFF2-40B4-BE49-F238E27FC236}">
                  <a16:creationId xmlns:a16="http://schemas.microsoft.com/office/drawing/2014/main" id="{2BAB9581-27BC-99A1-6E71-99E621D48EC3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2882;p51">
              <a:extLst>
                <a:ext uri="{FF2B5EF4-FFF2-40B4-BE49-F238E27FC236}">
                  <a16:creationId xmlns:a16="http://schemas.microsoft.com/office/drawing/2014/main" id="{08BF732B-A6E2-7705-E22E-B77CD760CD17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2883;p51">
              <a:extLst>
                <a:ext uri="{FF2B5EF4-FFF2-40B4-BE49-F238E27FC236}">
                  <a16:creationId xmlns:a16="http://schemas.microsoft.com/office/drawing/2014/main" id="{1CD681C3-2D28-BC2E-664E-9A359FD08D26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2884;p51">
              <a:extLst>
                <a:ext uri="{FF2B5EF4-FFF2-40B4-BE49-F238E27FC236}">
                  <a16:creationId xmlns:a16="http://schemas.microsoft.com/office/drawing/2014/main" id="{E2A6F899-153C-B8FB-9A64-2AD5FD167EFB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2885;p51">
              <a:extLst>
                <a:ext uri="{FF2B5EF4-FFF2-40B4-BE49-F238E27FC236}">
                  <a16:creationId xmlns:a16="http://schemas.microsoft.com/office/drawing/2014/main" id="{B0722987-872A-F601-4F6C-AAF57D94439C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2886;p51">
              <a:extLst>
                <a:ext uri="{FF2B5EF4-FFF2-40B4-BE49-F238E27FC236}">
                  <a16:creationId xmlns:a16="http://schemas.microsoft.com/office/drawing/2014/main" id="{9C2EFDDE-5509-CACA-9A04-F2033ADB65F9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2887;p51">
              <a:extLst>
                <a:ext uri="{FF2B5EF4-FFF2-40B4-BE49-F238E27FC236}">
                  <a16:creationId xmlns:a16="http://schemas.microsoft.com/office/drawing/2014/main" id="{A4AC2CAE-A543-A373-8C46-A6D9BA7D9A64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2888;p51">
              <a:extLst>
                <a:ext uri="{FF2B5EF4-FFF2-40B4-BE49-F238E27FC236}">
                  <a16:creationId xmlns:a16="http://schemas.microsoft.com/office/drawing/2014/main" id="{5172B407-6606-B698-C7D6-7E6E4FFA2B0B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2889;p51">
              <a:extLst>
                <a:ext uri="{FF2B5EF4-FFF2-40B4-BE49-F238E27FC236}">
                  <a16:creationId xmlns:a16="http://schemas.microsoft.com/office/drawing/2014/main" id="{E6DAFF6F-E9A6-9B53-E458-9677AAA4034B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2890;p51">
              <a:extLst>
                <a:ext uri="{FF2B5EF4-FFF2-40B4-BE49-F238E27FC236}">
                  <a16:creationId xmlns:a16="http://schemas.microsoft.com/office/drawing/2014/main" id="{23DB5B71-803D-F5A9-9491-2C0DFB70A8E3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2891;p51">
              <a:extLst>
                <a:ext uri="{FF2B5EF4-FFF2-40B4-BE49-F238E27FC236}">
                  <a16:creationId xmlns:a16="http://schemas.microsoft.com/office/drawing/2014/main" id="{36A45145-BC29-94EA-37EE-3384920E2E05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2892;p51">
              <a:extLst>
                <a:ext uri="{FF2B5EF4-FFF2-40B4-BE49-F238E27FC236}">
                  <a16:creationId xmlns:a16="http://schemas.microsoft.com/office/drawing/2014/main" id="{A22BAC0B-36DE-BF06-4309-B46BB83BD0EB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2893;p51">
              <a:extLst>
                <a:ext uri="{FF2B5EF4-FFF2-40B4-BE49-F238E27FC236}">
                  <a16:creationId xmlns:a16="http://schemas.microsoft.com/office/drawing/2014/main" id="{94DF1CCF-6A60-0CF4-392D-9C63F1A6BDF0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2894;p51">
              <a:extLst>
                <a:ext uri="{FF2B5EF4-FFF2-40B4-BE49-F238E27FC236}">
                  <a16:creationId xmlns:a16="http://schemas.microsoft.com/office/drawing/2014/main" id="{3D901EF9-E21F-0E08-C760-9DF5EBE020C5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2895;p51">
              <a:extLst>
                <a:ext uri="{FF2B5EF4-FFF2-40B4-BE49-F238E27FC236}">
                  <a16:creationId xmlns:a16="http://schemas.microsoft.com/office/drawing/2014/main" id="{E9860FD9-36ED-5560-1C0C-734023C26B7D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2896;p51">
              <a:extLst>
                <a:ext uri="{FF2B5EF4-FFF2-40B4-BE49-F238E27FC236}">
                  <a16:creationId xmlns:a16="http://schemas.microsoft.com/office/drawing/2014/main" id="{38C90FA0-DC59-36B9-D6BE-D55C0F5E84C7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2897;p51">
              <a:extLst>
                <a:ext uri="{FF2B5EF4-FFF2-40B4-BE49-F238E27FC236}">
                  <a16:creationId xmlns:a16="http://schemas.microsoft.com/office/drawing/2014/main" id="{BFDD47BD-1BF7-5E04-66C9-1DD848A75368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2898;p51">
              <a:extLst>
                <a:ext uri="{FF2B5EF4-FFF2-40B4-BE49-F238E27FC236}">
                  <a16:creationId xmlns:a16="http://schemas.microsoft.com/office/drawing/2014/main" id="{019866EE-A38F-1CE6-458A-797103EDD77B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2899;p51">
              <a:extLst>
                <a:ext uri="{FF2B5EF4-FFF2-40B4-BE49-F238E27FC236}">
                  <a16:creationId xmlns:a16="http://schemas.microsoft.com/office/drawing/2014/main" id="{9944B247-A27E-467D-448C-8A6BBC4B1A18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2900;p51">
              <a:extLst>
                <a:ext uri="{FF2B5EF4-FFF2-40B4-BE49-F238E27FC236}">
                  <a16:creationId xmlns:a16="http://schemas.microsoft.com/office/drawing/2014/main" id="{CB3CD92D-9B00-D02F-6F50-EE13E54E3580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2901;p51">
              <a:extLst>
                <a:ext uri="{FF2B5EF4-FFF2-40B4-BE49-F238E27FC236}">
                  <a16:creationId xmlns:a16="http://schemas.microsoft.com/office/drawing/2014/main" id="{27B5F462-F6A5-2956-BA67-E39949FE823D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2902;p51">
              <a:extLst>
                <a:ext uri="{FF2B5EF4-FFF2-40B4-BE49-F238E27FC236}">
                  <a16:creationId xmlns:a16="http://schemas.microsoft.com/office/drawing/2014/main" id="{77D59495-CACB-4A28-7066-4619BB9E2B33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2903;p51">
              <a:extLst>
                <a:ext uri="{FF2B5EF4-FFF2-40B4-BE49-F238E27FC236}">
                  <a16:creationId xmlns:a16="http://schemas.microsoft.com/office/drawing/2014/main" id="{7B339E65-DEA3-1FF6-7705-6B254C314255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2904;p51">
              <a:extLst>
                <a:ext uri="{FF2B5EF4-FFF2-40B4-BE49-F238E27FC236}">
                  <a16:creationId xmlns:a16="http://schemas.microsoft.com/office/drawing/2014/main" id="{951C533D-F451-3C65-7960-8294D7E52B0D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2905;p51">
              <a:extLst>
                <a:ext uri="{FF2B5EF4-FFF2-40B4-BE49-F238E27FC236}">
                  <a16:creationId xmlns:a16="http://schemas.microsoft.com/office/drawing/2014/main" id="{C4B489D9-8204-1F0C-B278-16C1F33DE5F2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2906;p51">
              <a:extLst>
                <a:ext uri="{FF2B5EF4-FFF2-40B4-BE49-F238E27FC236}">
                  <a16:creationId xmlns:a16="http://schemas.microsoft.com/office/drawing/2014/main" id="{CE36196D-4A60-3B65-27AF-1BFE89E9CF6B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2907;p51">
              <a:extLst>
                <a:ext uri="{FF2B5EF4-FFF2-40B4-BE49-F238E27FC236}">
                  <a16:creationId xmlns:a16="http://schemas.microsoft.com/office/drawing/2014/main" id="{A533B30A-F1CA-D822-B6EE-1A714735CAD3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2908;p51">
              <a:extLst>
                <a:ext uri="{FF2B5EF4-FFF2-40B4-BE49-F238E27FC236}">
                  <a16:creationId xmlns:a16="http://schemas.microsoft.com/office/drawing/2014/main" id="{5F9A1FA0-8AE0-DE1C-C8E2-952D5A07D3DD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2909;p51">
              <a:extLst>
                <a:ext uri="{FF2B5EF4-FFF2-40B4-BE49-F238E27FC236}">
                  <a16:creationId xmlns:a16="http://schemas.microsoft.com/office/drawing/2014/main" id="{20CDFCC2-F205-BD7B-CF16-7B287D6F7093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2910;p51">
              <a:extLst>
                <a:ext uri="{FF2B5EF4-FFF2-40B4-BE49-F238E27FC236}">
                  <a16:creationId xmlns:a16="http://schemas.microsoft.com/office/drawing/2014/main" id="{D9BECC94-6ADE-E444-778F-D1B049B3990D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2911;p51">
              <a:extLst>
                <a:ext uri="{FF2B5EF4-FFF2-40B4-BE49-F238E27FC236}">
                  <a16:creationId xmlns:a16="http://schemas.microsoft.com/office/drawing/2014/main" id="{CC9AD3F4-0F23-0CA5-5B74-93AA9CFD905E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2912;p51">
              <a:extLst>
                <a:ext uri="{FF2B5EF4-FFF2-40B4-BE49-F238E27FC236}">
                  <a16:creationId xmlns:a16="http://schemas.microsoft.com/office/drawing/2014/main" id="{0D89A6FE-E2DE-98FA-E5DE-277B94DDD5FE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2913;p51">
              <a:extLst>
                <a:ext uri="{FF2B5EF4-FFF2-40B4-BE49-F238E27FC236}">
                  <a16:creationId xmlns:a16="http://schemas.microsoft.com/office/drawing/2014/main" id="{63F9ACB0-69E6-F037-5D43-10F75A058206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2914;p51">
              <a:extLst>
                <a:ext uri="{FF2B5EF4-FFF2-40B4-BE49-F238E27FC236}">
                  <a16:creationId xmlns:a16="http://schemas.microsoft.com/office/drawing/2014/main" id="{B63358D9-FFA8-F7F9-8898-C3A310403996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2915;p51">
              <a:extLst>
                <a:ext uri="{FF2B5EF4-FFF2-40B4-BE49-F238E27FC236}">
                  <a16:creationId xmlns:a16="http://schemas.microsoft.com/office/drawing/2014/main" id="{E06C2273-05E7-50F6-E207-B4ABA8648ECA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2916;p51">
              <a:extLst>
                <a:ext uri="{FF2B5EF4-FFF2-40B4-BE49-F238E27FC236}">
                  <a16:creationId xmlns:a16="http://schemas.microsoft.com/office/drawing/2014/main" id="{1D983CB8-070D-8417-E426-FF7EE3E5E0CD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2917;p51">
              <a:extLst>
                <a:ext uri="{FF2B5EF4-FFF2-40B4-BE49-F238E27FC236}">
                  <a16:creationId xmlns:a16="http://schemas.microsoft.com/office/drawing/2014/main" id="{6410FDEF-AA85-A5D8-0C76-F6048E128A6A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2918;p51">
              <a:extLst>
                <a:ext uri="{FF2B5EF4-FFF2-40B4-BE49-F238E27FC236}">
                  <a16:creationId xmlns:a16="http://schemas.microsoft.com/office/drawing/2014/main" id="{CB3D728B-EA4B-78D4-4D69-28384812F17E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2919;p51">
              <a:extLst>
                <a:ext uri="{FF2B5EF4-FFF2-40B4-BE49-F238E27FC236}">
                  <a16:creationId xmlns:a16="http://schemas.microsoft.com/office/drawing/2014/main" id="{32ABD7AA-ACFD-3407-DA45-5DF815B389B9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2920;p51">
              <a:extLst>
                <a:ext uri="{FF2B5EF4-FFF2-40B4-BE49-F238E27FC236}">
                  <a16:creationId xmlns:a16="http://schemas.microsoft.com/office/drawing/2014/main" id="{83BC614B-DEEE-9F36-6257-F065825D5B8D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2921;p51">
              <a:extLst>
                <a:ext uri="{FF2B5EF4-FFF2-40B4-BE49-F238E27FC236}">
                  <a16:creationId xmlns:a16="http://schemas.microsoft.com/office/drawing/2014/main" id="{09846B7B-AEB1-B481-BD15-DF7C521B545B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2922;p51">
              <a:extLst>
                <a:ext uri="{FF2B5EF4-FFF2-40B4-BE49-F238E27FC236}">
                  <a16:creationId xmlns:a16="http://schemas.microsoft.com/office/drawing/2014/main" id="{4915C285-8297-29C2-E8BC-8197DDF1A743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2923;p51">
              <a:extLst>
                <a:ext uri="{FF2B5EF4-FFF2-40B4-BE49-F238E27FC236}">
                  <a16:creationId xmlns:a16="http://schemas.microsoft.com/office/drawing/2014/main" id="{D0DE5578-6924-6844-F97C-AD36FB938716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2924;p51">
              <a:extLst>
                <a:ext uri="{FF2B5EF4-FFF2-40B4-BE49-F238E27FC236}">
                  <a16:creationId xmlns:a16="http://schemas.microsoft.com/office/drawing/2014/main" id="{7C16C1D7-EFFD-66C4-1EC8-D4B68A22588F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2925;p51">
              <a:extLst>
                <a:ext uri="{FF2B5EF4-FFF2-40B4-BE49-F238E27FC236}">
                  <a16:creationId xmlns:a16="http://schemas.microsoft.com/office/drawing/2014/main" id="{C21126D0-F3A8-6D1A-BBDA-567C47C9A803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2926;p51">
              <a:extLst>
                <a:ext uri="{FF2B5EF4-FFF2-40B4-BE49-F238E27FC236}">
                  <a16:creationId xmlns:a16="http://schemas.microsoft.com/office/drawing/2014/main" id="{50F7F409-063F-03A1-5969-323D20A8093E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2927;p51">
              <a:extLst>
                <a:ext uri="{FF2B5EF4-FFF2-40B4-BE49-F238E27FC236}">
                  <a16:creationId xmlns:a16="http://schemas.microsoft.com/office/drawing/2014/main" id="{64D310A1-96A5-66FC-F16B-83A180ED8EB8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2928;p51">
              <a:extLst>
                <a:ext uri="{FF2B5EF4-FFF2-40B4-BE49-F238E27FC236}">
                  <a16:creationId xmlns:a16="http://schemas.microsoft.com/office/drawing/2014/main" id="{88FEA059-9549-A611-CBA6-E4EC5EA16450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2929;p51">
              <a:extLst>
                <a:ext uri="{FF2B5EF4-FFF2-40B4-BE49-F238E27FC236}">
                  <a16:creationId xmlns:a16="http://schemas.microsoft.com/office/drawing/2014/main" id="{19F7FAFD-2081-6FC4-0044-EB2BC4BB261E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2930;p51">
              <a:extLst>
                <a:ext uri="{FF2B5EF4-FFF2-40B4-BE49-F238E27FC236}">
                  <a16:creationId xmlns:a16="http://schemas.microsoft.com/office/drawing/2014/main" id="{3E4A3AA5-1FC1-8927-5561-54D8B271C52E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Presentación en pantalla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Roboto Condensed Light</vt:lpstr>
      <vt:lpstr>Barlow Semi Condensed</vt:lpstr>
      <vt:lpstr>Arial</vt:lpstr>
      <vt:lpstr>Barlow Semi Condensed Medium</vt:lpstr>
      <vt:lpstr>Fjalla One</vt:lpstr>
      <vt:lpstr>Technology Consulting by Slidesgo</vt:lpstr>
      <vt:lpstr>Simulacion</vt:lpstr>
      <vt:lpstr>Introducción a la Simulación de Sistemas</vt:lpstr>
      <vt:lpstr>Clasificación de los Modelos de Simulación</vt:lpstr>
      <vt:lpstr>Modelos Deterministas y Estocásticos</vt:lpstr>
      <vt:lpstr> Secuencia de Etapas para el Desarrollo de un Modelo</vt:lpstr>
      <vt:lpstr>Campos de Aplicación de la Simulación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Simulacion</dc:title>
  <cp:lastModifiedBy>Juan Reiss</cp:lastModifiedBy>
  <cp:revision>1</cp:revision>
  <dcterms:modified xsi:type="dcterms:W3CDTF">2024-03-04T10:43:44Z</dcterms:modified>
</cp:coreProperties>
</file>