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7080" y="1472565"/>
            <a:ext cx="1546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2000" b="1"/>
              <a:t>Package List</a:t>
            </a:r>
            <a:endParaRPr lang="" alt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3750945" y="1392555"/>
            <a:ext cx="2826385" cy="2424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1875" y="2785110"/>
            <a:ext cx="1285875" cy="40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Add</a:t>
            </a:r>
            <a:endParaRPr lang="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97430" y="3281680"/>
            <a:ext cx="1285875" cy="40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Remove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138930" y="1502410"/>
            <a:ext cx="2073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packagelist1.pdf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3911600" y="1579880"/>
            <a:ext cx="201295" cy="2139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138930" y="1870710"/>
            <a:ext cx="2073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packagelist</a:t>
            </a:r>
            <a:r>
              <a:rPr lang="" altLang="en-US"/>
              <a:t>2</a:t>
            </a:r>
            <a:r>
              <a:rPr lang="en-US" altLang="en-US"/>
              <a:t>.pdf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911600" y="1948180"/>
            <a:ext cx="201295" cy="2139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31945" y="2239010"/>
            <a:ext cx="2073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packagelist</a:t>
            </a:r>
            <a:r>
              <a:rPr lang="" altLang="en-US"/>
              <a:t>3</a:t>
            </a:r>
            <a:r>
              <a:rPr lang="en-US" altLang="en-US"/>
              <a:t>.pdf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904615" y="2316480"/>
            <a:ext cx="201295" cy="2139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041525" y="4023995"/>
            <a:ext cx="1546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2000" b="1"/>
              <a:t>Bill</a:t>
            </a:r>
            <a:endParaRPr lang="" alt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3762375" y="4478020"/>
            <a:ext cx="2826385" cy="4787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36135" y="5122545"/>
            <a:ext cx="1941195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Generate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900170" y="4478020"/>
            <a:ext cx="962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bill</a:t>
            </a:r>
            <a:r>
              <a:rPr lang="en-US" altLang="en-US"/>
              <a:t>.pdf</a:t>
            </a:r>
            <a:endParaRPr lang="en-US" altLang="en-US"/>
          </a:p>
        </p:txBody>
      </p:sp>
      <p:sp>
        <p:nvSpPr>
          <p:cNvPr id="24" name="Rounded Rectangle 23"/>
          <p:cNvSpPr/>
          <p:nvPr/>
        </p:nvSpPr>
        <p:spPr>
          <a:xfrm>
            <a:off x="3762375" y="4020820"/>
            <a:ext cx="1285875" cy="40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2041525" y="1247775"/>
            <a:ext cx="4678680" cy="45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588770"/>
            <a:ext cx="1671320" cy="1644015"/>
          </a:xfrm>
          <a:prstGeom prst="rect">
            <a:avLst/>
          </a:prstGeom>
        </p:spPr>
      </p:pic>
      <p:sp>
        <p:nvSpPr>
          <p:cNvPr id="2" name="Round Single Corner Rectangle 1"/>
          <p:cNvSpPr/>
          <p:nvPr/>
        </p:nvSpPr>
        <p:spPr>
          <a:xfrm>
            <a:off x="2915285" y="1842770"/>
            <a:ext cx="1339850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PDF Reader</a:t>
            </a:r>
            <a:endParaRPr lang="" altLang="en-US"/>
          </a:p>
        </p:txBody>
      </p:sp>
      <p:sp>
        <p:nvSpPr>
          <p:cNvPr id="3" name="Round Single Corner Rectangle 2"/>
          <p:cNvSpPr/>
          <p:nvPr/>
        </p:nvSpPr>
        <p:spPr>
          <a:xfrm>
            <a:off x="3042285" y="1969770"/>
            <a:ext cx="1339850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PDF Reader</a:t>
            </a:r>
            <a:endParaRPr lang="en-US" altLang="en-US"/>
          </a:p>
        </p:txBody>
      </p:sp>
      <p:sp>
        <p:nvSpPr>
          <p:cNvPr id="17" name="Round Single Corner Rectangle 16"/>
          <p:cNvSpPr/>
          <p:nvPr/>
        </p:nvSpPr>
        <p:spPr>
          <a:xfrm>
            <a:off x="3169285" y="2096770"/>
            <a:ext cx="1339850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PDF Reader</a:t>
            </a:r>
            <a:endParaRPr lang="en-US" altLang="en-US"/>
          </a:p>
        </p:txBody>
      </p:sp>
      <p:sp>
        <p:nvSpPr>
          <p:cNvPr id="19" name="Round Single Corner Rectangle 18"/>
          <p:cNvSpPr/>
          <p:nvPr/>
        </p:nvSpPr>
        <p:spPr>
          <a:xfrm>
            <a:off x="3296285" y="2223770"/>
            <a:ext cx="1339850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PDF Reader</a:t>
            </a:r>
            <a:endParaRPr lang="en-US" altLang="en-US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195830" y="2663825"/>
            <a:ext cx="1094105" cy="63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5100320" y="1273175"/>
            <a:ext cx="1325880" cy="6959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PL Info</a:t>
            </a:r>
            <a:endParaRPr lang="" altLang="en-US"/>
          </a:p>
        </p:txBody>
      </p:sp>
      <p:cxnSp>
        <p:nvCxnSpPr>
          <p:cNvPr id="27" name="Elbow Connector 26"/>
          <p:cNvCxnSpPr>
            <a:stCxn id="19" idx="0"/>
            <a:endCxn id="23" idx="2"/>
          </p:cNvCxnSpPr>
          <p:nvPr/>
        </p:nvCxnSpPr>
        <p:spPr>
          <a:xfrm rot="16200000">
            <a:off x="4245293" y="1355408"/>
            <a:ext cx="602615" cy="1134110"/>
          </a:xfrm>
          <a:prstGeom prst="bentConnector2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5100320" y="2337435"/>
            <a:ext cx="1325880" cy="6959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Bill</a:t>
            </a:r>
            <a:r>
              <a:rPr lang="en-US" altLang="en-US"/>
              <a:t> Info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19" idx="3"/>
            <a:endCxn id="28" idx="2"/>
          </p:cNvCxnSpPr>
          <p:nvPr/>
        </p:nvCxnSpPr>
        <p:spPr>
          <a:xfrm>
            <a:off x="4649470" y="2685415"/>
            <a:ext cx="46418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9"/>
          <p:cNvSpPr/>
          <p:nvPr/>
        </p:nvSpPr>
        <p:spPr>
          <a:xfrm>
            <a:off x="6958330" y="2110105"/>
            <a:ext cx="1720215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/>
                </a:solidFill>
              </a:rPr>
              <a:t>Correlator</a:t>
            </a:r>
            <a:endParaRPr lang="" altLang="en-US" b="1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452870" y="2691765"/>
            <a:ext cx="492125" cy="1524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4"/>
            <a:endCxn id="30" idx="0"/>
          </p:cNvCxnSpPr>
          <p:nvPr/>
        </p:nvCxnSpPr>
        <p:spPr>
          <a:xfrm>
            <a:off x="6439535" y="1621155"/>
            <a:ext cx="1392555" cy="488950"/>
          </a:xfrm>
          <a:prstGeom prst="bentConnector2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8835390" y="4339590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OK</a:t>
            </a:r>
            <a:endParaRPr lang="" altLang="en-US"/>
          </a:p>
        </p:txBody>
      </p:sp>
      <p:sp>
        <p:nvSpPr>
          <p:cNvPr id="34" name="Vertical Scroll 33"/>
          <p:cNvSpPr/>
          <p:nvPr/>
        </p:nvSpPr>
        <p:spPr>
          <a:xfrm>
            <a:off x="10536555" y="4339590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NOK</a:t>
            </a:r>
            <a:endParaRPr lang="" altLang="en-US"/>
          </a:p>
        </p:txBody>
      </p:sp>
      <p:sp>
        <p:nvSpPr>
          <p:cNvPr id="35" name="Rounded Rectangle 34"/>
          <p:cNvSpPr/>
          <p:nvPr/>
        </p:nvSpPr>
        <p:spPr>
          <a:xfrm>
            <a:off x="8679180" y="4030345"/>
            <a:ext cx="3101975" cy="1655445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1168380" y="5663565"/>
            <a:ext cx="612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XLS</a:t>
            </a:r>
            <a:endParaRPr lang="" altLang="en-US"/>
          </a:p>
        </p:txBody>
      </p:sp>
      <p:sp>
        <p:nvSpPr>
          <p:cNvPr id="37" name="Vertical Scroll 36"/>
          <p:cNvSpPr/>
          <p:nvPr/>
        </p:nvSpPr>
        <p:spPr>
          <a:xfrm>
            <a:off x="2425700" y="403034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OK</a:t>
            </a:r>
            <a:endParaRPr lang="en-US" altLang="en-US"/>
          </a:p>
        </p:txBody>
      </p:sp>
      <p:sp>
        <p:nvSpPr>
          <p:cNvPr id="38" name="Vertical Scroll 37"/>
          <p:cNvSpPr/>
          <p:nvPr/>
        </p:nvSpPr>
        <p:spPr>
          <a:xfrm>
            <a:off x="2552700" y="415734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OK</a:t>
            </a:r>
            <a:endParaRPr lang="en-US" altLang="en-US"/>
          </a:p>
        </p:txBody>
      </p:sp>
      <p:sp>
        <p:nvSpPr>
          <p:cNvPr id="39" name="Vertical Scroll 38"/>
          <p:cNvSpPr/>
          <p:nvPr/>
        </p:nvSpPr>
        <p:spPr>
          <a:xfrm>
            <a:off x="2679700" y="428434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OK</a:t>
            </a:r>
            <a:endParaRPr lang="en-US" altLang="en-US"/>
          </a:p>
        </p:txBody>
      </p:sp>
      <p:sp>
        <p:nvSpPr>
          <p:cNvPr id="40" name="Vertical Scroll 39"/>
          <p:cNvSpPr/>
          <p:nvPr/>
        </p:nvSpPr>
        <p:spPr>
          <a:xfrm>
            <a:off x="2806700" y="441134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OK</a:t>
            </a:r>
            <a:endParaRPr lang="en-US" altLang="en-US"/>
          </a:p>
        </p:txBody>
      </p:sp>
      <p:sp>
        <p:nvSpPr>
          <p:cNvPr id="41" name="Vertical Scroll 40"/>
          <p:cNvSpPr/>
          <p:nvPr/>
        </p:nvSpPr>
        <p:spPr>
          <a:xfrm>
            <a:off x="2933700" y="453834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PL</a:t>
            </a:r>
            <a:endParaRPr lang="" altLang="en-US"/>
          </a:p>
        </p:txBody>
      </p:sp>
      <p:sp>
        <p:nvSpPr>
          <p:cNvPr id="42" name="Vertical Scroll 41"/>
          <p:cNvSpPr/>
          <p:nvPr/>
        </p:nvSpPr>
        <p:spPr>
          <a:xfrm>
            <a:off x="4382135" y="4224655"/>
            <a:ext cx="1125220" cy="1125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BILL</a:t>
            </a:r>
            <a:endParaRPr lang="" alt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140710" y="3200400"/>
            <a:ext cx="403225" cy="8039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279265" y="3214370"/>
            <a:ext cx="656590" cy="910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0"/>
          </p:cNvCxnSpPr>
          <p:nvPr/>
        </p:nvCxnSpPr>
        <p:spPr>
          <a:xfrm flipH="1">
            <a:off x="9411335" y="2999740"/>
            <a:ext cx="601345" cy="133985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615295" y="3026410"/>
            <a:ext cx="553085" cy="130683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278380" y="3804920"/>
            <a:ext cx="3415665" cy="2030730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5081270" y="5835650"/>
            <a:ext cx="628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PDF</a:t>
            </a:r>
            <a:endParaRPr lang="" altLang="en-US"/>
          </a:p>
        </p:txBody>
      </p:sp>
      <p:sp>
        <p:nvSpPr>
          <p:cNvPr id="50" name="Round Single Corner Rectangle 49"/>
          <p:cNvSpPr/>
          <p:nvPr/>
        </p:nvSpPr>
        <p:spPr>
          <a:xfrm>
            <a:off x="9448165" y="2096770"/>
            <a:ext cx="1720215" cy="923290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/>
                </a:solidFill>
              </a:rPr>
              <a:t>EXCEL Generator</a:t>
            </a:r>
            <a:endParaRPr lang="" altLang="en-US" b="1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678545" y="2651760"/>
            <a:ext cx="769620" cy="1333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AR PL UMing CN</vt:lpstr>
      <vt:lpstr>Abyssinica SIL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admin</cp:lastModifiedBy>
  <cp:revision>1</cp:revision>
  <dcterms:created xsi:type="dcterms:W3CDTF">2018-12-19T15:40:44Z</dcterms:created>
  <dcterms:modified xsi:type="dcterms:W3CDTF">2018-12-19T15:40:44Z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