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4" d="100"/>
          <a:sy n="114" d="100"/>
        </p:scale>
        <p:origin x="4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6F0932-D2D0-4130-B6F7-C0C8ED8C21EE}" type="datetimeFigureOut">
              <a:rPr lang="es-EC" smtClean="0"/>
              <a:t>18/11/2020</a:t>
            </a:fld>
            <a:endParaRPr lang="es-EC"/>
          </a:p>
        </p:txBody>
      </p:sp>
      <p:sp>
        <p:nvSpPr>
          <p:cNvPr id="5" name="Footer Placeholder 4"/>
          <p:cNvSpPr>
            <a:spLocks noGrp="1"/>
          </p:cNvSpPr>
          <p:nvPr>
            <p:ph type="ftr" sz="quarter" idx="11"/>
          </p:nvPr>
        </p:nvSpPr>
        <p:spPr>
          <a:xfrm>
            <a:off x="1876424" y="5410201"/>
            <a:ext cx="5124886" cy="365125"/>
          </a:xfrm>
        </p:spPr>
        <p:txBody>
          <a:bodyPr/>
          <a:lstStyle/>
          <a:p>
            <a:endParaRPr lang="es-EC"/>
          </a:p>
        </p:txBody>
      </p:sp>
      <p:sp>
        <p:nvSpPr>
          <p:cNvPr id="6" name="Slide Number Placeholder 5"/>
          <p:cNvSpPr>
            <a:spLocks noGrp="1"/>
          </p:cNvSpPr>
          <p:nvPr>
            <p:ph type="sldNum" sz="quarter" idx="12"/>
          </p:nvPr>
        </p:nvSpPr>
        <p:spPr>
          <a:xfrm>
            <a:off x="9896911" y="5410199"/>
            <a:ext cx="771089" cy="365125"/>
          </a:xfrm>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187234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86F0932-D2D0-4130-B6F7-C0C8ED8C21E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350967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86F0932-D2D0-4130-B6F7-C0C8ED8C21E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1251658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86F0932-D2D0-4130-B6F7-C0C8ED8C21E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D9E4FC-6AB9-473F-B124-6FB54EF5C746}" type="slidenum">
              <a:rPr lang="es-EC" smtClean="0"/>
              <a:t>‹Nº›</a:t>
            </a:fld>
            <a:endParaRPr lang="es-EC"/>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6944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86F0932-D2D0-4130-B6F7-C0C8ED8C21E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344811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586F0932-D2D0-4130-B6F7-C0C8ED8C21EE}" type="datetimeFigureOut">
              <a:rPr lang="es-EC" smtClean="0"/>
              <a:t>18/11/2020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1278723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586F0932-D2D0-4130-B6F7-C0C8ED8C21EE}" type="datetimeFigureOut">
              <a:rPr lang="es-EC" smtClean="0"/>
              <a:t>18/11/2020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290090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6F0932-D2D0-4130-B6F7-C0C8ED8C21EE}"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3605414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6F0932-D2D0-4130-B6F7-C0C8ED8C21EE}"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263924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6F0932-D2D0-4130-B6F7-C0C8ED8C21EE}"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8153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86F0932-D2D0-4130-B6F7-C0C8ED8C21EE}" type="datetimeFigureOut">
              <a:rPr lang="es-EC" smtClean="0"/>
              <a:t>18/11/2020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72195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86F0932-D2D0-4130-B6F7-C0C8ED8C21E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81010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86F0932-D2D0-4130-B6F7-C0C8ED8C21EE}" type="datetimeFigureOut">
              <a:rPr lang="es-EC" smtClean="0"/>
              <a:t>18/11/2020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28159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86F0932-D2D0-4130-B6F7-C0C8ED8C21EE}" type="datetimeFigureOut">
              <a:rPr lang="es-EC" smtClean="0"/>
              <a:t>18/11/2020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1262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F0932-D2D0-4130-B6F7-C0C8ED8C21EE}" type="datetimeFigureOut">
              <a:rPr lang="es-EC" smtClean="0"/>
              <a:t>18/11/2020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27927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86F0932-D2D0-4130-B6F7-C0C8ED8C21E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426975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86F0932-D2D0-4130-B6F7-C0C8ED8C21EE}" type="datetimeFigureOut">
              <a:rPr lang="es-EC" smtClean="0"/>
              <a:t>18/11/2020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D9E4FC-6AB9-473F-B124-6FB54EF5C746}" type="slidenum">
              <a:rPr lang="es-EC" smtClean="0"/>
              <a:t>‹Nº›</a:t>
            </a:fld>
            <a:endParaRPr lang="es-EC"/>
          </a:p>
        </p:txBody>
      </p:sp>
    </p:spTree>
    <p:extLst>
      <p:ext uri="{BB962C8B-B14F-4D97-AF65-F5344CB8AC3E}">
        <p14:creationId xmlns:p14="http://schemas.microsoft.com/office/powerpoint/2010/main" val="375300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6F0932-D2D0-4130-B6F7-C0C8ED8C21EE}" type="datetimeFigureOut">
              <a:rPr lang="es-EC" smtClean="0"/>
              <a:t>18/11/2020</a:t>
            </a:fld>
            <a:endParaRPr lang="es-EC"/>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D9E4FC-6AB9-473F-B124-6FB54EF5C746}" type="slidenum">
              <a:rPr lang="es-EC" smtClean="0"/>
              <a:t>‹Nº›</a:t>
            </a:fld>
            <a:endParaRPr lang="es-EC"/>
          </a:p>
        </p:txBody>
      </p:sp>
    </p:spTree>
    <p:extLst>
      <p:ext uri="{BB962C8B-B14F-4D97-AF65-F5344CB8AC3E}">
        <p14:creationId xmlns:p14="http://schemas.microsoft.com/office/powerpoint/2010/main" val="851243979"/>
      </p:ext>
    </p:extLst>
  </p:cSld>
  <p:clrMap bg1="dk1" tx1="lt1" bg2="dk2" tx2="lt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C7FA6-0DD1-4E7A-AD36-9D0B83C6F594}"/>
              </a:ext>
            </a:extLst>
          </p:cNvPr>
          <p:cNvSpPr>
            <a:spLocks noGrp="1"/>
          </p:cNvSpPr>
          <p:nvPr>
            <p:ph type="ctrTitle"/>
          </p:nvPr>
        </p:nvSpPr>
        <p:spPr/>
        <p:txBody>
          <a:bodyPr>
            <a:normAutofit/>
          </a:bodyPr>
          <a:lstStyle/>
          <a:p>
            <a:pPr algn="ctr"/>
            <a:r>
              <a:rPr lang="es-EC" dirty="0"/>
              <a:t>Patrón de diseño: </a:t>
            </a:r>
            <a:r>
              <a:rPr lang="es-EC" dirty="0" err="1"/>
              <a:t>Chain</a:t>
            </a:r>
            <a:r>
              <a:rPr lang="es-EC" dirty="0"/>
              <a:t> </a:t>
            </a:r>
            <a:r>
              <a:rPr lang="es-EC" dirty="0" err="1"/>
              <a:t>of</a:t>
            </a:r>
            <a:r>
              <a:rPr lang="es-EC" dirty="0"/>
              <a:t> </a:t>
            </a:r>
            <a:r>
              <a:rPr lang="es-EC" dirty="0" err="1"/>
              <a:t>Responsability</a:t>
            </a:r>
            <a:br>
              <a:rPr lang="es-EC" dirty="0"/>
            </a:br>
            <a:endParaRPr lang="es-EC" dirty="0"/>
          </a:p>
        </p:txBody>
      </p:sp>
      <p:sp>
        <p:nvSpPr>
          <p:cNvPr id="3" name="Subtítulo 2">
            <a:extLst>
              <a:ext uri="{FF2B5EF4-FFF2-40B4-BE49-F238E27FC236}">
                <a16:creationId xmlns:a16="http://schemas.microsoft.com/office/drawing/2014/main" id="{87F78291-4883-4E01-88AE-4993F212FE4C}"/>
              </a:ext>
            </a:extLst>
          </p:cNvPr>
          <p:cNvSpPr>
            <a:spLocks noGrp="1"/>
          </p:cNvSpPr>
          <p:nvPr>
            <p:ph type="subTitle" idx="1"/>
          </p:nvPr>
        </p:nvSpPr>
        <p:spPr>
          <a:xfrm>
            <a:off x="1876423" y="3660761"/>
            <a:ext cx="8791575" cy="1196465"/>
          </a:xfrm>
        </p:spPr>
        <p:txBody>
          <a:bodyPr/>
          <a:lstStyle/>
          <a:p>
            <a:pPr algn="ctr"/>
            <a:r>
              <a:rPr lang="es-EC" dirty="0"/>
              <a:t>Nombre : Juan Córdova</a:t>
            </a:r>
          </a:p>
        </p:txBody>
      </p:sp>
    </p:spTree>
    <p:extLst>
      <p:ext uri="{BB962C8B-B14F-4D97-AF65-F5344CB8AC3E}">
        <p14:creationId xmlns:p14="http://schemas.microsoft.com/office/powerpoint/2010/main" val="345656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E7E2D-10DD-4BCD-B10D-816DB8D08010}"/>
              </a:ext>
            </a:extLst>
          </p:cNvPr>
          <p:cNvSpPr>
            <a:spLocks noGrp="1"/>
          </p:cNvSpPr>
          <p:nvPr>
            <p:ph type="title"/>
          </p:nvPr>
        </p:nvSpPr>
        <p:spPr/>
        <p:txBody>
          <a:bodyPr/>
          <a:lstStyle/>
          <a:p>
            <a:pPr algn="ctr"/>
            <a:r>
              <a:rPr lang="es-EC" dirty="0"/>
              <a:t>Introducción </a:t>
            </a:r>
          </a:p>
        </p:txBody>
      </p:sp>
      <p:sp>
        <p:nvSpPr>
          <p:cNvPr id="3" name="Marcador de contenido 2">
            <a:extLst>
              <a:ext uri="{FF2B5EF4-FFF2-40B4-BE49-F238E27FC236}">
                <a16:creationId xmlns:a16="http://schemas.microsoft.com/office/drawing/2014/main" id="{62EF2F8B-BC3D-4F44-8FC4-D46BD8487D1D}"/>
              </a:ext>
            </a:extLst>
          </p:cNvPr>
          <p:cNvSpPr>
            <a:spLocks noGrp="1"/>
          </p:cNvSpPr>
          <p:nvPr>
            <p:ph idx="1"/>
          </p:nvPr>
        </p:nvSpPr>
        <p:spPr/>
        <p:txBody>
          <a:bodyPr/>
          <a:lstStyle/>
          <a:p>
            <a:pPr algn="just"/>
            <a:r>
              <a:rPr lang="es-EC" dirty="0"/>
              <a:t>Como todos los patrones de diseño, nos ayuda a solucionar problemas típicos y recurrentes que nos podemos encontrar al momento de desarrollar una aplicación por lo que nos ayudan uniformar el código haciendo que el diseño sea mas comprensible para otros programadores, en este caso se dará a conocer  el patrón de diseño </a:t>
            </a:r>
            <a:r>
              <a:rPr lang="es-EC" dirty="0" err="1"/>
              <a:t>chain</a:t>
            </a:r>
            <a:r>
              <a:rPr lang="es-EC" dirty="0"/>
              <a:t> </a:t>
            </a:r>
            <a:r>
              <a:rPr lang="es-EC" dirty="0" err="1"/>
              <a:t>of</a:t>
            </a:r>
            <a:r>
              <a:rPr lang="es-EC" dirty="0"/>
              <a:t> </a:t>
            </a:r>
            <a:r>
              <a:rPr lang="es-EC" dirty="0" err="1"/>
              <a:t>responsability</a:t>
            </a:r>
            <a:r>
              <a:rPr lang="es-EC" dirty="0"/>
              <a:t>.</a:t>
            </a:r>
          </a:p>
        </p:txBody>
      </p:sp>
    </p:spTree>
    <p:extLst>
      <p:ext uri="{BB962C8B-B14F-4D97-AF65-F5344CB8AC3E}">
        <p14:creationId xmlns:p14="http://schemas.microsoft.com/office/powerpoint/2010/main" val="62314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D323C-FAA8-40FD-A74C-13CD0807F947}"/>
              </a:ext>
            </a:extLst>
          </p:cNvPr>
          <p:cNvSpPr>
            <a:spLocks noGrp="1"/>
          </p:cNvSpPr>
          <p:nvPr>
            <p:ph type="title"/>
          </p:nvPr>
        </p:nvSpPr>
        <p:spPr/>
        <p:txBody>
          <a:bodyPr/>
          <a:lstStyle/>
          <a:p>
            <a:pPr algn="ctr"/>
            <a:r>
              <a:rPr lang="es-EC" dirty="0"/>
              <a:t>Definición </a:t>
            </a:r>
          </a:p>
        </p:txBody>
      </p:sp>
      <p:sp>
        <p:nvSpPr>
          <p:cNvPr id="3" name="Marcador de contenido 2">
            <a:extLst>
              <a:ext uri="{FF2B5EF4-FFF2-40B4-BE49-F238E27FC236}">
                <a16:creationId xmlns:a16="http://schemas.microsoft.com/office/drawing/2014/main" id="{DB3A03CC-D637-4E78-B4E2-7A39219E808C}"/>
              </a:ext>
            </a:extLst>
          </p:cNvPr>
          <p:cNvSpPr>
            <a:spLocks noGrp="1"/>
          </p:cNvSpPr>
          <p:nvPr>
            <p:ph idx="1"/>
          </p:nvPr>
        </p:nvSpPr>
        <p:spPr/>
        <p:txBody>
          <a:bodyPr/>
          <a:lstStyle/>
          <a:p>
            <a:pPr algn="just"/>
            <a:r>
              <a:rPr lang="es-EC" dirty="0"/>
              <a:t>Es un patrón de diseño de comportamiento que permite mandar solicitudes a lo largo de una cadena de manejadores, por lo que al recibir una solicitud , el manejador decide procesarla o ir al siguiente controlador de la cadena.</a:t>
            </a:r>
          </a:p>
        </p:txBody>
      </p:sp>
    </p:spTree>
    <p:extLst>
      <p:ext uri="{BB962C8B-B14F-4D97-AF65-F5344CB8AC3E}">
        <p14:creationId xmlns:p14="http://schemas.microsoft.com/office/powerpoint/2010/main" val="366317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CD68F-A212-4F84-9C94-C2907D136488}"/>
              </a:ext>
            </a:extLst>
          </p:cNvPr>
          <p:cNvSpPr>
            <a:spLocks noGrp="1"/>
          </p:cNvSpPr>
          <p:nvPr>
            <p:ph type="title"/>
          </p:nvPr>
        </p:nvSpPr>
        <p:spPr/>
        <p:txBody>
          <a:bodyPr/>
          <a:lstStyle/>
          <a:p>
            <a:pPr algn="ctr"/>
            <a:r>
              <a:rPr lang="es-EC" dirty="0"/>
              <a:t>Estructura genérica </a:t>
            </a:r>
          </a:p>
        </p:txBody>
      </p:sp>
      <p:pic>
        <p:nvPicPr>
          <p:cNvPr id="2052" name="Picture 4" descr="Easy patterns: Chain Of Responsibility | by Ruslan Malogulko | ITNEXT">
            <a:extLst>
              <a:ext uri="{FF2B5EF4-FFF2-40B4-BE49-F238E27FC236}">
                <a16:creationId xmlns:a16="http://schemas.microsoft.com/office/drawing/2014/main" id="{88824659-8D4B-4FCC-BB88-053203740A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7722" y="2097088"/>
            <a:ext cx="6682273" cy="306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84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FDEDD-84E9-426F-933E-3BBD6F8C3DF0}"/>
              </a:ext>
            </a:extLst>
          </p:cNvPr>
          <p:cNvSpPr>
            <a:spLocks noGrp="1"/>
          </p:cNvSpPr>
          <p:nvPr>
            <p:ph type="title"/>
          </p:nvPr>
        </p:nvSpPr>
        <p:spPr/>
        <p:txBody>
          <a:bodyPr/>
          <a:lstStyle/>
          <a:p>
            <a:pPr algn="ctr"/>
            <a:r>
              <a:rPr lang="es-EC" dirty="0"/>
              <a:t>¿Cómo se lo implementa?</a:t>
            </a:r>
          </a:p>
        </p:txBody>
      </p:sp>
      <p:sp>
        <p:nvSpPr>
          <p:cNvPr id="3" name="Marcador de contenido 2">
            <a:extLst>
              <a:ext uri="{FF2B5EF4-FFF2-40B4-BE49-F238E27FC236}">
                <a16:creationId xmlns:a16="http://schemas.microsoft.com/office/drawing/2014/main" id="{B977946B-B426-4AD3-8FCA-93D25219E87C}"/>
              </a:ext>
            </a:extLst>
          </p:cNvPr>
          <p:cNvSpPr>
            <a:spLocks noGrp="1"/>
          </p:cNvSpPr>
          <p:nvPr>
            <p:ph idx="1"/>
          </p:nvPr>
        </p:nvSpPr>
        <p:spPr>
          <a:xfrm>
            <a:off x="1141413" y="2249487"/>
            <a:ext cx="9168658" cy="1601060"/>
          </a:xfrm>
        </p:spPr>
        <p:txBody>
          <a:bodyPr>
            <a:normAutofit fontScale="77500" lnSpcReduction="20000"/>
          </a:bodyPr>
          <a:lstStyle/>
          <a:p>
            <a:pPr algn="just"/>
            <a:r>
              <a:rPr lang="es-EC" dirty="0"/>
              <a:t>La solución se basa en la transformación de comportamientos particulares en objetos independientes llamados </a:t>
            </a:r>
            <a:r>
              <a:rPr lang="es-EC" dirty="0" err="1"/>
              <a:t>Handlers</a:t>
            </a:r>
            <a:r>
              <a:rPr lang="es-EC" dirty="0"/>
              <a:t>(Manejadores), es decir cada verificación  del proceso debe extraerse a su propia clase con un único método que realice la acción (clase abstracta), entonces la solicitud junto con sus datos y contexto en general se pasa a este método como argumento para inicializar la cadena.</a:t>
            </a:r>
          </a:p>
        </p:txBody>
      </p:sp>
      <p:pic>
        <p:nvPicPr>
          <p:cNvPr id="1026" name="Picture 2" descr="Image for post">
            <a:extLst>
              <a:ext uri="{FF2B5EF4-FFF2-40B4-BE49-F238E27FC236}">
                <a16:creationId xmlns:a16="http://schemas.microsoft.com/office/drawing/2014/main" id="{585E6A5F-A185-46C3-8DA2-6B8AB398C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3801082"/>
            <a:ext cx="9753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3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7318C-DCE7-453B-A8E6-9D1A03928C15}"/>
              </a:ext>
            </a:extLst>
          </p:cNvPr>
          <p:cNvSpPr>
            <a:spLocks noGrp="1"/>
          </p:cNvSpPr>
          <p:nvPr>
            <p:ph type="title"/>
          </p:nvPr>
        </p:nvSpPr>
        <p:spPr/>
        <p:txBody>
          <a:bodyPr/>
          <a:lstStyle/>
          <a:p>
            <a:pPr algn="ctr"/>
            <a:r>
              <a:rPr lang="es-EC" dirty="0"/>
              <a:t>Ventajas</a:t>
            </a:r>
          </a:p>
        </p:txBody>
      </p:sp>
      <p:sp>
        <p:nvSpPr>
          <p:cNvPr id="3" name="Marcador de contenido 2">
            <a:extLst>
              <a:ext uri="{FF2B5EF4-FFF2-40B4-BE49-F238E27FC236}">
                <a16:creationId xmlns:a16="http://schemas.microsoft.com/office/drawing/2014/main" id="{F1B73297-518D-4B6C-992A-16BBEEB482A7}"/>
              </a:ext>
            </a:extLst>
          </p:cNvPr>
          <p:cNvSpPr>
            <a:spLocks noGrp="1"/>
          </p:cNvSpPr>
          <p:nvPr>
            <p:ph idx="1"/>
          </p:nvPr>
        </p:nvSpPr>
        <p:spPr/>
        <p:txBody>
          <a:bodyPr/>
          <a:lstStyle/>
          <a:p>
            <a:pPr algn="just"/>
            <a:r>
              <a:rPr lang="es-MX" b="1" dirty="0"/>
              <a:t>Manejo del orden secuencial :</a:t>
            </a:r>
            <a:r>
              <a:rPr lang="es-MX" dirty="0"/>
              <a:t> Controla el orden en el que se ejecutan los pasos de manera dinámica</a:t>
            </a:r>
          </a:p>
          <a:p>
            <a:pPr algn="just"/>
            <a:r>
              <a:rPr lang="es-MX" b="1" dirty="0"/>
              <a:t>Aplicación del principio </a:t>
            </a:r>
            <a:r>
              <a:rPr lang="es-MX" b="1" dirty="0">
                <a:solidFill>
                  <a:srgbClr val="00B050"/>
                </a:solidFill>
              </a:rPr>
              <a:t>Single </a:t>
            </a:r>
            <a:r>
              <a:rPr lang="es-MX" b="1" dirty="0" err="1">
                <a:solidFill>
                  <a:srgbClr val="00B050"/>
                </a:solidFill>
              </a:rPr>
              <a:t>Responsibility</a:t>
            </a:r>
            <a:r>
              <a:rPr lang="es-MX" b="1" dirty="0">
                <a:solidFill>
                  <a:srgbClr val="00B050"/>
                </a:solidFill>
              </a:rPr>
              <a:t> </a:t>
            </a:r>
            <a:r>
              <a:rPr lang="es-MX" b="1" dirty="0" err="1">
                <a:solidFill>
                  <a:srgbClr val="00B050"/>
                </a:solidFill>
              </a:rPr>
              <a:t>Principle</a:t>
            </a:r>
            <a:r>
              <a:rPr lang="es-MX" b="1" i="1" dirty="0"/>
              <a:t>:</a:t>
            </a:r>
            <a:r>
              <a:rPr lang="es-MX" dirty="0"/>
              <a:t> Desacopla en clases la invocación de las operaciones y la realización de la propia acción. Pudiendo testear fácilmente cada acción por separado</a:t>
            </a:r>
          </a:p>
          <a:p>
            <a:pPr algn="just"/>
            <a:r>
              <a:rPr lang="es-MX" b="1" dirty="0"/>
              <a:t>Aplicación del principio </a:t>
            </a:r>
            <a:r>
              <a:rPr lang="es-MX" b="1" dirty="0">
                <a:solidFill>
                  <a:srgbClr val="00B050"/>
                </a:solidFill>
              </a:rPr>
              <a:t>Open/</a:t>
            </a:r>
            <a:r>
              <a:rPr lang="es-MX" b="1" dirty="0" err="1">
                <a:solidFill>
                  <a:srgbClr val="00B050"/>
                </a:solidFill>
              </a:rPr>
              <a:t>Closed</a:t>
            </a:r>
            <a:r>
              <a:rPr lang="es-MX" b="1" dirty="0">
                <a:solidFill>
                  <a:srgbClr val="00B050"/>
                </a:solidFill>
              </a:rPr>
              <a:t> </a:t>
            </a:r>
            <a:r>
              <a:rPr lang="es-MX" b="1" dirty="0" err="1">
                <a:solidFill>
                  <a:srgbClr val="00B050"/>
                </a:solidFill>
              </a:rPr>
              <a:t>Principle</a:t>
            </a:r>
            <a:r>
              <a:rPr lang="es-MX" b="1" i="1" dirty="0"/>
              <a:t>:</a:t>
            </a:r>
            <a:r>
              <a:rPr lang="es-MX" dirty="0"/>
              <a:t> Permite ampliar con nuevos manejadores sin romper código existente, mejorando así la mantenibilidad.</a:t>
            </a:r>
          </a:p>
          <a:p>
            <a:endParaRPr lang="es-EC" dirty="0"/>
          </a:p>
        </p:txBody>
      </p:sp>
    </p:spTree>
    <p:extLst>
      <p:ext uri="{BB962C8B-B14F-4D97-AF65-F5344CB8AC3E}">
        <p14:creationId xmlns:p14="http://schemas.microsoft.com/office/powerpoint/2010/main" val="281341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3F22E-7E56-43D9-BB23-E12CD0CD616B}"/>
              </a:ext>
            </a:extLst>
          </p:cNvPr>
          <p:cNvSpPr>
            <a:spLocks noGrp="1"/>
          </p:cNvSpPr>
          <p:nvPr>
            <p:ph type="title"/>
          </p:nvPr>
        </p:nvSpPr>
        <p:spPr/>
        <p:txBody>
          <a:bodyPr/>
          <a:lstStyle/>
          <a:p>
            <a:pPr algn="ctr"/>
            <a:r>
              <a:rPr lang="es-EC" dirty="0"/>
              <a:t>Desventajas</a:t>
            </a:r>
          </a:p>
        </p:txBody>
      </p:sp>
      <p:sp>
        <p:nvSpPr>
          <p:cNvPr id="3" name="Marcador de contenido 2">
            <a:extLst>
              <a:ext uri="{FF2B5EF4-FFF2-40B4-BE49-F238E27FC236}">
                <a16:creationId xmlns:a16="http://schemas.microsoft.com/office/drawing/2014/main" id="{5C91510B-3820-400E-A5FC-5D84CC70B1FC}"/>
              </a:ext>
            </a:extLst>
          </p:cNvPr>
          <p:cNvSpPr>
            <a:spLocks noGrp="1"/>
          </p:cNvSpPr>
          <p:nvPr>
            <p:ph idx="1"/>
          </p:nvPr>
        </p:nvSpPr>
        <p:spPr/>
        <p:txBody>
          <a:bodyPr/>
          <a:lstStyle/>
          <a:p>
            <a:pPr algn="just"/>
            <a:r>
              <a:rPr lang="es-MX" dirty="0"/>
              <a:t>Presenta el inconveniente de no garantizar la recepción. Dado que las peticiones no tienen un receptor explícito, no hay garantías de que sean manejadas. La petición puede alcanzar el final de la cadena sin haber sido procesada.</a:t>
            </a:r>
          </a:p>
          <a:p>
            <a:endParaRPr lang="es-EC" dirty="0"/>
          </a:p>
        </p:txBody>
      </p:sp>
    </p:spTree>
    <p:extLst>
      <p:ext uri="{BB962C8B-B14F-4D97-AF65-F5344CB8AC3E}">
        <p14:creationId xmlns:p14="http://schemas.microsoft.com/office/powerpoint/2010/main" val="1565599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58</TotalTime>
  <Words>234</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Tw Cen MT</vt:lpstr>
      <vt:lpstr>Circuito</vt:lpstr>
      <vt:lpstr>Patrón de diseño: Chain of Responsability </vt:lpstr>
      <vt:lpstr>Introducción </vt:lpstr>
      <vt:lpstr>Definición </vt:lpstr>
      <vt:lpstr>Estructura genérica </vt:lpstr>
      <vt:lpstr>¿Cómo se lo implementa?</vt:lpstr>
      <vt:lpstr>Ventajas</vt:lpstr>
      <vt:lpstr>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de diseño: Chain of Responsability</dc:title>
  <dc:creator>Juan Córdova</dc:creator>
  <cp:lastModifiedBy>Juan Córdova</cp:lastModifiedBy>
  <cp:revision>9</cp:revision>
  <dcterms:created xsi:type="dcterms:W3CDTF">2020-11-18T22:05:10Z</dcterms:created>
  <dcterms:modified xsi:type="dcterms:W3CDTF">2020-11-18T23:03:28Z</dcterms:modified>
</cp:coreProperties>
</file>