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3DCA-3FDF-4948-AA02-62081A070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CED2B-8D2F-6976-96B4-DD8433FE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8E662-9901-E5FB-2419-301C92C8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51AF2-8569-CF25-5BA0-C205F020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8935D-5632-DBFB-8F18-C0E7519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ABFF-99E9-632A-2EBB-096972F7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A984B1-F93D-8043-A00F-1D460B54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499CC-A71A-CE93-5806-AFB33EC8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BB942-D464-DECC-2695-ECB63B3E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2498A-F0C9-AB17-9A01-E33C4B9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7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6702E-5200-1DBB-F2A0-C31CC3562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DDA57A-D007-9E6D-64EE-24A21A6A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E0100-DC24-AAD6-267E-FFBDB9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3E892-5E27-F31F-E8BB-6ABB12F6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E665-ED89-3BC2-707C-EF9E5CB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8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83D1-92E7-C4FA-CE0C-6E6A70B4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05D00-72A5-8E11-CAAE-F0ECA41C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7E686-4EA0-CD5B-F56A-10F9A91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F219-EB5F-35A5-4A01-79991FBC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8BD3F-E76D-3BC1-97EE-1785DCBE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6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E3DC-C947-4C87-EC04-CF17FC5B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F9B5A-ADCA-6C32-706C-3E50C9C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54DC6-3750-975B-5549-791D2DA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06C41-D540-0624-8390-3B945884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AB808-A498-7978-4FD0-477D63E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2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B57F-AD8A-D5B1-5E0F-1B7B52BD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0A4E9-EA4D-91BC-2AEA-4AE60E32A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152FF9-5A9F-82DE-1C44-D7D6576A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F4747-22B3-36E5-E91B-69B6D7E8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29843A-6C03-8EB6-BF9C-8865B0B4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F6CB5-BDA7-087B-8DF0-B086883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1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734-C6C9-4E3B-AAA5-3F605CC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403044-89C8-93CE-4D8A-DE862F3E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3AA862-D755-50C7-5376-95CF6DE3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36A516-A973-4ACA-C77B-158B6B8C6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2FB43-B33B-901E-9DE4-8D24E1BF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A3C337-0AE6-FA67-5AE5-685AEEC5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85B6F0-3F7B-8B63-F765-5A800BB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1B56A-AEFD-2523-3B6D-7BA2850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7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8FBB-1F8E-59F6-E140-1725D5E3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AFB008-1522-B50D-0238-B1C09DA7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2B793E-C84C-223A-20BF-C29CAE9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8C23D7-0D10-A8FD-9553-C45B7CC9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68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FEBCE3-79C1-AB04-B420-401CB304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2AD504-8B50-D6A3-7939-8A82A60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0D311F-0949-4B4E-1DF4-FEFC4E1C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1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20F-FCA7-B7FD-E81B-E4A4264F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B0801-4808-837E-6481-9D4C9071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67CBC-1726-8453-C799-8C8301C7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49189-893A-D88A-579E-2511660E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38158-B3DE-79EB-8650-FB4218DF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BBCEE5-9175-65B7-6E2D-FAEFF4F8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7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61AF-C714-9982-5D6F-F3F0BE8A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B9FD6-223B-7B8B-FA48-72B299C1B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8E1F73-BB8B-566D-7DF9-67A88367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5BAF3B-DCFD-8215-4B6D-745FE93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048122-6109-41E9-C6D6-D95D64AF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535230-807C-3913-1B57-AFC08184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9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3F2CAC-F780-377C-86AE-4B285581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3662D-7EAD-50C9-4FB4-B3C8E083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EF43-31B0-9365-35E3-7201903B7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E79A7-B1D4-4BEF-B16A-50449505F029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397BF-51B0-A1C7-C31D-539C955E6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0E3A4-0B64-C1FD-D2B0-133DFD8EF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CD828-29CF-4628-BA71-012FDB8FF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9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F16C-BBEE-EEE8-7966-44016B8DB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COMMAND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A8A66-DD81-8A6E-1A0B-155FE36A9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También llamado: </a:t>
            </a:r>
            <a:r>
              <a:rPr lang="es-ES" dirty="0"/>
              <a:t>Comando, Orden, Action, Transaction</a:t>
            </a:r>
            <a:endParaRPr lang="es-ES" b="1" dirty="0"/>
          </a:p>
          <a:p>
            <a:br>
              <a:rPr lang="es-ES" dirty="0"/>
            </a:br>
            <a:r>
              <a:rPr lang="es-ES" dirty="0"/>
              <a:t>Juan David Velasco </a:t>
            </a:r>
            <a:r>
              <a:rPr lang="es-ES" dirty="0" err="1"/>
              <a:t>Tunubala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51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D246E2-126F-2E2F-7D57-3CBC502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s-CO" b="1" dirty="0"/>
              <a:t> </a:t>
            </a:r>
            <a:r>
              <a:rPr lang="es-CO" sz="5400" b="1" dirty="0"/>
              <a:t>PROPÓSITO</a:t>
            </a:r>
            <a:br>
              <a:rPr lang="es-CO" sz="5400" b="1" dirty="0"/>
            </a:br>
            <a:r>
              <a:rPr lang="es-CO" sz="5400" b="1" dirty="0"/>
              <a:t> DE </a:t>
            </a:r>
            <a:r>
              <a:rPr lang="es-ES" sz="5400" b="1" dirty="0"/>
              <a:t>COMMAND</a:t>
            </a:r>
            <a:r>
              <a:rPr lang="es-ES" sz="5400" dirty="0"/>
              <a:t> </a:t>
            </a:r>
            <a:endParaRPr lang="es-CO" sz="4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7D1-C161-E008-32CB-37E8B2D5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050" b="1" dirty="0"/>
              <a:t>El propósito es convertir una petición en un objeto independiente, lo que da mayor flexibilidad y control sobre las acciones que se pueden ejecutar</a:t>
            </a:r>
          </a:p>
          <a:p>
            <a:pPr marL="0" indent="0">
              <a:buNone/>
            </a:pPr>
            <a:r>
              <a:rPr lang="es-ES" sz="1050" b="1" dirty="0"/>
              <a:t>Encapsular una acción como un objeto.</a:t>
            </a:r>
          </a:p>
          <a:p>
            <a:r>
              <a:rPr lang="es-ES" sz="1050" b="1" dirty="0"/>
              <a:t>Esto permite que puedas:</a:t>
            </a:r>
          </a:p>
          <a:p>
            <a:r>
              <a:rPr lang="es-ES" sz="1050" dirty="0"/>
              <a:t>✅ Ejecutar</a:t>
            </a:r>
            <a:br>
              <a:rPr lang="es-ES" sz="1050" dirty="0"/>
            </a:br>
            <a:r>
              <a:rPr lang="es-ES" sz="1050" dirty="0"/>
              <a:t>✅ Deshacer</a:t>
            </a:r>
            <a:br>
              <a:rPr lang="es-ES" sz="1050" dirty="0"/>
            </a:br>
            <a:r>
              <a:rPr lang="es-ES" sz="1050" dirty="0"/>
              <a:t>✅ Repetir</a:t>
            </a:r>
            <a:br>
              <a:rPr lang="es-ES" sz="1050" dirty="0"/>
            </a:br>
            <a:r>
              <a:rPr lang="es-ES" sz="1050" dirty="0"/>
              <a:t>✅ Programar comandos</a:t>
            </a:r>
            <a:br>
              <a:rPr lang="es-ES" sz="1050" dirty="0"/>
            </a:br>
            <a:r>
              <a:rPr lang="es-ES" sz="1050" dirty="0"/>
              <a:t>✅ Guardar</a:t>
            </a:r>
          </a:p>
          <a:p>
            <a:r>
              <a:rPr lang="es-ES" sz="1050" dirty="0"/>
              <a:t>una acción sin que el objeto que la ejecuta tenga que saber cómo se hace.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A45CC1-5C05-002B-76E1-542F4D86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02602"/>
            <a:ext cx="5458968" cy="34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BE44E-022E-3C1D-7B2D-29100EAB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b="1" dirty="0"/>
              <a:t>MOTIVACION DE COMMAND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0F216-E9E7-27A5-63D8-34591871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200" b="1" dirty="0"/>
              <a:t>Imagine que tienen un control remoto con varios botones: encender la luz, apagar la luz, subir el volumen, bajar el volumen.</a:t>
            </a:r>
          </a:p>
          <a:p>
            <a:pPr marL="0" indent="0">
              <a:buNone/>
            </a:pPr>
            <a:r>
              <a:rPr lang="es-CO" sz="1200" b="1" dirty="0"/>
              <a:t>Cada botón hace algo diferente, y seria complicado tener toda esa logica junta en el control remoto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b="1" dirty="0"/>
              <a:t>Entonces aquí es donde entra el patrón command el cual te ayuda a: </a:t>
            </a:r>
          </a:p>
          <a:p>
            <a:r>
              <a:rPr lang="es-CO" sz="1200" dirty="0"/>
              <a:t>Separar el botón quien ejecuta la acción de lo que realmente hace esa acción </a:t>
            </a:r>
          </a:p>
          <a:p>
            <a:r>
              <a:rPr lang="es-CO" sz="1200" dirty="0"/>
              <a:t>Cambiar fácilmente que hace un botón sin modificar todo el código.</a:t>
            </a:r>
          </a:p>
          <a:p>
            <a:r>
              <a:rPr lang="es-CO" sz="1200" dirty="0"/>
              <a:t>Guardar los comandos para repetirlos, deshacer o hacer un historial.</a:t>
            </a:r>
          </a:p>
          <a:p>
            <a:pPr marL="0" indent="0">
              <a:buNone/>
            </a:pPr>
            <a:r>
              <a:rPr lang="es-CO" sz="1200" dirty="0"/>
              <a:t>En resumen el patrón command permite organizar mejor las acciones de un sistema, dándote mas flexibilidad, orden y la posibilidad de hacer cosas como deshacer, repetir o guardar acciones.</a:t>
            </a:r>
            <a:endParaRPr lang="es-ES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0983A1-04DB-6F12-BE56-099D3C36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1940439"/>
            <a:ext cx="5046809" cy="295443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CEBD-EC26-1DBE-333B-9DBF121B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968" y="48236"/>
            <a:ext cx="4112927" cy="911136"/>
          </a:xfrm>
        </p:spPr>
        <p:txBody>
          <a:bodyPr>
            <a:normAutofit fontScale="90000"/>
          </a:bodyPr>
          <a:lstStyle/>
          <a:p>
            <a:r>
              <a:rPr lang="es-CO" sz="3200" b="1" dirty="0"/>
              <a:t>DIAGRAMA DE CLASES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DB2909E3-38A0-A5A1-AE7F-47B14F450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13" y="749509"/>
            <a:ext cx="5366478" cy="5861154"/>
          </a:xfrm>
        </p:spPr>
      </p:pic>
    </p:spTree>
    <p:extLst>
      <p:ext uri="{BB962C8B-B14F-4D97-AF65-F5344CB8AC3E}">
        <p14:creationId xmlns:p14="http://schemas.microsoft.com/office/powerpoint/2010/main" val="1118739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COMMAND</vt:lpstr>
      <vt:lpstr> PROPÓSITO  DE COMMAND </vt:lpstr>
      <vt:lpstr>MOTIVACION DE COMMAND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1</cp:revision>
  <dcterms:created xsi:type="dcterms:W3CDTF">2025-07-22T18:59:07Z</dcterms:created>
  <dcterms:modified xsi:type="dcterms:W3CDTF">2025-07-22T21:51:30Z</dcterms:modified>
</cp:coreProperties>
</file>