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2399288" cy="43200638"/>
  <p:notesSz cx="6858000" cy="9144000"/>
  <p:defaultTextStyle>
    <a:defPPr>
      <a:defRPr lang="en-US"/>
    </a:defPPr>
    <a:lvl1pPr marL="0" algn="l" defTabSz="2098195" rtl="0" eaLnBrk="1" latinLnBrk="0" hangingPunct="1">
      <a:defRPr sz="8232" kern="1200">
        <a:solidFill>
          <a:schemeClr val="tx1"/>
        </a:solidFill>
        <a:latin typeface="+mn-lt"/>
        <a:ea typeface="+mn-ea"/>
        <a:cs typeface="+mn-cs"/>
      </a:defRPr>
    </a:lvl1pPr>
    <a:lvl2pPr marL="2098195" algn="l" defTabSz="2098195" rtl="0" eaLnBrk="1" latinLnBrk="0" hangingPunct="1">
      <a:defRPr sz="8232" kern="1200">
        <a:solidFill>
          <a:schemeClr val="tx1"/>
        </a:solidFill>
        <a:latin typeface="+mn-lt"/>
        <a:ea typeface="+mn-ea"/>
        <a:cs typeface="+mn-cs"/>
      </a:defRPr>
    </a:lvl2pPr>
    <a:lvl3pPr marL="4196390" algn="l" defTabSz="2098195" rtl="0" eaLnBrk="1" latinLnBrk="0" hangingPunct="1">
      <a:defRPr sz="8232" kern="1200">
        <a:solidFill>
          <a:schemeClr val="tx1"/>
        </a:solidFill>
        <a:latin typeface="+mn-lt"/>
        <a:ea typeface="+mn-ea"/>
        <a:cs typeface="+mn-cs"/>
      </a:defRPr>
    </a:lvl3pPr>
    <a:lvl4pPr marL="6294586" algn="l" defTabSz="2098195" rtl="0" eaLnBrk="1" latinLnBrk="0" hangingPunct="1">
      <a:defRPr sz="8232" kern="1200">
        <a:solidFill>
          <a:schemeClr val="tx1"/>
        </a:solidFill>
        <a:latin typeface="+mn-lt"/>
        <a:ea typeface="+mn-ea"/>
        <a:cs typeface="+mn-cs"/>
      </a:defRPr>
    </a:lvl4pPr>
    <a:lvl5pPr marL="8392781" algn="l" defTabSz="2098195" rtl="0" eaLnBrk="1" latinLnBrk="0" hangingPunct="1">
      <a:defRPr sz="8232" kern="1200">
        <a:solidFill>
          <a:schemeClr val="tx1"/>
        </a:solidFill>
        <a:latin typeface="+mn-lt"/>
        <a:ea typeface="+mn-ea"/>
        <a:cs typeface="+mn-cs"/>
      </a:defRPr>
    </a:lvl5pPr>
    <a:lvl6pPr marL="10490976" algn="l" defTabSz="2098195" rtl="0" eaLnBrk="1" latinLnBrk="0" hangingPunct="1">
      <a:defRPr sz="8232" kern="1200">
        <a:solidFill>
          <a:schemeClr val="tx1"/>
        </a:solidFill>
        <a:latin typeface="+mn-lt"/>
        <a:ea typeface="+mn-ea"/>
        <a:cs typeface="+mn-cs"/>
      </a:defRPr>
    </a:lvl6pPr>
    <a:lvl7pPr marL="12589171" algn="l" defTabSz="2098195" rtl="0" eaLnBrk="1" latinLnBrk="0" hangingPunct="1">
      <a:defRPr sz="8232" kern="1200">
        <a:solidFill>
          <a:schemeClr val="tx1"/>
        </a:solidFill>
        <a:latin typeface="+mn-lt"/>
        <a:ea typeface="+mn-ea"/>
        <a:cs typeface="+mn-cs"/>
      </a:defRPr>
    </a:lvl7pPr>
    <a:lvl8pPr marL="14687367" algn="l" defTabSz="2098195" rtl="0" eaLnBrk="1" latinLnBrk="0" hangingPunct="1">
      <a:defRPr sz="8232" kern="1200">
        <a:solidFill>
          <a:schemeClr val="tx1"/>
        </a:solidFill>
        <a:latin typeface="+mn-lt"/>
        <a:ea typeface="+mn-ea"/>
        <a:cs typeface="+mn-cs"/>
      </a:defRPr>
    </a:lvl8pPr>
    <a:lvl9pPr marL="16785562" algn="l" defTabSz="2098195" rtl="0" eaLnBrk="1" latinLnBrk="0" hangingPunct="1">
      <a:defRPr sz="823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7" userDrawn="1">
          <p15:clr>
            <a:srgbClr val="A4A3A4"/>
          </p15:clr>
        </p15:guide>
        <p15:guide id="2" pos="102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B9C1"/>
    <a:srgbClr val="D20D21"/>
    <a:srgbClr val="F34757"/>
    <a:srgbClr val="0C649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snapToObjects="1">
      <p:cViewPr>
        <p:scale>
          <a:sx n="30" d="100"/>
          <a:sy n="30" d="100"/>
        </p:scale>
        <p:origin x="36" y="-5592"/>
      </p:cViewPr>
      <p:guideLst>
        <p:guide orient="horz" pos="13607"/>
        <p:guide pos="1020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4DB687-5FFB-48A2-B53A-822B4ACC6CF4}" type="doc">
      <dgm:prSet loTypeId="urn:microsoft.com/office/officeart/2005/8/layout/hList7" loCatId="list" qsTypeId="urn:microsoft.com/office/officeart/2005/8/quickstyle/simple1" qsCatId="simple" csTypeId="urn:microsoft.com/office/officeart/2005/8/colors/accent2_2" csCatId="accent2" phldr="1"/>
      <dgm:spPr/>
    </dgm:pt>
    <dgm:pt modelId="{F2D53124-9E0B-4D5F-8217-B5EBC2B38B48}">
      <dgm:prSet phldrT="[Texto]" phldr="1" custT="1"/>
      <dgm:spPr/>
      <dgm:t>
        <a:bodyPr/>
        <a:lstStyle/>
        <a:p>
          <a:endParaRPr lang="es-CO" sz="3200"/>
        </a:p>
      </dgm:t>
    </dgm:pt>
    <dgm:pt modelId="{E5D8A059-4020-4D92-AEF7-6D81623C49A2}" type="parTrans" cxnId="{420A8DDE-6723-40CE-A2AA-03C351661130}">
      <dgm:prSet/>
      <dgm:spPr/>
      <dgm:t>
        <a:bodyPr/>
        <a:lstStyle/>
        <a:p>
          <a:endParaRPr lang="es-CO" sz="3200"/>
        </a:p>
      </dgm:t>
    </dgm:pt>
    <dgm:pt modelId="{AB0C244E-11E7-4981-BEE1-E01A90B88442}" type="sibTrans" cxnId="{420A8DDE-6723-40CE-A2AA-03C351661130}">
      <dgm:prSet/>
      <dgm:spPr/>
      <dgm:t>
        <a:bodyPr/>
        <a:lstStyle/>
        <a:p>
          <a:endParaRPr lang="es-CO" sz="3200"/>
        </a:p>
      </dgm:t>
    </dgm:pt>
    <dgm:pt modelId="{F5A36492-E5F5-4AA6-BCAF-7C2C5AE3888B}">
      <dgm:prSet phldrT="[Texto]" phldr="1" custT="1"/>
      <dgm:spPr/>
      <dgm:t>
        <a:bodyPr/>
        <a:lstStyle/>
        <a:p>
          <a:endParaRPr lang="es-CO" sz="3200"/>
        </a:p>
      </dgm:t>
    </dgm:pt>
    <dgm:pt modelId="{3FF3A74B-0030-4A76-9A30-ABDA42DFF3F7}" type="parTrans" cxnId="{96B28677-A701-4D9D-BBB7-35C278FE342B}">
      <dgm:prSet/>
      <dgm:spPr/>
      <dgm:t>
        <a:bodyPr/>
        <a:lstStyle/>
        <a:p>
          <a:endParaRPr lang="es-CO" sz="3200"/>
        </a:p>
      </dgm:t>
    </dgm:pt>
    <dgm:pt modelId="{15678CDD-A376-4B64-83E1-4DD8E82BA110}" type="sibTrans" cxnId="{96B28677-A701-4D9D-BBB7-35C278FE342B}">
      <dgm:prSet/>
      <dgm:spPr/>
      <dgm:t>
        <a:bodyPr/>
        <a:lstStyle/>
        <a:p>
          <a:endParaRPr lang="es-CO" sz="3200"/>
        </a:p>
      </dgm:t>
    </dgm:pt>
    <dgm:pt modelId="{C8ECCE0F-7CC8-4A56-8981-6FE7B8396F4A}">
      <dgm:prSet phldrT="[Texto]" phldr="1" custT="1"/>
      <dgm:spPr/>
      <dgm:t>
        <a:bodyPr/>
        <a:lstStyle/>
        <a:p>
          <a:endParaRPr lang="es-CO" sz="3200"/>
        </a:p>
      </dgm:t>
    </dgm:pt>
    <dgm:pt modelId="{9E5CE6A3-B13E-4C0C-A06D-E7452073F99E}" type="sibTrans" cxnId="{2DA0921E-2A13-4C81-9BBC-4E89EB991D23}">
      <dgm:prSet/>
      <dgm:spPr/>
      <dgm:t>
        <a:bodyPr/>
        <a:lstStyle/>
        <a:p>
          <a:endParaRPr lang="es-CO" sz="3200"/>
        </a:p>
      </dgm:t>
    </dgm:pt>
    <dgm:pt modelId="{3B3E2922-124F-4B63-A283-9B24EBB4F68D}" type="parTrans" cxnId="{2DA0921E-2A13-4C81-9BBC-4E89EB991D23}">
      <dgm:prSet/>
      <dgm:spPr/>
      <dgm:t>
        <a:bodyPr/>
        <a:lstStyle/>
        <a:p>
          <a:endParaRPr lang="es-CO" sz="3200"/>
        </a:p>
      </dgm:t>
    </dgm:pt>
    <dgm:pt modelId="{8EBC04E8-CBFF-47F9-9951-289EE6C51F99}" type="pres">
      <dgm:prSet presAssocID="{C64DB687-5FFB-48A2-B53A-822B4ACC6CF4}" presName="Name0" presStyleCnt="0">
        <dgm:presLayoutVars>
          <dgm:dir/>
          <dgm:resizeHandles val="exact"/>
        </dgm:presLayoutVars>
      </dgm:prSet>
      <dgm:spPr/>
    </dgm:pt>
    <dgm:pt modelId="{EB2F83FC-56D3-406E-B16D-B686D27118EE}" type="pres">
      <dgm:prSet presAssocID="{C64DB687-5FFB-48A2-B53A-822B4ACC6CF4}" presName="fgShape" presStyleLbl="fgShp" presStyleIdx="0" presStyleCnt="1"/>
      <dgm:spPr/>
    </dgm:pt>
    <dgm:pt modelId="{6B86558C-77E0-407C-AE3D-918FDEBB5941}" type="pres">
      <dgm:prSet presAssocID="{C64DB687-5FFB-48A2-B53A-822B4ACC6CF4}" presName="linComp" presStyleCnt="0"/>
      <dgm:spPr/>
    </dgm:pt>
    <dgm:pt modelId="{D27242AA-63CC-4480-A92F-E78D4C7F9B1B}" type="pres">
      <dgm:prSet presAssocID="{F2D53124-9E0B-4D5F-8217-B5EBC2B38B48}" presName="compNode" presStyleCnt="0"/>
      <dgm:spPr/>
    </dgm:pt>
    <dgm:pt modelId="{39F58D44-46A6-4FCD-B2DC-9E59D6DF5B71}" type="pres">
      <dgm:prSet presAssocID="{F2D53124-9E0B-4D5F-8217-B5EBC2B38B48}" presName="bkgdShape" presStyleLbl="node1" presStyleIdx="0" presStyleCnt="3"/>
      <dgm:spPr/>
      <dgm:t>
        <a:bodyPr/>
        <a:lstStyle/>
        <a:p>
          <a:endParaRPr lang="es-CO"/>
        </a:p>
      </dgm:t>
    </dgm:pt>
    <dgm:pt modelId="{F708AD6F-AD0D-4884-B053-F81DF43F87B4}" type="pres">
      <dgm:prSet presAssocID="{F2D53124-9E0B-4D5F-8217-B5EBC2B38B48}" presName="nodeTx" presStyleLbl="node1" presStyleIdx="0" presStyleCnt="3">
        <dgm:presLayoutVars>
          <dgm:bulletEnabled val="1"/>
        </dgm:presLayoutVars>
      </dgm:prSet>
      <dgm:spPr/>
      <dgm:t>
        <a:bodyPr/>
        <a:lstStyle/>
        <a:p>
          <a:endParaRPr lang="es-CO"/>
        </a:p>
      </dgm:t>
    </dgm:pt>
    <dgm:pt modelId="{07B60D6A-9FB1-4CEE-87DF-E948B0B19C77}" type="pres">
      <dgm:prSet presAssocID="{F2D53124-9E0B-4D5F-8217-B5EBC2B38B48}" presName="invisiNode" presStyleLbl="node1" presStyleIdx="0" presStyleCnt="3"/>
      <dgm:spPr/>
    </dgm:pt>
    <dgm:pt modelId="{8ACEA7C9-FDDF-49ED-AB28-2D7DFA9BA9BC}" type="pres">
      <dgm:prSet presAssocID="{F2D53124-9E0B-4D5F-8217-B5EBC2B38B48}" presName="imagNode" presStyleLbl="fgImgPlace1" presStyleIdx="0" presStyleCnt="3"/>
      <dgm:spPr/>
      <dgm:t>
        <a:bodyPr/>
        <a:lstStyle/>
        <a:p>
          <a:endParaRPr lang="es-CO"/>
        </a:p>
      </dgm:t>
    </dgm:pt>
    <dgm:pt modelId="{8AD74F7F-99E5-4FE2-84E2-61D1FC325523}" type="pres">
      <dgm:prSet presAssocID="{AB0C244E-11E7-4981-BEE1-E01A90B88442}" presName="sibTrans" presStyleLbl="sibTrans2D1" presStyleIdx="0" presStyleCnt="0"/>
      <dgm:spPr/>
      <dgm:t>
        <a:bodyPr/>
        <a:lstStyle/>
        <a:p>
          <a:endParaRPr lang="es-CO"/>
        </a:p>
      </dgm:t>
    </dgm:pt>
    <dgm:pt modelId="{688D9B6A-CEE2-454D-8459-8419D8EB8763}" type="pres">
      <dgm:prSet presAssocID="{C8ECCE0F-7CC8-4A56-8981-6FE7B8396F4A}" presName="compNode" presStyleCnt="0"/>
      <dgm:spPr/>
    </dgm:pt>
    <dgm:pt modelId="{B9848348-C95C-4E0E-B3DA-45D295AE008D}" type="pres">
      <dgm:prSet presAssocID="{C8ECCE0F-7CC8-4A56-8981-6FE7B8396F4A}" presName="bkgdShape" presStyleLbl="node1" presStyleIdx="1" presStyleCnt="3"/>
      <dgm:spPr/>
      <dgm:t>
        <a:bodyPr/>
        <a:lstStyle/>
        <a:p>
          <a:endParaRPr lang="es-CO"/>
        </a:p>
      </dgm:t>
    </dgm:pt>
    <dgm:pt modelId="{33303C48-AFAC-4151-8D28-F81088009C21}" type="pres">
      <dgm:prSet presAssocID="{C8ECCE0F-7CC8-4A56-8981-6FE7B8396F4A}" presName="nodeTx" presStyleLbl="node1" presStyleIdx="1" presStyleCnt="3">
        <dgm:presLayoutVars>
          <dgm:bulletEnabled val="1"/>
        </dgm:presLayoutVars>
      </dgm:prSet>
      <dgm:spPr/>
      <dgm:t>
        <a:bodyPr/>
        <a:lstStyle/>
        <a:p>
          <a:endParaRPr lang="es-CO"/>
        </a:p>
      </dgm:t>
    </dgm:pt>
    <dgm:pt modelId="{9C860C8B-4574-4234-B63B-9F0C7EC4A9C2}" type="pres">
      <dgm:prSet presAssocID="{C8ECCE0F-7CC8-4A56-8981-6FE7B8396F4A}" presName="invisiNode" presStyleLbl="node1" presStyleIdx="1" presStyleCnt="3"/>
      <dgm:spPr/>
    </dgm:pt>
    <dgm:pt modelId="{F8CFA270-D789-4621-8A09-01FEAB8E1BBE}" type="pres">
      <dgm:prSet presAssocID="{C8ECCE0F-7CC8-4A56-8981-6FE7B8396F4A}" presName="imagNode" presStyleLbl="fgImgPlace1" presStyleIdx="1" presStyleCnt="3"/>
      <dgm:spPr/>
    </dgm:pt>
    <dgm:pt modelId="{38CBC7F1-AC2C-4CAF-8FD3-33EDB46F5EC1}" type="pres">
      <dgm:prSet presAssocID="{9E5CE6A3-B13E-4C0C-A06D-E7452073F99E}" presName="sibTrans" presStyleLbl="sibTrans2D1" presStyleIdx="0" presStyleCnt="0"/>
      <dgm:spPr/>
      <dgm:t>
        <a:bodyPr/>
        <a:lstStyle/>
        <a:p>
          <a:endParaRPr lang="es-CO"/>
        </a:p>
      </dgm:t>
    </dgm:pt>
    <dgm:pt modelId="{668330AD-09E3-44B8-914E-FF686A55C766}" type="pres">
      <dgm:prSet presAssocID="{F5A36492-E5F5-4AA6-BCAF-7C2C5AE3888B}" presName="compNode" presStyleCnt="0"/>
      <dgm:spPr/>
    </dgm:pt>
    <dgm:pt modelId="{F3853CE9-9CC4-4E0D-A2D3-41A02F845EAD}" type="pres">
      <dgm:prSet presAssocID="{F5A36492-E5F5-4AA6-BCAF-7C2C5AE3888B}" presName="bkgdShape" presStyleLbl="node1" presStyleIdx="2" presStyleCnt="3" custLinFactNeighborX="-997" custLinFactNeighborY="-64993"/>
      <dgm:spPr/>
      <dgm:t>
        <a:bodyPr/>
        <a:lstStyle/>
        <a:p>
          <a:endParaRPr lang="es-CO"/>
        </a:p>
      </dgm:t>
    </dgm:pt>
    <dgm:pt modelId="{FA5878E0-DA84-43DE-8D8F-5B8A7315D3E7}" type="pres">
      <dgm:prSet presAssocID="{F5A36492-E5F5-4AA6-BCAF-7C2C5AE3888B}" presName="nodeTx" presStyleLbl="node1" presStyleIdx="2" presStyleCnt="3">
        <dgm:presLayoutVars>
          <dgm:bulletEnabled val="1"/>
        </dgm:presLayoutVars>
      </dgm:prSet>
      <dgm:spPr/>
      <dgm:t>
        <a:bodyPr/>
        <a:lstStyle/>
        <a:p>
          <a:endParaRPr lang="es-CO"/>
        </a:p>
      </dgm:t>
    </dgm:pt>
    <dgm:pt modelId="{851377CF-2545-4C40-979F-4CC705924B89}" type="pres">
      <dgm:prSet presAssocID="{F5A36492-E5F5-4AA6-BCAF-7C2C5AE3888B}" presName="invisiNode" presStyleLbl="node1" presStyleIdx="2" presStyleCnt="3"/>
      <dgm:spPr/>
    </dgm:pt>
    <dgm:pt modelId="{8F50A0AA-EE3C-481C-A48E-E7D03D5F350F}" type="pres">
      <dgm:prSet presAssocID="{F5A36492-E5F5-4AA6-BCAF-7C2C5AE3888B}" presName="imagNode" presStyleLbl="fgImgPlace1" presStyleIdx="2" presStyleCnt="3"/>
      <dgm:spPr/>
    </dgm:pt>
  </dgm:ptLst>
  <dgm:cxnLst>
    <dgm:cxn modelId="{37A71B80-547E-4B18-830A-2D6E96A8EF25}" type="presOf" srcId="{9E5CE6A3-B13E-4C0C-A06D-E7452073F99E}" destId="{38CBC7F1-AC2C-4CAF-8FD3-33EDB46F5EC1}" srcOrd="0" destOrd="0" presId="urn:microsoft.com/office/officeart/2005/8/layout/hList7"/>
    <dgm:cxn modelId="{96B28677-A701-4D9D-BBB7-35C278FE342B}" srcId="{C64DB687-5FFB-48A2-B53A-822B4ACC6CF4}" destId="{F5A36492-E5F5-4AA6-BCAF-7C2C5AE3888B}" srcOrd="2" destOrd="0" parTransId="{3FF3A74B-0030-4A76-9A30-ABDA42DFF3F7}" sibTransId="{15678CDD-A376-4B64-83E1-4DD8E82BA110}"/>
    <dgm:cxn modelId="{420A8DDE-6723-40CE-A2AA-03C351661130}" srcId="{C64DB687-5FFB-48A2-B53A-822B4ACC6CF4}" destId="{F2D53124-9E0B-4D5F-8217-B5EBC2B38B48}" srcOrd="0" destOrd="0" parTransId="{E5D8A059-4020-4D92-AEF7-6D81623C49A2}" sibTransId="{AB0C244E-11E7-4981-BEE1-E01A90B88442}"/>
    <dgm:cxn modelId="{BC9ECE0A-E39D-4EF7-9094-B6163525A833}" type="presOf" srcId="{C8ECCE0F-7CC8-4A56-8981-6FE7B8396F4A}" destId="{33303C48-AFAC-4151-8D28-F81088009C21}" srcOrd="1" destOrd="0" presId="urn:microsoft.com/office/officeart/2005/8/layout/hList7"/>
    <dgm:cxn modelId="{2DA0921E-2A13-4C81-9BBC-4E89EB991D23}" srcId="{C64DB687-5FFB-48A2-B53A-822B4ACC6CF4}" destId="{C8ECCE0F-7CC8-4A56-8981-6FE7B8396F4A}" srcOrd="1" destOrd="0" parTransId="{3B3E2922-124F-4B63-A283-9B24EBB4F68D}" sibTransId="{9E5CE6A3-B13E-4C0C-A06D-E7452073F99E}"/>
    <dgm:cxn modelId="{4E891C42-0475-47E2-9CDC-B67C4D73D911}" type="presOf" srcId="{F2D53124-9E0B-4D5F-8217-B5EBC2B38B48}" destId="{F708AD6F-AD0D-4884-B053-F81DF43F87B4}" srcOrd="1" destOrd="0" presId="urn:microsoft.com/office/officeart/2005/8/layout/hList7"/>
    <dgm:cxn modelId="{C14DA04C-4F32-4E08-BEF2-78D04BCD7A23}" type="presOf" srcId="{C64DB687-5FFB-48A2-B53A-822B4ACC6CF4}" destId="{8EBC04E8-CBFF-47F9-9951-289EE6C51F99}" srcOrd="0" destOrd="0" presId="urn:microsoft.com/office/officeart/2005/8/layout/hList7"/>
    <dgm:cxn modelId="{1DC405AB-A742-41FA-A852-3F59C030E302}" type="presOf" srcId="{F5A36492-E5F5-4AA6-BCAF-7C2C5AE3888B}" destId="{F3853CE9-9CC4-4E0D-A2D3-41A02F845EAD}" srcOrd="0" destOrd="0" presId="urn:microsoft.com/office/officeart/2005/8/layout/hList7"/>
    <dgm:cxn modelId="{EDEB8A39-8D61-40D8-AE99-E4E30135DB3F}" type="presOf" srcId="{AB0C244E-11E7-4981-BEE1-E01A90B88442}" destId="{8AD74F7F-99E5-4FE2-84E2-61D1FC325523}" srcOrd="0" destOrd="0" presId="urn:microsoft.com/office/officeart/2005/8/layout/hList7"/>
    <dgm:cxn modelId="{3C92AB0B-3E04-40F1-8246-458459BC6080}" type="presOf" srcId="{C8ECCE0F-7CC8-4A56-8981-6FE7B8396F4A}" destId="{B9848348-C95C-4E0E-B3DA-45D295AE008D}" srcOrd="0" destOrd="0" presId="urn:microsoft.com/office/officeart/2005/8/layout/hList7"/>
    <dgm:cxn modelId="{9EFC4BDF-53BA-484B-927F-AECE5723FFCE}" type="presOf" srcId="{F5A36492-E5F5-4AA6-BCAF-7C2C5AE3888B}" destId="{FA5878E0-DA84-43DE-8D8F-5B8A7315D3E7}" srcOrd="1" destOrd="0" presId="urn:microsoft.com/office/officeart/2005/8/layout/hList7"/>
    <dgm:cxn modelId="{36DE1F72-4C9F-466C-B1EC-A01677FBCD97}" type="presOf" srcId="{F2D53124-9E0B-4D5F-8217-B5EBC2B38B48}" destId="{39F58D44-46A6-4FCD-B2DC-9E59D6DF5B71}" srcOrd="0" destOrd="0" presId="urn:microsoft.com/office/officeart/2005/8/layout/hList7"/>
    <dgm:cxn modelId="{4DD254EA-3790-49E4-A6D0-74CDD56027BC}" type="presParOf" srcId="{8EBC04E8-CBFF-47F9-9951-289EE6C51F99}" destId="{EB2F83FC-56D3-406E-B16D-B686D27118EE}" srcOrd="0" destOrd="0" presId="urn:microsoft.com/office/officeart/2005/8/layout/hList7"/>
    <dgm:cxn modelId="{EFAA22A0-6D39-4373-9799-0EFF06C4A0A8}" type="presParOf" srcId="{8EBC04E8-CBFF-47F9-9951-289EE6C51F99}" destId="{6B86558C-77E0-407C-AE3D-918FDEBB5941}" srcOrd="1" destOrd="0" presId="urn:microsoft.com/office/officeart/2005/8/layout/hList7"/>
    <dgm:cxn modelId="{7DB2E475-6BAF-437D-8E1C-8711756DFB7C}" type="presParOf" srcId="{6B86558C-77E0-407C-AE3D-918FDEBB5941}" destId="{D27242AA-63CC-4480-A92F-E78D4C7F9B1B}" srcOrd="0" destOrd="0" presId="urn:microsoft.com/office/officeart/2005/8/layout/hList7"/>
    <dgm:cxn modelId="{5FA53B3C-B005-40B3-B5D6-3FD61A5DEAB0}" type="presParOf" srcId="{D27242AA-63CC-4480-A92F-E78D4C7F9B1B}" destId="{39F58D44-46A6-4FCD-B2DC-9E59D6DF5B71}" srcOrd="0" destOrd="0" presId="urn:microsoft.com/office/officeart/2005/8/layout/hList7"/>
    <dgm:cxn modelId="{71D73C4A-217F-4D06-B4A7-6BD699F33149}" type="presParOf" srcId="{D27242AA-63CC-4480-A92F-E78D4C7F9B1B}" destId="{F708AD6F-AD0D-4884-B053-F81DF43F87B4}" srcOrd="1" destOrd="0" presId="urn:microsoft.com/office/officeart/2005/8/layout/hList7"/>
    <dgm:cxn modelId="{66D2E2EE-3175-4B28-A4EF-CE2CCE8FEE4D}" type="presParOf" srcId="{D27242AA-63CC-4480-A92F-E78D4C7F9B1B}" destId="{07B60D6A-9FB1-4CEE-87DF-E948B0B19C77}" srcOrd="2" destOrd="0" presId="urn:microsoft.com/office/officeart/2005/8/layout/hList7"/>
    <dgm:cxn modelId="{63EAD458-305C-474A-A303-D5535C815462}" type="presParOf" srcId="{D27242AA-63CC-4480-A92F-E78D4C7F9B1B}" destId="{8ACEA7C9-FDDF-49ED-AB28-2D7DFA9BA9BC}" srcOrd="3" destOrd="0" presId="urn:microsoft.com/office/officeart/2005/8/layout/hList7"/>
    <dgm:cxn modelId="{B7B35B3B-3D2B-4684-93C7-6184F68EE62D}" type="presParOf" srcId="{6B86558C-77E0-407C-AE3D-918FDEBB5941}" destId="{8AD74F7F-99E5-4FE2-84E2-61D1FC325523}" srcOrd="1" destOrd="0" presId="urn:microsoft.com/office/officeart/2005/8/layout/hList7"/>
    <dgm:cxn modelId="{5FDD7624-C16C-4818-AAFD-9B485993E02E}" type="presParOf" srcId="{6B86558C-77E0-407C-AE3D-918FDEBB5941}" destId="{688D9B6A-CEE2-454D-8459-8419D8EB8763}" srcOrd="2" destOrd="0" presId="urn:microsoft.com/office/officeart/2005/8/layout/hList7"/>
    <dgm:cxn modelId="{1C56C6EC-A6C4-4E99-8AE6-5D7823F5505D}" type="presParOf" srcId="{688D9B6A-CEE2-454D-8459-8419D8EB8763}" destId="{B9848348-C95C-4E0E-B3DA-45D295AE008D}" srcOrd="0" destOrd="0" presId="urn:microsoft.com/office/officeart/2005/8/layout/hList7"/>
    <dgm:cxn modelId="{FE04A380-418A-4E73-973D-BA537BE334D1}" type="presParOf" srcId="{688D9B6A-CEE2-454D-8459-8419D8EB8763}" destId="{33303C48-AFAC-4151-8D28-F81088009C21}" srcOrd="1" destOrd="0" presId="urn:microsoft.com/office/officeart/2005/8/layout/hList7"/>
    <dgm:cxn modelId="{B9CEC98A-82F7-4F87-B699-1E701D9D5F2E}" type="presParOf" srcId="{688D9B6A-CEE2-454D-8459-8419D8EB8763}" destId="{9C860C8B-4574-4234-B63B-9F0C7EC4A9C2}" srcOrd="2" destOrd="0" presId="urn:microsoft.com/office/officeart/2005/8/layout/hList7"/>
    <dgm:cxn modelId="{2F3D6E5F-5D2C-4D1D-9441-0D9B504904B2}" type="presParOf" srcId="{688D9B6A-CEE2-454D-8459-8419D8EB8763}" destId="{F8CFA270-D789-4621-8A09-01FEAB8E1BBE}" srcOrd="3" destOrd="0" presId="urn:microsoft.com/office/officeart/2005/8/layout/hList7"/>
    <dgm:cxn modelId="{A3B26A15-8E99-4DCB-B0A2-6DC19BAC008F}" type="presParOf" srcId="{6B86558C-77E0-407C-AE3D-918FDEBB5941}" destId="{38CBC7F1-AC2C-4CAF-8FD3-33EDB46F5EC1}" srcOrd="3" destOrd="0" presId="urn:microsoft.com/office/officeart/2005/8/layout/hList7"/>
    <dgm:cxn modelId="{EEA5CC6F-142E-4FA6-95B7-65974E3B8E9F}" type="presParOf" srcId="{6B86558C-77E0-407C-AE3D-918FDEBB5941}" destId="{668330AD-09E3-44B8-914E-FF686A55C766}" srcOrd="4" destOrd="0" presId="urn:microsoft.com/office/officeart/2005/8/layout/hList7"/>
    <dgm:cxn modelId="{8A04074D-B04C-4C57-8FD4-CE575FC44CA0}" type="presParOf" srcId="{668330AD-09E3-44B8-914E-FF686A55C766}" destId="{F3853CE9-9CC4-4E0D-A2D3-41A02F845EAD}" srcOrd="0" destOrd="0" presId="urn:microsoft.com/office/officeart/2005/8/layout/hList7"/>
    <dgm:cxn modelId="{9B688861-13C1-4EF0-887D-D628FD852DB2}" type="presParOf" srcId="{668330AD-09E3-44B8-914E-FF686A55C766}" destId="{FA5878E0-DA84-43DE-8D8F-5B8A7315D3E7}" srcOrd="1" destOrd="0" presId="urn:microsoft.com/office/officeart/2005/8/layout/hList7"/>
    <dgm:cxn modelId="{5E2D7A97-2224-4A68-861C-E0FC4C459686}" type="presParOf" srcId="{668330AD-09E3-44B8-914E-FF686A55C766}" destId="{851377CF-2545-4C40-979F-4CC705924B89}" srcOrd="2" destOrd="0" presId="urn:microsoft.com/office/officeart/2005/8/layout/hList7"/>
    <dgm:cxn modelId="{08D87AD8-A42E-4622-AFC9-D1112AF5E3E1}" type="presParOf" srcId="{668330AD-09E3-44B8-914E-FF686A55C766}" destId="{8F50A0AA-EE3C-481C-A48E-E7D03D5F350F}" srcOrd="3" destOrd="0" presId="urn:microsoft.com/office/officeart/2005/8/layout/hList7"/>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F58D44-46A6-4FCD-B2DC-9E59D6DF5B71}">
      <dsp:nvSpPr>
        <dsp:cNvPr id="0" name=""/>
        <dsp:cNvSpPr/>
      </dsp:nvSpPr>
      <dsp:spPr>
        <a:xfrm>
          <a:off x="2040" y="0"/>
          <a:ext cx="3175065" cy="507119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endParaRPr lang="es-CO" sz="3200" kern="1200"/>
        </a:p>
      </dsp:txBody>
      <dsp:txXfrm>
        <a:off x="2040" y="2028476"/>
        <a:ext cx="3175065" cy="2028476"/>
      </dsp:txXfrm>
    </dsp:sp>
    <dsp:sp modelId="{8ACEA7C9-FDDF-49ED-AB28-2D7DFA9BA9BC}">
      <dsp:nvSpPr>
        <dsp:cNvPr id="0" name=""/>
        <dsp:cNvSpPr/>
      </dsp:nvSpPr>
      <dsp:spPr>
        <a:xfrm>
          <a:off x="745220" y="304271"/>
          <a:ext cx="1688706" cy="1688706"/>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848348-C95C-4E0E-B3DA-45D295AE008D}">
      <dsp:nvSpPr>
        <dsp:cNvPr id="0" name=""/>
        <dsp:cNvSpPr/>
      </dsp:nvSpPr>
      <dsp:spPr>
        <a:xfrm>
          <a:off x="3272358" y="0"/>
          <a:ext cx="3175065" cy="507119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endParaRPr lang="es-CO" sz="3200" kern="1200"/>
        </a:p>
      </dsp:txBody>
      <dsp:txXfrm>
        <a:off x="3272358" y="2028476"/>
        <a:ext cx="3175065" cy="2028476"/>
      </dsp:txXfrm>
    </dsp:sp>
    <dsp:sp modelId="{F8CFA270-D789-4621-8A09-01FEAB8E1BBE}">
      <dsp:nvSpPr>
        <dsp:cNvPr id="0" name=""/>
        <dsp:cNvSpPr/>
      </dsp:nvSpPr>
      <dsp:spPr>
        <a:xfrm>
          <a:off x="4015538" y="304271"/>
          <a:ext cx="1688706" cy="1688706"/>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853CE9-9CC4-4E0D-A2D3-41A02F845EAD}">
      <dsp:nvSpPr>
        <dsp:cNvPr id="0" name=""/>
        <dsp:cNvSpPr/>
      </dsp:nvSpPr>
      <dsp:spPr>
        <a:xfrm>
          <a:off x="6511020" y="0"/>
          <a:ext cx="3175065" cy="507119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endParaRPr lang="es-CO" sz="3200" kern="1200"/>
        </a:p>
      </dsp:txBody>
      <dsp:txXfrm>
        <a:off x="6511020" y="2028476"/>
        <a:ext cx="3175065" cy="2028476"/>
      </dsp:txXfrm>
    </dsp:sp>
    <dsp:sp modelId="{8F50A0AA-EE3C-481C-A48E-E7D03D5F350F}">
      <dsp:nvSpPr>
        <dsp:cNvPr id="0" name=""/>
        <dsp:cNvSpPr/>
      </dsp:nvSpPr>
      <dsp:spPr>
        <a:xfrm>
          <a:off x="7285856" y="304271"/>
          <a:ext cx="1688706" cy="1688706"/>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2F83FC-56D3-406E-B16D-B686D27118EE}">
      <dsp:nvSpPr>
        <dsp:cNvPr id="0" name=""/>
        <dsp:cNvSpPr/>
      </dsp:nvSpPr>
      <dsp:spPr>
        <a:xfrm>
          <a:off x="388791" y="4056952"/>
          <a:ext cx="8942200" cy="760678"/>
        </a:xfrm>
        <a:prstGeom prst="leftRightArrow">
          <a:avLst/>
        </a:prstGeom>
        <a:solidFill>
          <a:schemeClr val="accent2">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9948" y="13420203"/>
            <a:ext cx="27539395" cy="9260137"/>
          </a:xfrm>
        </p:spPr>
        <p:txBody>
          <a:bodyPr/>
          <a:lstStyle/>
          <a:p>
            <a:r>
              <a:rPr lang="en-US" smtClean="0"/>
              <a:t>Click to edit Master title style</a:t>
            </a:r>
            <a:endParaRPr lang="en-US"/>
          </a:p>
        </p:txBody>
      </p:sp>
      <p:sp>
        <p:nvSpPr>
          <p:cNvPr id="3" name="Subtitle 2"/>
          <p:cNvSpPr>
            <a:spLocks noGrp="1"/>
          </p:cNvSpPr>
          <p:nvPr>
            <p:ph type="subTitle" idx="1"/>
          </p:nvPr>
        </p:nvSpPr>
        <p:spPr>
          <a:xfrm>
            <a:off x="4859893" y="24480361"/>
            <a:ext cx="22679502" cy="11040164"/>
          </a:xfrm>
        </p:spPr>
        <p:txBody>
          <a:bodyPr/>
          <a:lstStyle>
            <a:lvl1pPr marL="0" indent="0" algn="ctr">
              <a:buNone/>
              <a:defRPr>
                <a:solidFill>
                  <a:schemeClr val="tx1">
                    <a:tint val="75000"/>
                  </a:schemeClr>
                </a:solidFill>
              </a:defRPr>
            </a:lvl1pPr>
            <a:lvl2pPr marL="2044309" indent="0" algn="ctr">
              <a:buNone/>
              <a:defRPr>
                <a:solidFill>
                  <a:schemeClr val="tx1">
                    <a:tint val="75000"/>
                  </a:schemeClr>
                </a:solidFill>
              </a:defRPr>
            </a:lvl2pPr>
            <a:lvl3pPr marL="4088619" indent="0" algn="ctr">
              <a:buNone/>
              <a:defRPr>
                <a:solidFill>
                  <a:schemeClr val="tx1">
                    <a:tint val="75000"/>
                  </a:schemeClr>
                </a:solidFill>
              </a:defRPr>
            </a:lvl3pPr>
            <a:lvl4pPr marL="6132928" indent="0" algn="ctr">
              <a:buNone/>
              <a:defRPr>
                <a:solidFill>
                  <a:schemeClr val="tx1">
                    <a:tint val="75000"/>
                  </a:schemeClr>
                </a:solidFill>
              </a:defRPr>
            </a:lvl4pPr>
            <a:lvl5pPr marL="8177237" indent="0" algn="ctr">
              <a:buNone/>
              <a:defRPr>
                <a:solidFill>
                  <a:schemeClr val="tx1">
                    <a:tint val="75000"/>
                  </a:schemeClr>
                </a:solidFill>
              </a:defRPr>
            </a:lvl5pPr>
            <a:lvl6pPr marL="10221546" indent="0" algn="ctr">
              <a:buNone/>
              <a:defRPr>
                <a:solidFill>
                  <a:schemeClr val="tx1">
                    <a:tint val="75000"/>
                  </a:schemeClr>
                </a:solidFill>
              </a:defRPr>
            </a:lvl6pPr>
            <a:lvl7pPr marL="12265856" indent="0" algn="ctr">
              <a:buNone/>
              <a:defRPr>
                <a:solidFill>
                  <a:schemeClr val="tx1">
                    <a:tint val="75000"/>
                  </a:schemeClr>
                </a:solidFill>
              </a:defRPr>
            </a:lvl7pPr>
            <a:lvl8pPr marL="14310166" indent="0" algn="ctr">
              <a:buNone/>
              <a:defRPr>
                <a:solidFill>
                  <a:schemeClr val="tx1">
                    <a:tint val="75000"/>
                  </a:schemeClr>
                </a:solidFill>
              </a:defRPr>
            </a:lvl8pPr>
            <a:lvl9pPr marL="1635447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DD2820-0D82-454D-80AC-966B62AB1E49}" type="datetimeFigureOut">
              <a:rPr lang="en-US" smtClean="0"/>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4123E-F9A8-7344-9623-84C7A01C4807}" type="slidenum">
              <a:rPr lang="en-US" smtClean="0"/>
              <a:t>‹Nº›</a:t>
            </a:fld>
            <a:endParaRPr lang="en-US"/>
          </a:p>
        </p:txBody>
      </p:sp>
    </p:spTree>
    <p:extLst>
      <p:ext uri="{BB962C8B-B14F-4D97-AF65-F5344CB8AC3E}">
        <p14:creationId xmlns:p14="http://schemas.microsoft.com/office/powerpoint/2010/main" val="10791897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D2820-0D82-454D-80AC-966B62AB1E49}" type="datetimeFigureOut">
              <a:rPr lang="en-US" smtClean="0"/>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4123E-F9A8-7344-9623-84C7A01C4807}" type="slidenum">
              <a:rPr lang="en-US" smtClean="0"/>
              <a:t>‹Nº›</a:t>
            </a:fld>
            <a:endParaRPr lang="en-US"/>
          </a:p>
        </p:txBody>
      </p:sp>
    </p:spTree>
    <p:extLst>
      <p:ext uri="{BB962C8B-B14F-4D97-AF65-F5344CB8AC3E}">
        <p14:creationId xmlns:p14="http://schemas.microsoft.com/office/powerpoint/2010/main" val="3031087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564393" y="10150155"/>
            <a:ext cx="26240051" cy="21624319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833002" y="10150155"/>
            <a:ext cx="78191404" cy="2162431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D2820-0D82-454D-80AC-966B62AB1E49}" type="datetimeFigureOut">
              <a:rPr lang="en-US" smtClean="0"/>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4123E-F9A8-7344-9623-84C7A01C4807}" type="slidenum">
              <a:rPr lang="en-US" smtClean="0"/>
              <a:t>‹Nº›</a:t>
            </a:fld>
            <a:endParaRPr lang="en-US"/>
          </a:p>
        </p:txBody>
      </p:sp>
    </p:spTree>
    <p:extLst>
      <p:ext uri="{BB962C8B-B14F-4D97-AF65-F5344CB8AC3E}">
        <p14:creationId xmlns:p14="http://schemas.microsoft.com/office/powerpoint/2010/main" val="3460418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D2820-0D82-454D-80AC-966B62AB1E49}" type="datetimeFigureOut">
              <a:rPr lang="en-US" smtClean="0"/>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4123E-F9A8-7344-9623-84C7A01C4807}" type="slidenum">
              <a:rPr lang="en-US" smtClean="0"/>
              <a:t>‹Nº›</a:t>
            </a:fld>
            <a:endParaRPr lang="en-US"/>
          </a:p>
        </p:txBody>
      </p:sp>
    </p:spTree>
    <p:extLst>
      <p:ext uri="{BB962C8B-B14F-4D97-AF65-F5344CB8AC3E}">
        <p14:creationId xmlns:p14="http://schemas.microsoft.com/office/powerpoint/2010/main" val="341578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322" y="27760412"/>
            <a:ext cx="27539395" cy="8580127"/>
          </a:xfrm>
        </p:spPr>
        <p:txBody>
          <a:bodyPr anchor="t"/>
          <a:lstStyle>
            <a:lvl1pPr algn="l">
              <a:defRPr sz="17899" b="1" cap="all"/>
            </a:lvl1pPr>
          </a:lstStyle>
          <a:p>
            <a:r>
              <a:rPr lang="en-US" smtClean="0"/>
              <a:t>Click to edit Master title style</a:t>
            </a:r>
            <a:endParaRPr lang="en-US"/>
          </a:p>
        </p:txBody>
      </p:sp>
      <p:sp>
        <p:nvSpPr>
          <p:cNvPr id="3" name="Text Placeholder 2"/>
          <p:cNvSpPr>
            <a:spLocks noGrp="1"/>
          </p:cNvSpPr>
          <p:nvPr>
            <p:ph type="body" idx="1"/>
          </p:nvPr>
        </p:nvSpPr>
        <p:spPr>
          <a:xfrm>
            <a:off x="2559322" y="18310278"/>
            <a:ext cx="27539395" cy="9450136"/>
          </a:xfrm>
        </p:spPr>
        <p:txBody>
          <a:bodyPr anchor="b"/>
          <a:lstStyle>
            <a:lvl1pPr marL="0" indent="0">
              <a:buNone/>
              <a:defRPr sz="8902">
                <a:solidFill>
                  <a:schemeClr val="tx1">
                    <a:tint val="75000"/>
                  </a:schemeClr>
                </a:solidFill>
              </a:defRPr>
            </a:lvl1pPr>
            <a:lvl2pPr marL="2044309" indent="0">
              <a:buNone/>
              <a:defRPr sz="8020">
                <a:solidFill>
                  <a:schemeClr val="tx1">
                    <a:tint val="75000"/>
                  </a:schemeClr>
                </a:solidFill>
              </a:defRPr>
            </a:lvl2pPr>
            <a:lvl3pPr marL="4088619" indent="0">
              <a:buNone/>
              <a:defRPr sz="7141">
                <a:solidFill>
                  <a:schemeClr val="tx1">
                    <a:tint val="75000"/>
                  </a:schemeClr>
                </a:solidFill>
              </a:defRPr>
            </a:lvl3pPr>
            <a:lvl4pPr marL="6132928" indent="0">
              <a:buNone/>
              <a:defRPr sz="6260">
                <a:solidFill>
                  <a:schemeClr val="tx1">
                    <a:tint val="75000"/>
                  </a:schemeClr>
                </a:solidFill>
              </a:defRPr>
            </a:lvl4pPr>
            <a:lvl5pPr marL="8177237" indent="0">
              <a:buNone/>
              <a:defRPr sz="6260">
                <a:solidFill>
                  <a:schemeClr val="tx1">
                    <a:tint val="75000"/>
                  </a:schemeClr>
                </a:solidFill>
              </a:defRPr>
            </a:lvl5pPr>
            <a:lvl6pPr marL="10221546" indent="0">
              <a:buNone/>
              <a:defRPr sz="6260">
                <a:solidFill>
                  <a:schemeClr val="tx1">
                    <a:tint val="75000"/>
                  </a:schemeClr>
                </a:solidFill>
              </a:defRPr>
            </a:lvl6pPr>
            <a:lvl7pPr marL="12265856" indent="0">
              <a:buNone/>
              <a:defRPr sz="6260">
                <a:solidFill>
                  <a:schemeClr val="tx1">
                    <a:tint val="75000"/>
                  </a:schemeClr>
                </a:solidFill>
              </a:defRPr>
            </a:lvl7pPr>
            <a:lvl8pPr marL="14310166" indent="0">
              <a:buNone/>
              <a:defRPr sz="6260">
                <a:solidFill>
                  <a:schemeClr val="tx1">
                    <a:tint val="75000"/>
                  </a:schemeClr>
                </a:solidFill>
              </a:defRPr>
            </a:lvl8pPr>
            <a:lvl9pPr marL="16354476" indent="0">
              <a:buNone/>
              <a:defRPr sz="62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DD2820-0D82-454D-80AC-966B62AB1E49}" type="datetimeFigureOut">
              <a:rPr lang="en-US" smtClean="0"/>
              <a:t>11/26/2017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4123E-F9A8-7344-9623-84C7A01C4807}" type="slidenum">
              <a:rPr lang="en-US" smtClean="0"/>
              <a:t>‹Nº›</a:t>
            </a:fld>
            <a:endParaRPr lang="en-US"/>
          </a:p>
        </p:txBody>
      </p:sp>
    </p:spTree>
    <p:extLst>
      <p:ext uri="{BB962C8B-B14F-4D97-AF65-F5344CB8AC3E}">
        <p14:creationId xmlns:p14="http://schemas.microsoft.com/office/powerpoint/2010/main" val="4789902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833001" y="59140873"/>
            <a:ext cx="52215726" cy="167252474"/>
          </a:xfrm>
        </p:spPr>
        <p:txBody>
          <a:bodyPr/>
          <a:lstStyle>
            <a:lvl1pPr>
              <a:defRPr sz="12520"/>
            </a:lvl1pPr>
            <a:lvl2pPr>
              <a:defRPr sz="10759"/>
            </a:lvl2pPr>
            <a:lvl3pPr>
              <a:defRPr sz="8902"/>
            </a:lvl3pPr>
            <a:lvl4pPr>
              <a:defRPr sz="8020"/>
            </a:lvl4pPr>
            <a:lvl5pPr>
              <a:defRPr sz="8020"/>
            </a:lvl5pPr>
            <a:lvl6pPr>
              <a:defRPr sz="8020"/>
            </a:lvl6pPr>
            <a:lvl7pPr>
              <a:defRPr sz="8020"/>
            </a:lvl7pPr>
            <a:lvl8pPr>
              <a:defRPr sz="8020"/>
            </a:lvl8pPr>
            <a:lvl9pPr>
              <a:defRPr sz="80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588715" y="59140873"/>
            <a:ext cx="52215730" cy="167252474"/>
          </a:xfrm>
        </p:spPr>
        <p:txBody>
          <a:bodyPr/>
          <a:lstStyle>
            <a:lvl1pPr>
              <a:defRPr sz="12520"/>
            </a:lvl1pPr>
            <a:lvl2pPr>
              <a:defRPr sz="10759"/>
            </a:lvl2pPr>
            <a:lvl3pPr>
              <a:defRPr sz="8902"/>
            </a:lvl3pPr>
            <a:lvl4pPr>
              <a:defRPr sz="8020"/>
            </a:lvl4pPr>
            <a:lvl5pPr>
              <a:defRPr sz="8020"/>
            </a:lvl5pPr>
            <a:lvl6pPr>
              <a:defRPr sz="8020"/>
            </a:lvl6pPr>
            <a:lvl7pPr>
              <a:defRPr sz="8020"/>
            </a:lvl7pPr>
            <a:lvl8pPr>
              <a:defRPr sz="8020"/>
            </a:lvl8pPr>
            <a:lvl9pPr>
              <a:defRPr sz="80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DD2820-0D82-454D-80AC-966B62AB1E49}" type="datetimeFigureOut">
              <a:rPr lang="en-US" smtClean="0"/>
              <a:t>11/26/2017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4123E-F9A8-7344-9623-84C7A01C4807}" type="slidenum">
              <a:rPr lang="en-US" smtClean="0"/>
              <a:t>‹Nº›</a:t>
            </a:fld>
            <a:endParaRPr lang="en-US"/>
          </a:p>
        </p:txBody>
      </p:sp>
    </p:spTree>
    <p:extLst>
      <p:ext uri="{BB962C8B-B14F-4D97-AF65-F5344CB8AC3E}">
        <p14:creationId xmlns:p14="http://schemas.microsoft.com/office/powerpoint/2010/main" val="37190442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966" y="1730029"/>
            <a:ext cx="29159359" cy="720010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19966" y="9670146"/>
            <a:ext cx="14315313" cy="4030056"/>
          </a:xfrm>
        </p:spPr>
        <p:txBody>
          <a:bodyPr anchor="b"/>
          <a:lstStyle>
            <a:lvl1pPr marL="0" indent="0">
              <a:buNone/>
              <a:defRPr sz="10759" b="1"/>
            </a:lvl1pPr>
            <a:lvl2pPr marL="2044309" indent="0">
              <a:buNone/>
              <a:defRPr sz="8902" b="1"/>
            </a:lvl2pPr>
            <a:lvl3pPr marL="4088619" indent="0">
              <a:buNone/>
              <a:defRPr sz="8020" b="1"/>
            </a:lvl3pPr>
            <a:lvl4pPr marL="6132928" indent="0">
              <a:buNone/>
              <a:defRPr sz="7141" b="1"/>
            </a:lvl4pPr>
            <a:lvl5pPr marL="8177237" indent="0">
              <a:buNone/>
              <a:defRPr sz="7141" b="1"/>
            </a:lvl5pPr>
            <a:lvl6pPr marL="10221546" indent="0">
              <a:buNone/>
              <a:defRPr sz="7141" b="1"/>
            </a:lvl6pPr>
            <a:lvl7pPr marL="12265856" indent="0">
              <a:buNone/>
              <a:defRPr sz="7141" b="1"/>
            </a:lvl7pPr>
            <a:lvl8pPr marL="14310166" indent="0">
              <a:buNone/>
              <a:defRPr sz="7141" b="1"/>
            </a:lvl8pPr>
            <a:lvl9pPr marL="16354476" indent="0">
              <a:buNone/>
              <a:defRPr sz="7141" b="1"/>
            </a:lvl9pPr>
          </a:lstStyle>
          <a:p>
            <a:pPr lvl="0"/>
            <a:r>
              <a:rPr lang="en-US" smtClean="0"/>
              <a:t>Click to edit Master text styles</a:t>
            </a:r>
          </a:p>
        </p:txBody>
      </p:sp>
      <p:sp>
        <p:nvSpPr>
          <p:cNvPr id="4" name="Content Placeholder 3"/>
          <p:cNvSpPr>
            <a:spLocks noGrp="1"/>
          </p:cNvSpPr>
          <p:nvPr>
            <p:ph sz="half" idx="2"/>
          </p:nvPr>
        </p:nvSpPr>
        <p:spPr>
          <a:xfrm>
            <a:off x="1619966" y="13700203"/>
            <a:ext cx="14315313" cy="24890371"/>
          </a:xfrm>
        </p:spPr>
        <p:txBody>
          <a:bodyPr/>
          <a:lstStyle>
            <a:lvl1pPr>
              <a:defRPr sz="10759"/>
            </a:lvl1pPr>
            <a:lvl2pPr>
              <a:defRPr sz="8902"/>
            </a:lvl2pPr>
            <a:lvl3pPr>
              <a:defRPr sz="8020"/>
            </a:lvl3pPr>
            <a:lvl4pPr>
              <a:defRPr sz="7141"/>
            </a:lvl4pPr>
            <a:lvl5pPr>
              <a:defRPr sz="7141"/>
            </a:lvl5pPr>
            <a:lvl6pPr>
              <a:defRPr sz="7141"/>
            </a:lvl6pPr>
            <a:lvl7pPr>
              <a:defRPr sz="7141"/>
            </a:lvl7pPr>
            <a:lvl8pPr>
              <a:defRPr sz="7141"/>
            </a:lvl8pPr>
            <a:lvl9pPr>
              <a:defRPr sz="714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458389" y="9670146"/>
            <a:ext cx="14320936" cy="4030056"/>
          </a:xfrm>
        </p:spPr>
        <p:txBody>
          <a:bodyPr anchor="b"/>
          <a:lstStyle>
            <a:lvl1pPr marL="0" indent="0">
              <a:buNone/>
              <a:defRPr sz="10759" b="1"/>
            </a:lvl1pPr>
            <a:lvl2pPr marL="2044309" indent="0">
              <a:buNone/>
              <a:defRPr sz="8902" b="1"/>
            </a:lvl2pPr>
            <a:lvl3pPr marL="4088619" indent="0">
              <a:buNone/>
              <a:defRPr sz="8020" b="1"/>
            </a:lvl3pPr>
            <a:lvl4pPr marL="6132928" indent="0">
              <a:buNone/>
              <a:defRPr sz="7141" b="1"/>
            </a:lvl4pPr>
            <a:lvl5pPr marL="8177237" indent="0">
              <a:buNone/>
              <a:defRPr sz="7141" b="1"/>
            </a:lvl5pPr>
            <a:lvl6pPr marL="10221546" indent="0">
              <a:buNone/>
              <a:defRPr sz="7141" b="1"/>
            </a:lvl6pPr>
            <a:lvl7pPr marL="12265856" indent="0">
              <a:buNone/>
              <a:defRPr sz="7141" b="1"/>
            </a:lvl7pPr>
            <a:lvl8pPr marL="14310166" indent="0">
              <a:buNone/>
              <a:defRPr sz="7141" b="1"/>
            </a:lvl8pPr>
            <a:lvl9pPr marL="16354476" indent="0">
              <a:buNone/>
              <a:defRPr sz="7141" b="1"/>
            </a:lvl9pPr>
          </a:lstStyle>
          <a:p>
            <a:pPr lvl="0"/>
            <a:r>
              <a:rPr lang="en-US" smtClean="0"/>
              <a:t>Click to edit Master text styles</a:t>
            </a:r>
          </a:p>
        </p:txBody>
      </p:sp>
      <p:sp>
        <p:nvSpPr>
          <p:cNvPr id="6" name="Content Placeholder 5"/>
          <p:cNvSpPr>
            <a:spLocks noGrp="1"/>
          </p:cNvSpPr>
          <p:nvPr>
            <p:ph sz="quarter" idx="4"/>
          </p:nvPr>
        </p:nvSpPr>
        <p:spPr>
          <a:xfrm>
            <a:off x="16458389" y="13700203"/>
            <a:ext cx="14320936" cy="24890371"/>
          </a:xfrm>
        </p:spPr>
        <p:txBody>
          <a:bodyPr/>
          <a:lstStyle>
            <a:lvl1pPr>
              <a:defRPr sz="10759"/>
            </a:lvl1pPr>
            <a:lvl2pPr>
              <a:defRPr sz="8902"/>
            </a:lvl2pPr>
            <a:lvl3pPr>
              <a:defRPr sz="8020"/>
            </a:lvl3pPr>
            <a:lvl4pPr>
              <a:defRPr sz="7141"/>
            </a:lvl4pPr>
            <a:lvl5pPr>
              <a:defRPr sz="7141"/>
            </a:lvl5pPr>
            <a:lvl6pPr>
              <a:defRPr sz="7141"/>
            </a:lvl6pPr>
            <a:lvl7pPr>
              <a:defRPr sz="7141"/>
            </a:lvl7pPr>
            <a:lvl8pPr>
              <a:defRPr sz="7141"/>
            </a:lvl8pPr>
            <a:lvl9pPr>
              <a:defRPr sz="714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DD2820-0D82-454D-80AC-966B62AB1E49}" type="datetimeFigureOut">
              <a:rPr lang="en-US" smtClean="0"/>
              <a:t>11/26/2017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14123E-F9A8-7344-9623-84C7A01C4807}" type="slidenum">
              <a:rPr lang="en-US" smtClean="0"/>
              <a:t>‹Nº›</a:t>
            </a:fld>
            <a:endParaRPr lang="en-US"/>
          </a:p>
        </p:txBody>
      </p:sp>
    </p:spTree>
    <p:extLst>
      <p:ext uri="{BB962C8B-B14F-4D97-AF65-F5344CB8AC3E}">
        <p14:creationId xmlns:p14="http://schemas.microsoft.com/office/powerpoint/2010/main" val="424803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DD2820-0D82-454D-80AC-966B62AB1E49}" type="datetimeFigureOut">
              <a:rPr lang="en-US" smtClean="0"/>
              <a:t>11/26/2017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14123E-F9A8-7344-9623-84C7A01C4807}" type="slidenum">
              <a:rPr lang="en-US" smtClean="0"/>
              <a:t>‹Nº›</a:t>
            </a:fld>
            <a:endParaRPr lang="en-US"/>
          </a:p>
        </p:txBody>
      </p:sp>
    </p:spTree>
    <p:extLst>
      <p:ext uri="{BB962C8B-B14F-4D97-AF65-F5344CB8AC3E}">
        <p14:creationId xmlns:p14="http://schemas.microsoft.com/office/powerpoint/2010/main" val="824427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D2820-0D82-454D-80AC-966B62AB1E49}" type="datetimeFigureOut">
              <a:rPr lang="en-US" smtClean="0"/>
              <a:t>11/26/2017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14123E-F9A8-7344-9623-84C7A01C4807}" type="slidenum">
              <a:rPr lang="en-US" smtClean="0"/>
              <a:t>‹Nº›</a:t>
            </a:fld>
            <a:endParaRPr lang="en-US"/>
          </a:p>
        </p:txBody>
      </p:sp>
    </p:spTree>
    <p:extLst>
      <p:ext uri="{BB962C8B-B14F-4D97-AF65-F5344CB8AC3E}">
        <p14:creationId xmlns:p14="http://schemas.microsoft.com/office/powerpoint/2010/main" val="3461565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9967" y="1720026"/>
            <a:ext cx="10659142" cy="7320109"/>
          </a:xfrm>
        </p:spPr>
        <p:txBody>
          <a:bodyPr anchor="b"/>
          <a:lstStyle>
            <a:lvl1pPr algn="l">
              <a:defRPr sz="8902" b="1"/>
            </a:lvl1pPr>
          </a:lstStyle>
          <a:p>
            <a:r>
              <a:rPr lang="en-US" smtClean="0"/>
              <a:t>Click to edit Master title style</a:t>
            </a:r>
            <a:endParaRPr lang="en-US"/>
          </a:p>
        </p:txBody>
      </p:sp>
      <p:sp>
        <p:nvSpPr>
          <p:cNvPr id="3" name="Content Placeholder 2"/>
          <p:cNvSpPr>
            <a:spLocks noGrp="1"/>
          </p:cNvSpPr>
          <p:nvPr>
            <p:ph idx="1"/>
          </p:nvPr>
        </p:nvSpPr>
        <p:spPr>
          <a:xfrm>
            <a:off x="12667223" y="1720031"/>
            <a:ext cx="18112102" cy="36870548"/>
          </a:xfrm>
        </p:spPr>
        <p:txBody>
          <a:bodyPr/>
          <a:lstStyle>
            <a:lvl1pPr>
              <a:defRPr sz="14281"/>
            </a:lvl1pPr>
            <a:lvl2pPr>
              <a:defRPr sz="12520"/>
            </a:lvl2pPr>
            <a:lvl3pPr>
              <a:defRPr sz="10759"/>
            </a:lvl3pPr>
            <a:lvl4pPr>
              <a:defRPr sz="8902"/>
            </a:lvl4pPr>
            <a:lvl5pPr>
              <a:defRPr sz="8902"/>
            </a:lvl5pPr>
            <a:lvl6pPr>
              <a:defRPr sz="8902"/>
            </a:lvl6pPr>
            <a:lvl7pPr>
              <a:defRPr sz="8902"/>
            </a:lvl7pPr>
            <a:lvl8pPr>
              <a:defRPr sz="8902"/>
            </a:lvl8pPr>
            <a:lvl9pPr>
              <a:defRPr sz="890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19967" y="9040138"/>
            <a:ext cx="10659142" cy="29550439"/>
          </a:xfrm>
        </p:spPr>
        <p:txBody>
          <a:bodyPr/>
          <a:lstStyle>
            <a:lvl1pPr marL="0" indent="0">
              <a:buNone/>
              <a:defRPr sz="6260"/>
            </a:lvl1pPr>
            <a:lvl2pPr marL="2044309" indent="0">
              <a:buNone/>
              <a:defRPr sz="5379"/>
            </a:lvl2pPr>
            <a:lvl3pPr marL="4088619" indent="0">
              <a:buNone/>
              <a:defRPr sz="4500"/>
            </a:lvl3pPr>
            <a:lvl4pPr marL="6132928" indent="0">
              <a:buNone/>
              <a:defRPr sz="4011"/>
            </a:lvl4pPr>
            <a:lvl5pPr marL="8177237" indent="0">
              <a:buNone/>
              <a:defRPr sz="4011"/>
            </a:lvl5pPr>
            <a:lvl6pPr marL="10221546" indent="0">
              <a:buNone/>
              <a:defRPr sz="4011"/>
            </a:lvl6pPr>
            <a:lvl7pPr marL="12265856" indent="0">
              <a:buNone/>
              <a:defRPr sz="4011"/>
            </a:lvl7pPr>
            <a:lvl8pPr marL="14310166" indent="0">
              <a:buNone/>
              <a:defRPr sz="4011"/>
            </a:lvl8pPr>
            <a:lvl9pPr marL="16354476" indent="0">
              <a:buNone/>
              <a:defRPr sz="401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DD2820-0D82-454D-80AC-966B62AB1E49}" type="datetimeFigureOut">
              <a:rPr lang="en-US" smtClean="0"/>
              <a:t>11/26/2017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4123E-F9A8-7344-9623-84C7A01C4807}" type="slidenum">
              <a:rPr lang="en-US" smtClean="0"/>
              <a:t>‹Nº›</a:t>
            </a:fld>
            <a:endParaRPr lang="en-US"/>
          </a:p>
        </p:txBody>
      </p:sp>
    </p:spTree>
    <p:extLst>
      <p:ext uri="{BB962C8B-B14F-4D97-AF65-F5344CB8AC3E}">
        <p14:creationId xmlns:p14="http://schemas.microsoft.com/office/powerpoint/2010/main" val="200366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0488" y="30240449"/>
            <a:ext cx="19439573" cy="3570056"/>
          </a:xfrm>
        </p:spPr>
        <p:txBody>
          <a:bodyPr anchor="b"/>
          <a:lstStyle>
            <a:lvl1pPr algn="l">
              <a:defRPr sz="8902" b="1"/>
            </a:lvl1pPr>
          </a:lstStyle>
          <a:p>
            <a:r>
              <a:rPr lang="en-US" smtClean="0"/>
              <a:t>Click to edit Master title style</a:t>
            </a:r>
            <a:endParaRPr lang="en-US"/>
          </a:p>
        </p:txBody>
      </p:sp>
      <p:sp>
        <p:nvSpPr>
          <p:cNvPr id="3" name="Picture Placeholder 2"/>
          <p:cNvSpPr>
            <a:spLocks noGrp="1"/>
          </p:cNvSpPr>
          <p:nvPr>
            <p:ph type="pic" idx="1"/>
          </p:nvPr>
        </p:nvSpPr>
        <p:spPr>
          <a:xfrm>
            <a:off x="6350488" y="3860059"/>
            <a:ext cx="19439573" cy="25920383"/>
          </a:xfrm>
        </p:spPr>
        <p:txBody>
          <a:bodyPr/>
          <a:lstStyle>
            <a:lvl1pPr marL="0" indent="0">
              <a:buNone/>
              <a:defRPr sz="14281"/>
            </a:lvl1pPr>
            <a:lvl2pPr marL="2044309" indent="0">
              <a:buNone/>
              <a:defRPr sz="12520"/>
            </a:lvl2pPr>
            <a:lvl3pPr marL="4088619" indent="0">
              <a:buNone/>
              <a:defRPr sz="10759"/>
            </a:lvl3pPr>
            <a:lvl4pPr marL="6132928" indent="0">
              <a:buNone/>
              <a:defRPr sz="8902"/>
            </a:lvl4pPr>
            <a:lvl5pPr marL="8177237" indent="0">
              <a:buNone/>
              <a:defRPr sz="8902"/>
            </a:lvl5pPr>
            <a:lvl6pPr marL="10221546" indent="0">
              <a:buNone/>
              <a:defRPr sz="8902"/>
            </a:lvl6pPr>
            <a:lvl7pPr marL="12265856" indent="0">
              <a:buNone/>
              <a:defRPr sz="8902"/>
            </a:lvl7pPr>
            <a:lvl8pPr marL="14310166" indent="0">
              <a:buNone/>
              <a:defRPr sz="8902"/>
            </a:lvl8pPr>
            <a:lvl9pPr marL="16354476" indent="0">
              <a:buNone/>
              <a:defRPr sz="8902"/>
            </a:lvl9pPr>
          </a:lstStyle>
          <a:p>
            <a:endParaRPr lang="en-US"/>
          </a:p>
        </p:txBody>
      </p:sp>
      <p:sp>
        <p:nvSpPr>
          <p:cNvPr id="4" name="Text Placeholder 3"/>
          <p:cNvSpPr>
            <a:spLocks noGrp="1"/>
          </p:cNvSpPr>
          <p:nvPr>
            <p:ph type="body" sz="half" idx="2"/>
          </p:nvPr>
        </p:nvSpPr>
        <p:spPr>
          <a:xfrm>
            <a:off x="6350488" y="33810503"/>
            <a:ext cx="19439573" cy="5070072"/>
          </a:xfrm>
        </p:spPr>
        <p:txBody>
          <a:bodyPr/>
          <a:lstStyle>
            <a:lvl1pPr marL="0" indent="0">
              <a:buNone/>
              <a:defRPr sz="6260"/>
            </a:lvl1pPr>
            <a:lvl2pPr marL="2044309" indent="0">
              <a:buNone/>
              <a:defRPr sz="5379"/>
            </a:lvl2pPr>
            <a:lvl3pPr marL="4088619" indent="0">
              <a:buNone/>
              <a:defRPr sz="4500"/>
            </a:lvl3pPr>
            <a:lvl4pPr marL="6132928" indent="0">
              <a:buNone/>
              <a:defRPr sz="4011"/>
            </a:lvl4pPr>
            <a:lvl5pPr marL="8177237" indent="0">
              <a:buNone/>
              <a:defRPr sz="4011"/>
            </a:lvl5pPr>
            <a:lvl6pPr marL="10221546" indent="0">
              <a:buNone/>
              <a:defRPr sz="4011"/>
            </a:lvl6pPr>
            <a:lvl7pPr marL="12265856" indent="0">
              <a:buNone/>
              <a:defRPr sz="4011"/>
            </a:lvl7pPr>
            <a:lvl8pPr marL="14310166" indent="0">
              <a:buNone/>
              <a:defRPr sz="4011"/>
            </a:lvl8pPr>
            <a:lvl9pPr marL="16354476" indent="0">
              <a:buNone/>
              <a:defRPr sz="401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DD2820-0D82-454D-80AC-966B62AB1E49}" type="datetimeFigureOut">
              <a:rPr lang="en-US" smtClean="0"/>
              <a:t>11/26/2017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4123E-F9A8-7344-9623-84C7A01C4807}" type="slidenum">
              <a:rPr lang="en-US" smtClean="0"/>
              <a:t>‹Nº›</a:t>
            </a:fld>
            <a:endParaRPr lang="en-US"/>
          </a:p>
        </p:txBody>
      </p:sp>
    </p:spTree>
    <p:extLst>
      <p:ext uri="{BB962C8B-B14F-4D97-AF65-F5344CB8AC3E}">
        <p14:creationId xmlns:p14="http://schemas.microsoft.com/office/powerpoint/2010/main" val="418042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19966" y="1730029"/>
            <a:ext cx="29159359" cy="7200107"/>
          </a:xfrm>
          <a:prstGeom prst="rect">
            <a:avLst/>
          </a:prstGeom>
        </p:spPr>
        <p:txBody>
          <a:bodyPr vert="horz" lIns="418009" tIns="209004" rIns="418009" bIns="20900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19966" y="10080152"/>
            <a:ext cx="29159359" cy="28510424"/>
          </a:xfrm>
          <a:prstGeom prst="rect">
            <a:avLst/>
          </a:prstGeom>
        </p:spPr>
        <p:txBody>
          <a:bodyPr vert="horz" lIns="418009" tIns="209004" rIns="418009" bIns="20900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19965" y="40040595"/>
            <a:ext cx="7559834" cy="2300034"/>
          </a:xfrm>
          <a:prstGeom prst="rect">
            <a:avLst/>
          </a:prstGeom>
        </p:spPr>
        <p:txBody>
          <a:bodyPr vert="horz" lIns="418009" tIns="209004" rIns="418009" bIns="209004" rtlCol="0" anchor="ctr"/>
          <a:lstStyle>
            <a:lvl1pPr algn="l">
              <a:defRPr sz="5379">
                <a:solidFill>
                  <a:schemeClr val="tx1">
                    <a:tint val="75000"/>
                  </a:schemeClr>
                </a:solidFill>
              </a:defRPr>
            </a:lvl1pPr>
          </a:lstStyle>
          <a:p>
            <a:fld id="{B1DD2820-0D82-454D-80AC-966B62AB1E49}" type="datetimeFigureOut">
              <a:rPr lang="en-US" smtClean="0"/>
              <a:t>11/26/2017</a:t>
            </a:fld>
            <a:endParaRPr lang="en-US"/>
          </a:p>
        </p:txBody>
      </p:sp>
      <p:sp>
        <p:nvSpPr>
          <p:cNvPr id="5" name="Footer Placeholder 4"/>
          <p:cNvSpPr>
            <a:spLocks noGrp="1"/>
          </p:cNvSpPr>
          <p:nvPr>
            <p:ph type="ftr" sz="quarter" idx="3"/>
          </p:nvPr>
        </p:nvSpPr>
        <p:spPr>
          <a:xfrm>
            <a:off x="11069757" y="40040595"/>
            <a:ext cx="10259774" cy="2300034"/>
          </a:xfrm>
          <a:prstGeom prst="rect">
            <a:avLst/>
          </a:prstGeom>
        </p:spPr>
        <p:txBody>
          <a:bodyPr vert="horz" lIns="418009" tIns="209004" rIns="418009" bIns="209004" rtlCol="0" anchor="ctr"/>
          <a:lstStyle>
            <a:lvl1pPr algn="ctr">
              <a:defRPr sz="537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19491" y="40040595"/>
            <a:ext cx="7559834" cy="2300034"/>
          </a:xfrm>
          <a:prstGeom prst="rect">
            <a:avLst/>
          </a:prstGeom>
        </p:spPr>
        <p:txBody>
          <a:bodyPr vert="horz" lIns="418009" tIns="209004" rIns="418009" bIns="209004" rtlCol="0" anchor="ctr"/>
          <a:lstStyle>
            <a:lvl1pPr algn="r">
              <a:defRPr sz="5379">
                <a:solidFill>
                  <a:schemeClr val="tx1">
                    <a:tint val="75000"/>
                  </a:schemeClr>
                </a:solidFill>
              </a:defRPr>
            </a:lvl1pPr>
          </a:lstStyle>
          <a:p>
            <a:fld id="{0E14123E-F9A8-7344-9623-84C7A01C4807}" type="slidenum">
              <a:rPr lang="en-US" smtClean="0"/>
              <a:t>‹Nº›</a:t>
            </a:fld>
            <a:endParaRPr lang="en-US"/>
          </a:p>
        </p:txBody>
      </p:sp>
    </p:spTree>
    <p:extLst>
      <p:ext uri="{BB962C8B-B14F-4D97-AF65-F5344CB8AC3E}">
        <p14:creationId xmlns:p14="http://schemas.microsoft.com/office/powerpoint/2010/main" val="2392927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2044309" rtl="0" eaLnBrk="1" latinLnBrk="0" hangingPunct="1">
        <a:spcBef>
          <a:spcPct val="0"/>
        </a:spcBef>
        <a:buNone/>
        <a:defRPr sz="19660" kern="1200">
          <a:solidFill>
            <a:schemeClr val="tx1"/>
          </a:solidFill>
          <a:latin typeface="+mj-lt"/>
          <a:ea typeface="+mj-ea"/>
          <a:cs typeface="+mj-cs"/>
        </a:defRPr>
      </a:lvl1pPr>
    </p:titleStyle>
    <p:bodyStyle>
      <a:lvl1pPr marL="1533233" indent="-1533233" algn="l" defTabSz="2044309" rtl="0" eaLnBrk="1" latinLnBrk="0" hangingPunct="1">
        <a:spcBef>
          <a:spcPct val="20000"/>
        </a:spcBef>
        <a:buFont typeface="Arial"/>
        <a:buChar char="•"/>
        <a:defRPr sz="14281" kern="1200">
          <a:solidFill>
            <a:schemeClr val="tx1"/>
          </a:solidFill>
          <a:latin typeface="+mn-lt"/>
          <a:ea typeface="+mn-ea"/>
          <a:cs typeface="+mn-cs"/>
        </a:defRPr>
      </a:lvl1pPr>
      <a:lvl2pPr marL="3322003" indent="-1277694" algn="l" defTabSz="2044309" rtl="0" eaLnBrk="1" latinLnBrk="0" hangingPunct="1">
        <a:spcBef>
          <a:spcPct val="20000"/>
        </a:spcBef>
        <a:buFont typeface="Arial"/>
        <a:buChar char="–"/>
        <a:defRPr sz="12520" kern="1200">
          <a:solidFill>
            <a:schemeClr val="tx1"/>
          </a:solidFill>
          <a:latin typeface="+mn-lt"/>
          <a:ea typeface="+mn-ea"/>
          <a:cs typeface="+mn-cs"/>
        </a:defRPr>
      </a:lvl2pPr>
      <a:lvl3pPr marL="5110774" indent="-1022155" algn="l" defTabSz="2044309" rtl="0" eaLnBrk="1" latinLnBrk="0" hangingPunct="1">
        <a:spcBef>
          <a:spcPct val="20000"/>
        </a:spcBef>
        <a:buFont typeface="Arial"/>
        <a:buChar char="•"/>
        <a:defRPr sz="10759" kern="1200">
          <a:solidFill>
            <a:schemeClr val="tx1"/>
          </a:solidFill>
          <a:latin typeface="+mn-lt"/>
          <a:ea typeface="+mn-ea"/>
          <a:cs typeface="+mn-cs"/>
        </a:defRPr>
      </a:lvl3pPr>
      <a:lvl4pPr marL="7155083" indent="-1022155" algn="l" defTabSz="2044309" rtl="0" eaLnBrk="1" latinLnBrk="0" hangingPunct="1">
        <a:spcBef>
          <a:spcPct val="20000"/>
        </a:spcBef>
        <a:buFont typeface="Arial"/>
        <a:buChar char="–"/>
        <a:defRPr sz="8902" kern="1200">
          <a:solidFill>
            <a:schemeClr val="tx1"/>
          </a:solidFill>
          <a:latin typeface="+mn-lt"/>
          <a:ea typeface="+mn-ea"/>
          <a:cs typeface="+mn-cs"/>
        </a:defRPr>
      </a:lvl4pPr>
      <a:lvl5pPr marL="9199393" indent="-1022155" algn="l" defTabSz="2044309" rtl="0" eaLnBrk="1" latinLnBrk="0" hangingPunct="1">
        <a:spcBef>
          <a:spcPct val="20000"/>
        </a:spcBef>
        <a:buFont typeface="Arial"/>
        <a:buChar char="»"/>
        <a:defRPr sz="8902" kern="1200">
          <a:solidFill>
            <a:schemeClr val="tx1"/>
          </a:solidFill>
          <a:latin typeface="+mn-lt"/>
          <a:ea typeface="+mn-ea"/>
          <a:cs typeface="+mn-cs"/>
        </a:defRPr>
      </a:lvl5pPr>
      <a:lvl6pPr marL="11243702" indent="-1022155" algn="l" defTabSz="2044309" rtl="0" eaLnBrk="1" latinLnBrk="0" hangingPunct="1">
        <a:spcBef>
          <a:spcPct val="20000"/>
        </a:spcBef>
        <a:buFont typeface="Arial"/>
        <a:buChar char="•"/>
        <a:defRPr sz="8902" kern="1200">
          <a:solidFill>
            <a:schemeClr val="tx1"/>
          </a:solidFill>
          <a:latin typeface="+mn-lt"/>
          <a:ea typeface="+mn-ea"/>
          <a:cs typeface="+mn-cs"/>
        </a:defRPr>
      </a:lvl6pPr>
      <a:lvl7pPr marL="13288013" indent="-1022155" algn="l" defTabSz="2044309" rtl="0" eaLnBrk="1" latinLnBrk="0" hangingPunct="1">
        <a:spcBef>
          <a:spcPct val="20000"/>
        </a:spcBef>
        <a:buFont typeface="Arial"/>
        <a:buChar char="•"/>
        <a:defRPr sz="8902" kern="1200">
          <a:solidFill>
            <a:schemeClr val="tx1"/>
          </a:solidFill>
          <a:latin typeface="+mn-lt"/>
          <a:ea typeface="+mn-ea"/>
          <a:cs typeface="+mn-cs"/>
        </a:defRPr>
      </a:lvl7pPr>
      <a:lvl8pPr marL="15332321" indent="-1022155" algn="l" defTabSz="2044309" rtl="0" eaLnBrk="1" latinLnBrk="0" hangingPunct="1">
        <a:spcBef>
          <a:spcPct val="20000"/>
        </a:spcBef>
        <a:buFont typeface="Arial"/>
        <a:buChar char="•"/>
        <a:defRPr sz="8902" kern="1200">
          <a:solidFill>
            <a:schemeClr val="tx1"/>
          </a:solidFill>
          <a:latin typeface="+mn-lt"/>
          <a:ea typeface="+mn-ea"/>
          <a:cs typeface="+mn-cs"/>
        </a:defRPr>
      </a:lvl8pPr>
      <a:lvl9pPr marL="17376631" indent="-1022155" algn="l" defTabSz="2044309" rtl="0" eaLnBrk="1" latinLnBrk="0" hangingPunct="1">
        <a:spcBef>
          <a:spcPct val="20000"/>
        </a:spcBef>
        <a:buFont typeface="Arial"/>
        <a:buChar char="•"/>
        <a:defRPr sz="8902" kern="1200">
          <a:solidFill>
            <a:schemeClr val="tx1"/>
          </a:solidFill>
          <a:latin typeface="+mn-lt"/>
          <a:ea typeface="+mn-ea"/>
          <a:cs typeface="+mn-cs"/>
        </a:defRPr>
      </a:lvl9pPr>
    </p:bodyStyle>
    <p:otherStyle>
      <a:defPPr>
        <a:defRPr lang="en-US"/>
      </a:defPPr>
      <a:lvl1pPr marL="0" algn="l" defTabSz="2044309" rtl="0" eaLnBrk="1" latinLnBrk="0" hangingPunct="1">
        <a:defRPr sz="8020" kern="1200">
          <a:solidFill>
            <a:schemeClr val="tx1"/>
          </a:solidFill>
          <a:latin typeface="+mn-lt"/>
          <a:ea typeface="+mn-ea"/>
          <a:cs typeface="+mn-cs"/>
        </a:defRPr>
      </a:lvl1pPr>
      <a:lvl2pPr marL="2044309" algn="l" defTabSz="2044309" rtl="0" eaLnBrk="1" latinLnBrk="0" hangingPunct="1">
        <a:defRPr sz="8020" kern="1200">
          <a:solidFill>
            <a:schemeClr val="tx1"/>
          </a:solidFill>
          <a:latin typeface="+mn-lt"/>
          <a:ea typeface="+mn-ea"/>
          <a:cs typeface="+mn-cs"/>
        </a:defRPr>
      </a:lvl2pPr>
      <a:lvl3pPr marL="4088619" algn="l" defTabSz="2044309" rtl="0" eaLnBrk="1" latinLnBrk="0" hangingPunct="1">
        <a:defRPr sz="8020" kern="1200">
          <a:solidFill>
            <a:schemeClr val="tx1"/>
          </a:solidFill>
          <a:latin typeface="+mn-lt"/>
          <a:ea typeface="+mn-ea"/>
          <a:cs typeface="+mn-cs"/>
        </a:defRPr>
      </a:lvl3pPr>
      <a:lvl4pPr marL="6132928" algn="l" defTabSz="2044309" rtl="0" eaLnBrk="1" latinLnBrk="0" hangingPunct="1">
        <a:defRPr sz="8020" kern="1200">
          <a:solidFill>
            <a:schemeClr val="tx1"/>
          </a:solidFill>
          <a:latin typeface="+mn-lt"/>
          <a:ea typeface="+mn-ea"/>
          <a:cs typeface="+mn-cs"/>
        </a:defRPr>
      </a:lvl4pPr>
      <a:lvl5pPr marL="8177237" algn="l" defTabSz="2044309" rtl="0" eaLnBrk="1" latinLnBrk="0" hangingPunct="1">
        <a:defRPr sz="8020" kern="1200">
          <a:solidFill>
            <a:schemeClr val="tx1"/>
          </a:solidFill>
          <a:latin typeface="+mn-lt"/>
          <a:ea typeface="+mn-ea"/>
          <a:cs typeface="+mn-cs"/>
        </a:defRPr>
      </a:lvl5pPr>
      <a:lvl6pPr marL="10221546" algn="l" defTabSz="2044309" rtl="0" eaLnBrk="1" latinLnBrk="0" hangingPunct="1">
        <a:defRPr sz="8020" kern="1200">
          <a:solidFill>
            <a:schemeClr val="tx1"/>
          </a:solidFill>
          <a:latin typeface="+mn-lt"/>
          <a:ea typeface="+mn-ea"/>
          <a:cs typeface="+mn-cs"/>
        </a:defRPr>
      </a:lvl6pPr>
      <a:lvl7pPr marL="12265856" algn="l" defTabSz="2044309" rtl="0" eaLnBrk="1" latinLnBrk="0" hangingPunct="1">
        <a:defRPr sz="8020" kern="1200">
          <a:solidFill>
            <a:schemeClr val="tx1"/>
          </a:solidFill>
          <a:latin typeface="+mn-lt"/>
          <a:ea typeface="+mn-ea"/>
          <a:cs typeface="+mn-cs"/>
        </a:defRPr>
      </a:lvl7pPr>
      <a:lvl8pPr marL="14310166" algn="l" defTabSz="2044309" rtl="0" eaLnBrk="1" latinLnBrk="0" hangingPunct="1">
        <a:defRPr sz="8020" kern="1200">
          <a:solidFill>
            <a:schemeClr val="tx1"/>
          </a:solidFill>
          <a:latin typeface="+mn-lt"/>
          <a:ea typeface="+mn-ea"/>
          <a:cs typeface="+mn-cs"/>
        </a:defRPr>
      </a:lvl8pPr>
      <a:lvl9pPr marL="16354476" algn="l" defTabSz="2044309" rtl="0" eaLnBrk="1" latinLnBrk="0" hangingPunct="1">
        <a:defRPr sz="80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2.emf"/><Relationship Id="rId7" Type="http://schemas.openxmlformats.org/officeDocument/2006/relationships/diagramLayout" Target="../diagrams/layout1.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Data" Target="../diagrams/data1.xml"/><Relationship Id="rId5" Type="http://schemas.openxmlformats.org/officeDocument/2006/relationships/image" Target="../media/image4.png"/><Relationship Id="rId10" Type="http://schemas.microsoft.com/office/2007/relationships/diagramDrawing" Target="../diagrams/drawing1.xml"/><Relationship Id="rId4" Type="http://schemas.openxmlformats.org/officeDocument/2006/relationships/image" Target="../media/image3.png"/><Relationship Id="rId9"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n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3056" y="992453"/>
            <a:ext cx="6287569" cy="2973192"/>
          </a:xfrm>
          <a:prstGeom prst="rect">
            <a:avLst/>
          </a:prstGeom>
        </p:spPr>
      </p:pic>
      <p:sp>
        <p:nvSpPr>
          <p:cNvPr id="5" name="Rectangle 41"/>
          <p:cNvSpPr>
            <a:spLocks noChangeArrowheads="1"/>
          </p:cNvSpPr>
          <p:nvPr/>
        </p:nvSpPr>
        <p:spPr bwMode="auto">
          <a:xfrm>
            <a:off x="5742375" y="699561"/>
            <a:ext cx="20350681" cy="42488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7388" tIns="93694" rIns="187388" bIns="93694" anchor="ctr"/>
          <a:lstStyle/>
          <a:p>
            <a:pPr algn="ctr" defTabSz="4496126">
              <a:defRPr/>
            </a:pPr>
            <a:r>
              <a:rPr lang="es-MX" sz="5800" b="1" dirty="0" smtClean="0">
                <a:solidFill>
                  <a:srgbClr val="0D0C0C"/>
                </a:solidFill>
                <a:latin typeface="Helvetica"/>
                <a:cs typeface="Helvetica"/>
              </a:rPr>
              <a:t>TITULO DEL PROYECTO PARTICIPANTE EN LA FERIA</a:t>
            </a:r>
            <a:r>
              <a:rPr lang="es-CO" sz="13303" b="1" dirty="0" smtClean="0">
                <a:solidFill>
                  <a:srgbClr val="2163A1"/>
                </a:solidFill>
                <a:latin typeface="Helvetica"/>
                <a:cs typeface="Helvetica"/>
              </a:rPr>
              <a:t/>
            </a:r>
            <a:br>
              <a:rPr lang="es-CO" sz="13303" b="1" dirty="0" smtClean="0">
                <a:solidFill>
                  <a:srgbClr val="2163A1"/>
                </a:solidFill>
                <a:latin typeface="Helvetica"/>
                <a:cs typeface="Helvetica"/>
              </a:rPr>
            </a:br>
            <a:r>
              <a:rPr lang="es-CO" sz="4304" i="1" dirty="0" smtClean="0">
                <a:solidFill>
                  <a:schemeClr val="tx1">
                    <a:lumMod val="75000"/>
                    <a:lumOff val="25000"/>
                  </a:schemeClr>
                </a:solidFill>
                <a:latin typeface="Helvetica"/>
                <a:cs typeface="Helvetica"/>
              </a:rPr>
              <a:t>Apellido1 Apellido2</a:t>
            </a:r>
            <a:r>
              <a:rPr lang="es-CO" sz="4304" i="1" dirty="0" smtClean="0">
                <a:solidFill>
                  <a:schemeClr val="tx1">
                    <a:lumMod val="75000"/>
                    <a:lumOff val="25000"/>
                  </a:schemeClr>
                </a:solidFill>
                <a:latin typeface="Helvetica"/>
                <a:cs typeface="Helvetica"/>
              </a:rPr>
              <a:t>, Nombre1 Nombre2</a:t>
            </a:r>
            <a:r>
              <a:rPr lang="es-CO" sz="4304" i="1" dirty="0">
                <a:solidFill>
                  <a:schemeClr val="tx1">
                    <a:lumMod val="75000"/>
                    <a:lumOff val="25000"/>
                  </a:schemeClr>
                </a:solidFill>
                <a:latin typeface="Helvetica"/>
                <a:cs typeface="Helvetica"/>
              </a:rPr>
              <a:t>; Apellido1 Apellido2, Nombre1 </a:t>
            </a:r>
            <a:r>
              <a:rPr lang="es-CO" sz="4304" i="1" dirty="0" smtClean="0">
                <a:solidFill>
                  <a:schemeClr val="tx1">
                    <a:lumMod val="75000"/>
                    <a:lumOff val="25000"/>
                  </a:schemeClr>
                </a:solidFill>
                <a:latin typeface="Helvetica"/>
                <a:cs typeface="Helvetica"/>
              </a:rPr>
              <a:t>Nombre2; </a:t>
            </a:r>
            <a:r>
              <a:rPr lang="es-CO" sz="4304" i="1" dirty="0">
                <a:solidFill>
                  <a:schemeClr val="tx1">
                    <a:lumMod val="75000"/>
                    <a:lumOff val="25000"/>
                  </a:schemeClr>
                </a:solidFill>
                <a:latin typeface="Helvetica"/>
                <a:cs typeface="Helvetica"/>
              </a:rPr>
              <a:t>Apellido1 Apellido2, Nombre1 Nombre2 </a:t>
            </a:r>
            <a:endParaRPr lang="es-CO" sz="4304" i="1" dirty="0" smtClean="0">
              <a:solidFill>
                <a:schemeClr val="tx1">
                  <a:lumMod val="75000"/>
                  <a:lumOff val="25000"/>
                </a:schemeClr>
              </a:solidFill>
              <a:latin typeface="Helvetica"/>
              <a:cs typeface="Helvetica"/>
            </a:endParaRPr>
          </a:p>
          <a:p>
            <a:pPr algn="ctr" defTabSz="4496126">
              <a:defRPr/>
            </a:pPr>
            <a:r>
              <a:rPr lang="es-CO" sz="4304" i="1" dirty="0" smtClean="0">
                <a:solidFill>
                  <a:schemeClr val="tx1">
                    <a:lumMod val="75000"/>
                    <a:lumOff val="25000"/>
                  </a:schemeClr>
                </a:solidFill>
                <a:latin typeface="Helvetica"/>
                <a:cs typeface="Helvetica"/>
              </a:rPr>
              <a:t>Asignatura1; Asignatura2</a:t>
            </a:r>
          </a:p>
          <a:p>
            <a:pPr algn="ctr" defTabSz="4496126">
              <a:defRPr/>
            </a:pPr>
            <a:r>
              <a:rPr lang="es-CO" altLang="ja-JP" sz="4304" i="1" dirty="0" smtClean="0">
                <a:solidFill>
                  <a:schemeClr val="tx1">
                    <a:lumMod val="75000"/>
                    <a:lumOff val="25000"/>
                  </a:schemeClr>
                </a:solidFill>
                <a:latin typeface="Helvetica"/>
                <a:cs typeface="Helvetica"/>
              </a:rPr>
              <a:t>DocenteTutor1; DocenteTutor2</a:t>
            </a:r>
            <a:endParaRPr lang="es-CO" altLang="ja-JP" sz="4304" i="1" dirty="0">
              <a:solidFill>
                <a:schemeClr val="tx1">
                  <a:lumMod val="75000"/>
                  <a:lumOff val="25000"/>
                </a:schemeClr>
              </a:solidFill>
              <a:latin typeface="Helvetica"/>
              <a:cs typeface="Helvetica"/>
            </a:endParaRPr>
          </a:p>
        </p:txBody>
      </p:sp>
      <p:sp>
        <p:nvSpPr>
          <p:cNvPr id="7" name="Text Box 5"/>
          <p:cNvSpPr txBox="1">
            <a:spLocks noChangeArrowheads="1"/>
          </p:cNvSpPr>
          <p:nvPr/>
        </p:nvSpPr>
        <p:spPr bwMode="auto">
          <a:xfrm>
            <a:off x="137420" y="7167870"/>
            <a:ext cx="5193855" cy="10917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87388" tIns="93694" rIns="187388" bIns="93694">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5868" b="1" dirty="0" smtClean="0">
                <a:solidFill>
                  <a:srgbClr val="0D0C0C"/>
                </a:solidFill>
                <a:latin typeface="Helvetica" charset="0"/>
                <a:cs typeface="Helvetica" charset="0"/>
              </a:rPr>
              <a:t>Resumen</a:t>
            </a:r>
            <a:endParaRPr lang="en-US" sz="5868" b="1" dirty="0">
              <a:solidFill>
                <a:srgbClr val="0D0C0C"/>
              </a:solidFill>
              <a:latin typeface="Helvetica" charset="0"/>
              <a:cs typeface="Helvetica" charset="0"/>
            </a:endParaRPr>
          </a:p>
        </p:txBody>
      </p:sp>
      <p:pic>
        <p:nvPicPr>
          <p:cNvPr id="12" name="Picture 5" descr="Call4Posters_white.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724560" y="61239758"/>
            <a:ext cx="4046999" cy="1021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Rectangle 27"/>
          <p:cNvSpPr>
            <a:spLocks noChangeArrowheads="1"/>
          </p:cNvSpPr>
          <p:nvPr/>
        </p:nvSpPr>
        <p:spPr bwMode="auto">
          <a:xfrm>
            <a:off x="-31664" y="41312170"/>
            <a:ext cx="32430952" cy="2186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7388" tIns="93694" rIns="187388" bIns="93694" anchor="ctr"/>
          <a:lstStyle/>
          <a:p>
            <a:pPr algn="ctr" defTabSz="4495247"/>
            <a:r>
              <a:rPr lang="es-CO" sz="3522" b="1" i="1" dirty="0" smtClean="0">
                <a:solidFill>
                  <a:srgbClr val="0D0C0C"/>
                </a:solidFill>
                <a:latin typeface="Helvetica" charset="0"/>
                <a:cs typeface="Helvetica" charset="0"/>
              </a:rPr>
              <a:t>Feria de Proyectos de Aula 2.0 – Universidad Francisco de Paula Santander – Ingeniería de Sistemas – 2017 </a:t>
            </a:r>
            <a:endParaRPr lang="es-CO" sz="3522" b="1" i="1" dirty="0">
              <a:solidFill>
                <a:srgbClr val="0D0C0C"/>
              </a:solidFill>
              <a:latin typeface="Helvetica" charset="0"/>
              <a:cs typeface="Helvetica" charset="0"/>
            </a:endParaRPr>
          </a:p>
        </p:txBody>
      </p:sp>
      <p:sp>
        <p:nvSpPr>
          <p:cNvPr id="20" name="Rectangle 52"/>
          <p:cNvSpPr>
            <a:spLocks noChangeArrowheads="1"/>
          </p:cNvSpPr>
          <p:nvPr/>
        </p:nvSpPr>
        <p:spPr bwMode="auto">
          <a:xfrm>
            <a:off x="11746747" y="29696947"/>
            <a:ext cx="9000000" cy="108000"/>
          </a:xfrm>
          <a:prstGeom prst="rect">
            <a:avLst/>
          </a:prstGeom>
          <a:solidFill>
            <a:srgbClr val="D20D21"/>
          </a:solidFill>
          <a:ln>
            <a:solidFill>
              <a:srgbClr val="D20D21"/>
            </a:solidFill>
          </a:ln>
          <a:extLst>
            <a:ext uri="{91240B29-F687-4f45-9708-019B960494DF}">
              <a14:hiddenLine xmlns:a14="http://schemas.microsoft.com/office/drawing/2010/main" xmlns="" w="9525">
                <a:solidFill>
                  <a:srgbClr val="000000"/>
                </a:solidFill>
                <a:round/>
                <a:headEnd/>
                <a:tailEnd/>
              </a14:hiddenLine>
            </a:ext>
          </a:extLst>
        </p:spPr>
        <p:txBody>
          <a:bodyPr/>
          <a:lstStyle/>
          <a:p>
            <a:pPr defTabSz="2145916"/>
            <a:endParaRPr lang="en-US" sz="10368"/>
          </a:p>
        </p:txBody>
      </p:sp>
      <p:sp>
        <p:nvSpPr>
          <p:cNvPr id="21" name="Rectangle 44"/>
          <p:cNvSpPr>
            <a:spLocks noChangeArrowheads="1"/>
          </p:cNvSpPr>
          <p:nvPr/>
        </p:nvSpPr>
        <p:spPr bwMode="auto">
          <a:xfrm>
            <a:off x="-19374" y="5607047"/>
            <a:ext cx="32400000" cy="288000"/>
          </a:xfrm>
          <a:prstGeom prst="rect">
            <a:avLst/>
          </a:prstGeom>
          <a:solidFill>
            <a:srgbClr val="D20D21"/>
          </a:solidFill>
          <a:ln>
            <a:solidFill>
              <a:srgbClr val="D20D21"/>
            </a:solidFill>
          </a:ln>
          <a:extLst>
            <a:ext uri="{91240B29-F687-4f45-9708-019B960494DF}">
              <a14:hiddenLine xmlns:a14="http://schemas.microsoft.com/office/drawing/2010/main" xmlns="" w="9525">
                <a:solidFill>
                  <a:srgbClr val="000000"/>
                </a:solidFill>
                <a:miter lim="800000"/>
                <a:headEnd/>
                <a:tailEnd/>
              </a14:hiddenLine>
            </a:ext>
          </a:extLst>
        </p:spPr>
        <p:txBody>
          <a:bodyPr lIns="187416" tIns="93708" rIns="187416" bIns="93708"/>
          <a:lstStyle/>
          <a:p>
            <a:pPr defTabSz="4495247"/>
            <a:endParaRPr lang="en-US" sz="8053">
              <a:latin typeface="Helvetica" charset="0"/>
              <a:cs typeface="Helvetica" charset="0"/>
            </a:endParaRPr>
          </a:p>
        </p:txBody>
      </p:sp>
      <p:sp>
        <p:nvSpPr>
          <p:cNvPr id="22" name="TextBox 6"/>
          <p:cNvSpPr txBox="1">
            <a:spLocks noChangeArrowheads="1"/>
          </p:cNvSpPr>
          <p:nvPr/>
        </p:nvSpPr>
        <p:spPr bwMode="auto">
          <a:xfrm>
            <a:off x="5228753" y="5942376"/>
            <a:ext cx="24974891" cy="2041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2200">
                <a:solidFill>
                  <a:schemeClr val="tx2"/>
                </a:solidFill>
                <a:latin typeface="Arial" charset="0"/>
                <a:ea typeface="ＭＳ Ｐゴシック" charset="0"/>
                <a:cs typeface="ＭＳ Ｐゴシック" charset="0"/>
              </a:defRPr>
            </a:lvl1pPr>
            <a:lvl2pPr marL="742950" indent="-285750" eaLnBrk="0" hangingPunct="0">
              <a:defRPr sz="22200">
                <a:solidFill>
                  <a:schemeClr val="tx2"/>
                </a:solidFill>
                <a:latin typeface="Arial" charset="0"/>
                <a:ea typeface="ＭＳ Ｐゴシック" charset="0"/>
              </a:defRPr>
            </a:lvl2pPr>
            <a:lvl3pPr marL="1143000" indent="-228600" eaLnBrk="0" hangingPunct="0">
              <a:defRPr sz="22200">
                <a:solidFill>
                  <a:schemeClr val="tx2"/>
                </a:solidFill>
                <a:latin typeface="Arial" charset="0"/>
                <a:ea typeface="ＭＳ Ｐゴシック" charset="0"/>
              </a:defRPr>
            </a:lvl3pPr>
            <a:lvl4pPr marL="1600200" indent="-228600" eaLnBrk="0" hangingPunct="0">
              <a:defRPr sz="22200">
                <a:solidFill>
                  <a:schemeClr val="tx2"/>
                </a:solidFill>
                <a:latin typeface="Arial" charset="0"/>
                <a:ea typeface="ＭＳ Ｐゴシック" charset="0"/>
              </a:defRPr>
            </a:lvl4pPr>
            <a:lvl5pPr marL="2057400" indent="-228600" eaLnBrk="0" hangingPunct="0">
              <a:defRPr sz="222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22200">
                <a:solidFill>
                  <a:schemeClr val="tx2"/>
                </a:solidFill>
                <a:latin typeface="Arial" charset="0"/>
                <a:ea typeface="ＭＳ Ｐゴシック" charset="0"/>
              </a:defRPr>
            </a:lvl9pPr>
          </a:lstStyle>
          <a:p>
            <a:pPr algn="just" eaLnBrk="1" hangingPunct="1">
              <a:lnSpc>
                <a:spcPct val="150000"/>
              </a:lnSpc>
              <a:spcAft>
                <a:spcPts val="1200"/>
              </a:spcAft>
            </a:pPr>
            <a:r>
              <a:rPr lang="es-CO" sz="2935" dirty="0">
                <a:solidFill>
                  <a:schemeClr val="tx1"/>
                </a:solidFill>
                <a:latin typeface="Helvetica" charset="0"/>
                <a:cs typeface="Helvetica" charset="0"/>
              </a:rPr>
              <a:t>Reemplace aquí el texto sin hacer cambios en el formato (tipo de fuente, color, tamaño, alineación, etc.). El resumen </a:t>
            </a:r>
            <a:r>
              <a:rPr lang="es-CO" sz="2935" dirty="0" smtClean="0">
                <a:solidFill>
                  <a:schemeClr val="tx1"/>
                </a:solidFill>
                <a:latin typeface="Helvetica" charset="0"/>
                <a:cs typeface="Helvetica" charset="0"/>
              </a:rPr>
              <a:t>debe </a:t>
            </a:r>
            <a:r>
              <a:rPr lang="es-CO" sz="2935" dirty="0">
                <a:solidFill>
                  <a:schemeClr val="tx1"/>
                </a:solidFill>
                <a:latin typeface="Helvetica" charset="0"/>
                <a:cs typeface="Helvetica" charset="0"/>
              </a:rPr>
              <a:t>proporcionar a los espectadores información concisa del trabajo e indicar los principales resultados obtenidos y las conclusiones. El texto del resumen se debe elaborar en un solo párrafo de no más de 300 palabras. </a:t>
            </a:r>
          </a:p>
        </p:txBody>
      </p:sp>
      <p:cxnSp>
        <p:nvCxnSpPr>
          <p:cNvPr id="52" name="Straight Connector 59"/>
          <p:cNvCxnSpPr>
            <a:cxnSpLocks noChangeShapeType="1"/>
          </p:cNvCxnSpPr>
          <p:nvPr/>
        </p:nvCxnSpPr>
        <p:spPr bwMode="auto">
          <a:xfrm>
            <a:off x="10809019" y="12087660"/>
            <a:ext cx="0" cy="28831740"/>
          </a:xfrm>
          <a:prstGeom prst="line">
            <a:avLst/>
          </a:prstGeom>
          <a:noFill/>
          <a:ln w="76200">
            <a:solidFill>
              <a:srgbClr val="F1B9C1"/>
            </a:solidFill>
            <a:round/>
            <a:headEnd/>
            <a:tailEnd/>
          </a:ln>
          <a:extLst>
            <a:ext uri="{909E8E84-426E-40dd-AFC4-6F175D3DCCD1}">
              <a14:hiddenFill xmlns:a14="http://schemas.microsoft.com/office/drawing/2010/main" xmlns="">
                <a:noFill/>
              </a14:hiddenFill>
            </a:ext>
          </a:extLst>
        </p:spPr>
      </p:cxnSp>
      <p:cxnSp>
        <p:nvCxnSpPr>
          <p:cNvPr id="53" name="Straight Connector 62"/>
          <p:cNvCxnSpPr>
            <a:cxnSpLocks noChangeShapeType="1"/>
          </p:cNvCxnSpPr>
          <p:nvPr/>
        </p:nvCxnSpPr>
        <p:spPr bwMode="auto">
          <a:xfrm>
            <a:off x="21543039" y="12087660"/>
            <a:ext cx="0" cy="28831740"/>
          </a:xfrm>
          <a:prstGeom prst="line">
            <a:avLst/>
          </a:prstGeom>
          <a:noFill/>
          <a:ln w="76200">
            <a:solidFill>
              <a:srgbClr val="F1B9C1"/>
            </a:solidFill>
            <a:round/>
            <a:headEnd/>
            <a:tailEnd/>
          </a:ln>
          <a:extLst>
            <a:ext uri="{909E8E84-426E-40dd-AFC4-6F175D3DCCD1}">
              <a14:hiddenFill xmlns:a14="http://schemas.microsoft.com/office/drawing/2010/main" xmlns="">
                <a:noFill/>
              </a14:hiddenFill>
            </a:ext>
          </a:extLst>
        </p:spPr>
      </p:cxnSp>
      <p:sp>
        <p:nvSpPr>
          <p:cNvPr id="3" name="CuadroTexto 2"/>
          <p:cNvSpPr txBox="1"/>
          <p:nvPr/>
        </p:nvSpPr>
        <p:spPr>
          <a:xfrm>
            <a:off x="26288998" y="4342984"/>
            <a:ext cx="6000549" cy="707886"/>
          </a:xfrm>
          <a:prstGeom prst="rect">
            <a:avLst/>
          </a:prstGeom>
          <a:noFill/>
        </p:spPr>
        <p:txBody>
          <a:bodyPr wrap="square" rtlCol="0">
            <a:spAutoFit/>
          </a:bodyPr>
          <a:lstStyle/>
          <a:p>
            <a:pPr algn="ctr"/>
            <a:r>
              <a:rPr lang="es-CO" sz="4000" b="1" dirty="0" smtClean="0"/>
              <a:t>29 </a:t>
            </a:r>
            <a:r>
              <a:rPr lang="es-CO" sz="4000" b="1" dirty="0"/>
              <a:t>de </a:t>
            </a:r>
            <a:r>
              <a:rPr lang="es-CO" sz="4000" b="1" dirty="0" smtClean="0"/>
              <a:t>noviembre </a:t>
            </a:r>
            <a:r>
              <a:rPr lang="es-CO" sz="4000" b="1" dirty="0"/>
              <a:t>de 2017</a:t>
            </a:r>
          </a:p>
        </p:txBody>
      </p:sp>
      <p:sp>
        <p:nvSpPr>
          <p:cNvPr id="62" name="Rectangle 44"/>
          <p:cNvSpPr>
            <a:spLocks noChangeArrowheads="1"/>
          </p:cNvSpPr>
          <p:nvPr/>
        </p:nvSpPr>
        <p:spPr bwMode="auto">
          <a:xfrm>
            <a:off x="-19374" y="41426077"/>
            <a:ext cx="32400000" cy="288000"/>
          </a:xfrm>
          <a:prstGeom prst="rect">
            <a:avLst/>
          </a:prstGeom>
          <a:solidFill>
            <a:srgbClr val="D20D21"/>
          </a:solidFill>
          <a:ln>
            <a:solidFill>
              <a:srgbClr val="D20D21"/>
            </a:solidFill>
          </a:ln>
          <a:extLst>
            <a:ext uri="{91240B29-F687-4f45-9708-019B960494DF}">
              <a14:hiddenLine xmlns:a14="http://schemas.microsoft.com/office/drawing/2010/main" xmlns="" w="9525">
                <a:solidFill>
                  <a:srgbClr val="000000"/>
                </a:solidFill>
                <a:miter lim="800000"/>
                <a:headEnd/>
                <a:tailEnd/>
              </a14:hiddenLine>
            </a:ext>
          </a:extLst>
        </p:spPr>
        <p:txBody>
          <a:bodyPr lIns="187416" tIns="93708" rIns="187416" bIns="93708"/>
          <a:lstStyle/>
          <a:p>
            <a:pPr defTabSz="4495247"/>
            <a:endParaRPr lang="en-US" sz="8053">
              <a:latin typeface="Helvetica" charset="0"/>
              <a:cs typeface="Helvetica" charset="0"/>
            </a:endParaRPr>
          </a:p>
        </p:txBody>
      </p:sp>
      <p:sp>
        <p:nvSpPr>
          <p:cNvPr id="17" name="Text Box 5"/>
          <p:cNvSpPr txBox="1">
            <a:spLocks noChangeArrowheads="1"/>
          </p:cNvSpPr>
          <p:nvPr/>
        </p:nvSpPr>
        <p:spPr bwMode="auto">
          <a:xfrm>
            <a:off x="724579" y="11424437"/>
            <a:ext cx="8945018" cy="1112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87388" tIns="93694" rIns="187388" bIns="93694">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5868" b="1" dirty="0">
                <a:solidFill>
                  <a:srgbClr val="0D0C0C"/>
                </a:solidFill>
                <a:latin typeface="Helvetica" charset="0"/>
                <a:cs typeface="Helvetica" charset="0"/>
              </a:rPr>
              <a:t>Introducción</a:t>
            </a:r>
          </a:p>
        </p:txBody>
      </p:sp>
      <p:sp>
        <p:nvSpPr>
          <p:cNvPr id="18" name="TextBox 6"/>
          <p:cNvSpPr txBox="1">
            <a:spLocks noChangeArrowheads="1"/>
          </p:cNvSpPr>
          <p:nvPr/>
        </p:nvSpPr>
        <p:spPr bwMode="auto">
          <a:xfrm>
            <a:off x="725624" y="13299507"/>
            <a:ext cx="9156317" cy="152609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2200">
                <a:solidFill>
                  <a:schemeClr val="tx2"/>
                </a:solidFill>
                <a:latin typeface="Arial" charset="0"/>
                <a:ea typeface="ＭＳ Ｐゴシック" charset="0"/>
                <a:cs typeface="ＭＳ Ｐゴシック" charset="0"/>
              </a:defRPr>
            </a:lvl1pPr>
            <a:lvl2pPr marL="742950" indent="-285750" eaLnBrk="0" hangingPunct="0">
              <a:defRPr sz="22200">
                <a:solidFill>
                  <a:schemeClr val="tx2"/>
                </a:solidFill>
                <a:latin typeface="Arial" charset="0"/>
                <a:ea typeface="ＭＳ Ｐゴシック" charset="0"/>
              </a:defRPr>
            </a:lvl2pPr>
            <a:lvl3pPr marL="1143000" indent="-228600" eaLnBrk="0" hangingPunct="0">
              <a:defRPr sz="22200">
                <a:solidFill>
                  <a:schemeClr val="tx2"/>
                </a:solidFill>
                <a:latin typeface="Arial" charset="0"/>
                <a:ea typeface="ＭＳ Ｐゴシック" charset="0"/>
              </a:defRPr>
            </a:lvl3pPr>
            <a:lvl4pPr marL="1600200" indent="-228600" eaLnBrk="0" hangingPunct="0">
              <a:defRPr sz="22200">
                <a:solidFill>
                  <a:schemeClr val="tx2"/>
                </a:solidFill>
                <a:latin typeface="Arial" charset="0"/>
                <a:ea typeface="ＭＳ Ｐゴシック" charset="0"/>
              </a:defRPr>
            </a:lvl4pPr>
            <a:lvl5pPr marL="2057400" indent="-228600" eaLnBrk="0" hangingPunct="0">
              <a:defRPr sz="222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22200">
                <a:solidFill>
                  <a:schemeClr val="tx2"/>
                </a:solidFill>
                <a:latin typeface="Arial" charset="0"/>
                <a:ea typeface="ＭＳ Ｐゴシック" charset="0"/>
              </a:defRPr>
            </a:lvl9pPr>
          </a:lstStyle>
          <a:p>
            <a:pPr algn="just" eaLnBrk="1" hangingPunct="1">
              <a:lnSpc>
                <a:spcPct val="150000"/>
              </a:lnSpc>
            </a:pPr>
            <a:r>
              <a:rPr lang="es-CO" sz="3129" dirty="0">
                <a:solidFill>
                  <a:schemeClr val="tx1"/>
                </a:solidFill>
                <a:latin typeface="Helvetica" charset="0"/>
                <a:cs typeface="Helvetica" charset="0"/>
              </a:rPr>
              <a:t>Reemplace aquí el texto sin hacer cambios en el formato (tipo de fuente, color, tamaño, alineación, interlineado, etc.). </a:t>
            </a:r>
          </a:p>
          <a:p>
            <a:pPr algn="just" eaLnBrk="1" hangingPunct="1">
              <a:lnSpc>
                <a:spcPct val="150000"/>
              </a:lnSpc>
            </a:pPr>
            <a:r>
              <a:rPr lang="es-CO" sz="3129" dirty="0">
                <a:solidFill>
                  <a:schemeClr val="tx1"/>
                </a:solidFill>
                <a:latin typeface="Helvetica" charset="0"/>
                <a:cs typeface="Helvetica" charset="0"/>
              </a:rPr>
              <a:t>Presente en esta sección de forma concisa la información necesaria para contextualizar el proyecto. Describa brevemente el problema </a:t>
            </a:r>
            <a:r>
              <a:rPr lang="es-CO" sz="3129" dirty="0" smtClean="0">
                <a:solidFill>
                  <a:schemeClr val="tx1"/>
                </a:solidFill>
                <a:latin typeface="Helvetica" charset="0"/>
                <a:cs typeface="Helvetica" charset="0"/>
              </a:rPr>
              <a:t>específico </a:t>
            </a:r>
            <a:r>
              <a:rPr lang="es-CO" sz="3129" dirty="0">
                <a:solidFill>
                  <a:schemeClr val="tx1"/>
                </a:solidFill>
                <a:latin typeface="Helvetica" charset="0"/>
                <a:cs typeface="Helvetica" charset="0"/>
              </a:rPr>
              <a:t>o hipótesis que busca abordar su </a:t>
            </a:r>
            <a:r>
              <a:rPr lang="es-CO" sz="3129" dirty="0" smtClean="0">
                <a:solidFill>
                  <a:schemeClr val="tx1"/>
                </a:solidFill>
                <a:latin typeface="Helvetica" charset="0"/>
                <a:cs typeface="Helvetica" charset="0"/>
              </a:rPr>
              <a:t>proyecto de aula; </a:t>
            </a:r>
            <a:r>
              <a:rPr lang="es-CO" sz="3129" dirty="0">
                <a:solidFill>
                  <a:schemeClr val="tx1"/>
                </a:solidFill>
                <a:latin typeface="Helvetica" charset="0"/>
                <a:cs typeface="Helvetica" charset="0"/>
              </a:rPr>
              <a:t>indique </a:t>
            </a:r>
            <a:r>
              <a:rPr lang="es-CO" sz="3129" dirty="0" smtClean="0">
                <a:solidFill>
                  <a:schemeClr val="tx1"/>
                </a:solidFill>
                <a:latin typeface="Helvetica" charset="0"/>
                <a:cs typeface="Helvetica" charset="0"/>
              </a:rPr>
              <a:t>los </a:t>
            </a:r>
            <a:r>
              <a:rPr lang="es-CO" sz="3129" dirty="0">
                <a:solidFill>
                  <a:schemeClr val="tx1"/>
                </a:solidFill>
                <a:latin typeface="Helvetica" charset="0"/>
                <a:cs typeface="Helvetica" charset="0"/>
              </a:rPr>
              <a:t>objetivos generales y específicos que se proponen alcanzar con el estudio y el alcance del trabajo presentado.</a:t>
            </a:r>
          </a:p>
          <a:p>
            <a:pPr algn="just" eaLnBrk="1" hangingPunct="1">
              <a:lnSpc>
                <a:spcPct val="150000"/>
              </a:lnSpc>
            </a:pPr>
            <a:r>
              <a:rPr lang="es-CO" sz="3129" dirty="0">
                <a:solidFill>
                  <a:schemeClr val="tx1"/>
                </a:solidFill>
                <a:latin typeface="Helvetica" charset="0"/>
                <a:cs typeface="Helvetica" charset="0"/>
              </a:rPr>
              <a:t>Inserte esquemas o figuras que ayuden a introducir la temática del proyecto. No olvide introducir en el texto las figuras, esquemas o tablas, antes de ser presentadas. Lo anterior se realiza con el fin de dar continuidad en la lectura y contextual al espectador.</a:t>
            </a:r>
          </a:p>
          <a:p>
            <a:pPr algn="just" eaLnBrk="1" hangingPunct="1">
              <a:lnSpc>
                <a:spcPct val="150000"/>
              </a:lnSpc>
            </a:pPr>
            <a:r>
              <a:rPr lang="es-CO" sz="3129" dirty="0">
                <a:solidFill>
                  <a:schemeClr val="tx1"/>
                </a:solidFill>
                <a:latin typeface="Helvetica" charset="0"/>
                <a:cs typeface="Helvetica" charset="0"/>
              </a:rPr>
              <a:t>Distribuya y ubique las otras secciones de acuerdo a la necesidad de espacio en cada una de ellas. </a:t>
            </a:r>
          </a:p>
          <a:p>
            <a:pPr algn="just" eaLnBrk="1" hangingPunct="1">
              <a:lnSpc>
                <a:spcPct val="150000"/>
              </a:lnSpc>
            </a:pPr>
            <a:r>
              <a:rPr lang="es-CO" sz="3129" dirty="0">
                <a:solidFill>
                  <a:schemeClr val="tx1"/>
                </a:solidFill>
                <a:latin typeface="Helvetica" charset="0"/>
                <a:cs typeface="Helvetica" charset="0"/>
              </a:rPr>
              <a:t>Si la sección de Introducción requiere mayor espacio, ubique la de Metodología en parte superior central.</a:t>
            </a:r>
            <a:endParaRPr lang="es-MX" sz="3129" dirty="0">
              <a:solidFill>
                <a:schemeClr val="tx1"/>
              </a:solidFill>
              <a:latin typeface="Helvetica" charset="0"/>
              <a:cs typeface="Helvetica" charset="0"/>
            </a:endParaRPr>
          </a:p>
        </p:txBody>
      </p:sp>
      <p:sp>
        <p:nvSpPr>
          <p:cNvPr id="19" name="Text Box 5"/>
          <p:cNvSpPr txBox="1">
            <a:spLocks noChangeArrowheads="1"/>
          </p:cNvSpPr>
          <p:nvPr/>
        </p:nvSpPr>
        <p:spPr bwMode="auto">
          <a:xfrm>
            <a:off x="831273" y="28632991"/>
            <a:ext cx="8945018" cy="1112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87388" tIns="93694" rIns="187388" bIns="93694">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5868" b="1" dirty="0">
                <a:solidFill>
                  <a:srgbClr val="0D0C0C"/>
                </a:solidFill>
                <a:latin typeface="Helvetica" charset="0"/>
                <a:cs typeface="Helvetica" charset="0"/>
              </a:rPr>
              <a:t>Metodología</a:t>
            </a:r>
          </a:p>
        </p:txBody>
      </p:sp>
      <p:sp>
        <p:nvSpPr>
          <p:cNvPr id="23" name="TextBox 6"/>
          <p:cNvSpPr txBox="1">
            <a:spLocks noChangeArrowheads="1"/>
          </p:cNvSpPr>
          <p:nvPr/>
        </p:nvSpPr>
        <p:spPr bwMode="auto">
          <a:xfrm>
            <a:off x="831275" y="30207820"/>
            <a:ext cx="9050666" cy="102074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2200">
                <a:solidFill>
                  <a:schemeClr val="tx2"/>
                </a:solidFill>
                <a:latin typeface="Arial" charset="0"/>
                <a:ea typeface="ＭＳ Ｐゴシック" charset="0"/>
                <a:cs typeface="ＭＳ Ｐゴシック" charset="0"/>
              </a:defRPr>
            </a:lvl1pPr>
            <a:lvl2pPr marL="742950" indent="-285750" eaLnBrk="0" hangingPunct="0">
              <a:defRPr sz="22200">
                <a:solidFill>
                  <a:schemeClr val="tx2"/>
                </a:solidFill>
                <a:latin typeface="Arial" charset="0"/>
                <a:ea typeface="ＭＳ Ｐゴシック" charset="0"/>
              </a:defRPr>
            </a:lvl2pPr>
            <a:lvl3pPr marL="1143000" indent="-228600" eaLnBrk="0" hangingPunct="0">
              <a:defRPr sz="22200">
                <a:solidFill>
                  <a:schemeClr val="tx2"/>
                </a:solidFill>
                <a:latin typeface="Arial" charset="0"/>
                <a:ea typeface="ＭＳ Ｐゴシック" charset="0"/>
              </a:defRPr>
            </a:lvl3pPr>
            <a:lvl4pPr marL="1600200" indent="-228600" eaLnBrk="0" hangingPunct="0">
              <a:defRPr sz="22200">
                <a:solidFill>
                  <a:schemeClr val="tx2"/>
                </a:solidFill>
                <a:latin typeface="Arial" charset="0"/>
                <a:ea typeface="ＭＳ Ｐゴシック" charset="0"/>
              </a:defRPr>
            </a:lvl4pPr>
            <a:lvl5pPr marL="2057400" indent="-228600" eaLnBrk="0" hangingPunct="0">
              <a:defRPr sz="222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22200">
                <a:solidFill>
                  <a:schemeClr val="tx2"/>
                </a:solidFill>
                <a:latin typeface="Arial" charset="0"/>
                <a:ea typeface="ＭＳ Ｐゴシック" charset="0"/>
              </a:defRPr>
            </a:lvl9pPr>
          </a:lstStyle>
          <a:p>
            <a:pPr algn="just" eaLnBrk="1" hangingPunct="1">
              <a:lnSpc>
                <a:spcPct val="150000"/>
              </a:lnSpc>
            </a:pPr>
            <a:r>
              <a:rPr lang="es-CO" sz="3130" dirty="0" smtClean="0">
                <a:solidFill>
                  <a:schemeClr val="tx1"/>
                </a:solidFill>
                <a:latin typeface="Helvetica" charset="0"/>
                <a:cs typeface="Helvetica" charset="0"/>
              </a:rPr>
              <a:t>Describa brevemente la metodología de trabajo empleada para el desarrollo de su proyecto de aula, en esta sección se detallan los recursos que se necesitaron para realizarlo.  Reemplace aquí el texto sin hacer cambios en el formato (tipo de fuente, color, tamaño, alineación, interlineado, etc.). Si su trabajo es “Propuesta de investigación”, indique la metodología que empleará para el desarrollo del proyecto.</a:t>
            </a:r>
          </a:p>
          <a:p>
            <a:pPr algn="just" eaLnBrk="1" hangingPunct="1">
              <a:lnSpc>
                <a:spcPct val="150000"/>
              </a:lnSpc>
            </a:pPr>
            <a:r>
              <a:rPr lang="es-CO" sz="3130" dirty="0" err="1" smtClean="0">
                <a:solidFill>
                  <a:schemeClr val="tx1"/>
                </a:solidFill>
                <a:latin typeface="Helvetica" charset="0"/>
                <a:cs typeface="Helvetica" charset="0"/>
              </a:rPr>
              <a:t>Lorem</a:t>
            </a:r>
            <a:r>
              <a:rPr lang="es-CO" sz="3130" dirty="0" smtClean="0">
                <a:solidFill>
                  <a:schemeClr val="tx1"/>
                </a:solidFill>
                <a:latin typeface="Helvetica" charset="0"/>
                <a:cs typeface="Helvetica" charset="0"/>
              </a:rPr>
              <a:t> </a:t>
            </a:r>
            <a:r>
              <a:rPr lang="es-CO" sz="3130" dirty="0" err="1">
                <a:solidFill>
                  <a:schemeClr val="tx1"/>
                </a:solidFill>
                <a:latin typeface="Helvetica" charset="0"/>
                <a:cs typeface="Helvetica" charset="0"/>
              </a:rPr>
              <a:t>ipsum</a:t>
            </a:r>
            <a:r>
              <a:rPr lang="es-CO" sz="3130" dirty="0">
                <a:solidFill>
                  <a:schemeClr val="tx1"/>
                </a:solidFill>
                <a:latin typeface="Helvetica" charset="0"/>
                <a:cs typeface="Helvetica" charset="0"/>
              </a:rPr>
              <a:t> dolor </a:t>
            </a:r>
            <a:r>
              <a:rPr lang="es-CO" sz="3130" dirty="0" err="1">
                <a:solidFill>
                  <a:schemeClr val="tx1"/>
                </a:solidFill>
                <a:latin typeface="Helvetica" charset="0"/>
                <a:cs typeface="Helvetica" charset="0"/>
              </a:rPr>
              <a:t>sit</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amet</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consectetur</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adipiscing</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elit</a:t>
            </a:r>
            <a:r>
              <a:rPr lang="es-CO" sz="3130" dirty="0">
                <a:solidFill>
                  <a:schemeClr val="tx1"/>
                </a:solidFill>
                <a:latin typeface="Helvetica" charset="0"/>
                <a:cs typeface="Helvetica" charset="0"/>
              </a:rPr>
              <a:t>, sed do </a:t>
            </a:r>
            <a:r>
              <a:rPr lang="es-CO" sz="3130" dirty="0" err="1">
                <a:solidFill>
                  <a:schemeClr val="tx1"/>
                </a:solidFill>
                <a:latin typeface="Helvetica" charset="0"/>
                <a:cs typeface="Helvetica" charset="0"/>
              </a:rPr>
              <a:t>eiusmod</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tempor</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incididunt</a:t>
            </a:r>
            <a:r>
              <a:rPr lang="es-CO" sz="3130" dirty="0">
                <a:solidFill>
                  <a:schemeClr val="tx1"/>
                </a:solidFill>
                <a:latin typeface="Helvetica" charset="0"/>
                <a:cs typeface="Helvetica" charset="0"/>
              </a:rPr>
              <a:t> ut labore et </a:t>
            </a:r>
            <a:r>
              <a:rPr lang="es-CO" sz="3130" dirty="0" err="1">
                <a:solidFill>
                  <a:schemeClr val="tx1"/>
                </a:solidFill>
                <a:latin typeface="Helvetica" charset="0"/>
                <a:cs typeface="Helvetica" charset="0"/>
              </a:rPr>
              <a:t>dolore</a:t>
            </a:r>
            <a:r>
              <a:rPr lang="es-CO" sz="3130" dirty="0">
                <a:solidFill>
                  <a:schemeClr val="tx1"/>
                </a:solidFill>
                <a:latin typeface="Helvetica" charset="0"/>
                <a:cs typeface="Helvetica" charset="0"/>
              </a:rPr>
              <a:t> magna </a:t>
            </a:r>
            <a:r>
              <a:rPr lang="es-CO" sz="3130" dirty="0" err="1">
                <a:solidFill>
                  <a:schemeClr val="tx1"/>
                </a:solidFill>
                <a:latin typeface="Helvetica" charset="0"/>
                <a:cs typeface="Helvetica" charset="0"/>
              </a:rPr>
              <a:t>aliqua</a:t>
            </a:r>
            <a:r>
              <a:rPr lang="es-CO" sz="3130" dirty="0">
                <a:solidFill>
                  <a:schemeClr val="tx1"/>
                </a:solidFill>
                <a:latin typeface="Helvetica" charset="0"/>
                <a:cs typeface="Helvetica" charset="0"/>
              </a:rPr>
              <a:t>. Ut </a:t>
            </a:r>
            <a:r>
              <a:rPr lang="es-CO" sz="3130" dirty="0" err="1">
                <a:solidFill>
                  <a:schemeClr val="tx1"/>
                </a:solidFill>
                <a:latin typeface="Helvetica" charset="0"/>
                <a:cs typeface="Helvetica" charset="0"/>
              </a:rPr>
              <a:t>enim</a:t>
            </a:r>
            <a:r>
              <a:rPr lang="es-CO" sz="3130" dirty="0">
                <a:solidFill>
                  <a:schemeClr val="tx1"/>
                </a:solidFill>
                <a:latin typeface="Helvetica" charset="0"/>
                <a:cs typeface="Helvetica" charset="0"/>
              </a:rPr>
              <a:t> ad </a:t>
            </a:r>
            <a:r>
              <a:rPr lang="es-CO" sz="3130" dirty="0" err="1">
                <a:solidFill>
                  <a:schemeClr val="tx1"/>
                </a:solidFill>
                <a:latin typeface="Helvetica" charset="0"/>
                <a:cs typeface="Helvetica" charset="0"/>
              </a:rPr>
              <a:t>minim</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veniam</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quis</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nostrud</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exercitation</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ullamco</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laboris</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nisi</a:t>
            </a:r>
            <a:r>
              <a:rPr lang="es-CO" sz="3130" dirty="0">
                <a:solidFill>
                  <a:schemeClr val="tx1"/>
                </a:solidFill>
                <a:latin typeface="Helvetica" charset="0"/>
                <a:cs typeface="Helvetica" charset="0"/>
              </a:rPr>
              <a:t> ut </a:t>
            </a:r>
            <a:r>
              <a:rPr lang="es-CO" sz="3130" dirty="0" err="1">
                <a:solidFill>
                  <a:schemeClr val="tx1"/>
                </a:solidFill>
                <a:latin typeface="Helvetica" charset="0"/>
                <a:cs typeface="Helvetica" charset="0"/>
              </a:rPr>
              <a:t>aliquip</a:t>
            </a:r>
            <a:r>
              <a:rPr lang="es-CO" sz="3130" dirty="0">
                <a:solidFill>
                  <a:schemeClr val="tx1"/>
                </a:solidFill>
                <a:latin typeface="Helvetica" charset="0"/>
                <a:cs typeface="Helvetica" charset="0"/>
              </a:rPr>
              <a:t> ex </a:t>
            </a:r>
            <a:r>
              <a:rPr lang="es-CO" sz="3130" dirty="0" err="1">
                <a:solidFill>
                  <a:schemeClr val="tx1"/>
                </a:solidFill>
                <a:latin typeface="Helvetica" charset="0"/>
                <a:cs typeface="Helvetica" charset="0"/>
              </a:rPr>
              <a:t>ea</a:t>
            </a:r>
            <a:r>
              <a:rPr lang="es-CO" sz="3130" dirty="0">
                <a:solidFill>
                  <a:schemeClr val="tx1"/>
                </a:solidFill>
                <a:latin typeface="Helvetica" charset="0"/>
                <a:cs typeface="Helvetica" charset="0"/>
              </a:rPr>
              <a:t> commodo </a:t>
            </a:r>
            <a:r>
              <a:rPr lang="es-CO" sz="3130" dirty="0" err="1">
                <a:solidFill>
                  <a:schemeClr val="tx1"/>
                </a:solidFill>
                <a:latin typeface="Helvetica" charset="0"/>
                <a:cs typeface="Helvetica" charset="0"/>
              </a:rPr>
              <a:t>consequat</a:t>
            </a:r>
            <a:r>
              <a:rPr lang="es-CO" sz="3130" dirty="0">
                <a:solidFill>
                  <a:schemeClr val="tx1"/>
                </a:solidFill>
                <a:latin typeface="Helvetica" charset="0"/>
                <a:cs typeface="Helvetica" charset="0"/>
              </a:rPr>
              <a:t>. </a:t>
            </a:r>
          </a:p>
        </p:txBody>
      </p:sp>
      <p:sp>
        <p:nvSpPr>
          <p:cNvPr id="25" name="Text Box 5"/>
          <p:cNvSpPr txBox="1">
            <a:spLocks noChangeArrowheads="1"/>
          </p:cNvSpPr>
          <p:nvPr/>
        </p:nvSpPr>
        <p:spPr bwMode="auto">
          <a:xfrm>
            <a:off x="11670942" y="28176893"/>
            <a:ext cx="8945018" cy="1112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87388" tIns="93694" rIns="187388" bIns="93694">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5868" b="1" dirty="0">
                <a:solidFill>
                  <a:srgbClr val="0D0C0C"/>
                </a:solidFill>
                <a:latin typeface="Helvetica" charset="0"/>
                <a:cs typeface="Helvetica" charset="0"/>
              </a:rPr>
              <a:t>Resultados</a:t>
            </a:r>
          </a:p>
        </p:txBody>
      </p:sp>
      <p:sp>
        <p:nvSpPr>
          <p:cNvPr id="26" name="TextBox 6"/>
          <p:cNvSpPr txBox="1">
            <a:spLocks noChangeArrowheads="1"/>
          </p:cNvSpPr>
          <p:nvPr/>
        </p:nvSpPr>
        <p:spPr bwMode="auto">
          <a:xfrm>
            <a:off x="11641098" y="30273189"/>
            <a:ext cx="9156317" cy="10204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2200">
                <a:solidFill>
                  <a:schemeClr val="tx2"/>
                </a:solidFill>
                <a:latin typeface="Arial" charset="0"/>
                <a:ea typeface="ＭＳ Ｐゴシック" charset="0"/>
                <a:cs typeface="ＭＳ Ｐゴシック" charset="0"/>
              </a:defRPr>
            </a:lvl1pPr>
            <a:lvl2pPr marL="742950" indent="-285750" eaLnBrk="0" hangingPunct="0">
              <a:defRPr sz="22200">
                <a:solidFill>
                  <a:schemeClr val="tx2"/>
                </a:solidFill>
                <a:latin typeface="Arial" charset="0"/>
                <a:ea typeface="ＭＳ Ｐゴシック" charset="0"/>
              </a:defRPr>
            </a:lvl2pPr>
            <a:lvl3pPr marL="1143000" indent="-228600" eaLnBrk="0" hangingPunct="0">
              <a:defRPr sz="22200">
                <a:solidFill>
                  <a:schemeClr val="tx2"/>
                </a:solidFill>
                <a:latin typeface="Arial" charset="0"/>
                <a:ea typeface="ＭＳ Ｐゴシック" charset="0"/>
              </a:defRPr>
            </a:lvl3pPr>
            <a:lvl4pPr marL="1600200" indent="-228600" eaLnBrk="0" hangingPunct="0">
              <a:defRPr sz="22200">
                <a:solidFill>
                  <a:schemeClr val="tx2"/>
                </a:solidFill>
                <a:latin typeface="Arial" charset="0"/>
                <a:ea typeface="ＭＳ Ｐゴシック" charset="0"/>
              </a:defRPr>
            </a:lvl4pPr>
            <a:lvl5pPr marL="2057400" indent="-228600" eaLnBrk="0" hangingPunct="0">
              <a:defRPr sz="222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22200">
                <a:solidFill>
                  <a:schemeClr val="tx2"/>
                </a:solidFill>
                <a:latin typeface="Arial" charset="0"/>
                <a:ea typeface="ＭＳ Ｐゴシック" charset="0"/>
              </a:defRPr>
            </a:lvl9pPr>
          </a:lstStyle>
          <a:p>
            <a:pPr algn="just" eaLnBrk="1" hangingPunct="1">
              <a:lnSpc>
                <a:spcPct val="150000"/>
              </a:lnSpc>
            </a:pPr>
            <a:r>
              <a:rPr lang="es-CO" sz="3129" dirty="0">
                <a:solidFill>
                  <a:schemeClr val="tx1"/>
                </a:solidFill>
                <a:latin typeface="Helvetica" charset="0"/>
                <a:cs typeface="Helvetica" charset="0"/>
              </a:rPr>
              <a:t>Reemplace aquí el texto sin hacer cambios en el formato (tipo de fuente, color, tamaño, alineación, interlineado, etc.). </a:t>
            </a:r>
          </a:p>
          <a:p>
            <a:pPr algn="just" eaLnBrk="1" hangingPunct="1">
              <a:lnSpc>
                <a:spcPct val="150000"/>
              </a:lnSpc>
            </a:pPr>
            <a:r>
              <a:rPr lang="es-CO" sz="3129" dirty="0">
                <a:solidFill>
                  <a:schemeClr val="tx1"/>
                </a:solidFill>
                <a:latin typeface="Helvetica" charset="0"/>
                <a:cs typeface="Helvetica" charset="0"/>
              </a:rPr>
              <a:t>Presente y analice los resultados que ha alcanzado en su investigación. Inserte tablas o figuras que contengan los resultados más relevantes. Indique si hay tendencias en los resultados, efectos observados, factores determinantes, etc.</a:t>
            </a:r>
          </a:p>
          <a:p>
            <a:pPr algn="just" eaLnBrk="1" hangingPunct="1">
              <a:lnSpc>
                <a:spcPct val="150000"/>
              </a:lnSpc>
            </a:pPr>
            <a:r>
              <a:rPr lang="es-CO" sz="3129" dirty="0">
                <a:solidFill>
                  <a:schemeClr val="tx1"/>
                </a:solidFill>
                <a:latin typeface="Helvetica" charset="0"/>
                <a:cs typeface="Helvetica" charset="0"/>
              </a:rPr>
              <a:t>Evite la saturación de póster por demasiado texto. Prefiera el uso de imágenes y esquemas para presentar los resultados. Toda gráfica, figura, imagen o tabla debe estar numerada y tener un título corto que describa su contenido. </a:t>
            </a:r>
          </a:p>
        </p:txBody>
      </p:sp>
      <p:sp>
        <p:nvSpPr>
          <p:cNvPr id="28" name="Text Box 5"/>
          <p:cNvSpPr txBox="1">
            <a:spLocks noChangeArrowheads="1"/>
          </p:cNvSpPr>
          <p:nvPr/>
        </p:nvSpPr>
        <p:spPr bwMode="auto">
          <a:xfrm>
            <a:off x="22480767" y="24731115"/>
            <a:ext cx="8945018" cy="1112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87388" tIns="93694" rIns="187388" bIns="93694">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5868" b="1" dirty="0">
                <a:solidFill>
                  <a:srgbClr val="0D0C0C"/>
                </a:solidFill>
                <a:latin typeface="Helvetica" charset="0"/>
                <a:cs typeface="Helvetica" charset="0"/>
              </a:rPr>
              <a:t>Conclusiones</a:t>
            </a:r>
          </a:p>
        </p:txBody>
      </p:sp>
      <p:sp>
        <p:nvSpPr>
          <p:cNvPr id="29" name="TextBox 6"/>
          <p:cNvSpPr txBox="1">
            <a:spLocks noChangeArrowheads="1"/>
          </p:cNvSpPr>
          <p:nvPr/>
        </p:nvSpPr>
        <p:spPr bwMode="auto">
          <a:xfrm>
            <a:off x="22375118" y="25600285"/>
            <a:ext cx="9156317" cy="725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2200">
                <a:solidFill>
                  <a:schemeClr val="tx2"/>
                </a:solidFill>
                <a:latin typeface="Arial" charset="0"/>
                <a:ea typeface="ＭＳ Ｐゴシック" charset="0"/>
                <a:cs typeface="ＭＳ Ｐゴシック" charset="0"/>
              </a:defRPr>
            </a:lvl1pPr>
            <a:lvl2pPr marL="742950" indent="-285750" eaLnBrk="0" hangingPunct="0">
              <a:defRPr sz="22200">
                <a:solidFill>
                  <a:schemeClr val="tx2"/>
                </a:solidFill>
                <a:latin typeface="Arial" charset="0"/>
                <a:ea typeface="ＭＳ Ｐゴシック" charset="0"/>
              </a:defRPr>
            </a:lvl2pPr>
            <a:lvl3pPr marL="1143000" indent="-228600" eaLnBrk="0" hangingPunct="0">
              <a:defRPr sz="22200">
                <a:solidFill>
                  <a:schemeClr val="tx2"/>
                </a:solidFill>
                <a:latin typeface="Arial" charset="0"/>
                <a:ea typeface="ＭＳ Ｐゴシック" charset="0"/>
              </a:defRPr>
            </a:lvl3pPr>
            <a:lvl4pPr marL="1600200" indent="-228600" eaLnBrk="0" hangingPunct="0">
              <a:defRPr sz="22200">
                <a:solidFill>
                  <a:schemeClr val="tx2"/>
                </a:solidFill>
                <a:latin typeface="Arial" charset="0"/>
                <a:ea typeface="ＭＳ Ｐゴシック" charset="0"/>
              </a:defRPr>
            </a:lvl4pPr>
            <a:lvl5pPr marL="2057400" indent="-228600" eaLnBrk="0" hangingPunct="0">
              <a:defRPr sz="222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22200">
                <a:solidFill>
                  <a:schemeClr val="tx2"/>
                </a:solidFill>
                <a:latin typeface="Arial" charset="0"/>
                <a:ea typeface="ＭＳ Ｐゴシック" charset="0"/>
              </a:defRPr>
            </a:lvl9pPr>
          </a:lstStyle>
          <a:p>
            <a:pPr algn="just" eaLnBrk="1" hangingPunct="1">
              <a:lnSpc>
                <a:spcPct val="150000"/>
              </a:lnSpc>
            </a:pPr>
            <a:r>
              <a:rPr lang="es-MX" sz="3129" dirty="0" smtClean="0">
                <a:latin typeface="Helvetica" charset="0"/>
                <a:cs typeface="Helvetica" charset="0"/>
              </a:rPr>
              <a:t>.</a:t>
            </a:r>
            <a:endParaRPr lang="es-CO" sz="3129" dirty="0">
              <a:latin typeface="Helvetica" charset="0"/>
              <a:cs typeface="Helvetica" charset="0"/>
            </a:endParaRPr>
          </a:p>
        </p:txBody>
      </p:sp>
      <p:sp>
        <p:nvSpPr>
          <p:cNvPr id="31" name="Text Box 5"/>
          <p:cNvSpPr txBox="1">
            <a:spLocks noChangeArrowheads="1"/>
          </p:cNvSpPr>
          <p:nvPr/>
        </p:nvSpPr>
        <p:spPr bwMode="auto">
          <a:xfrm>
            <a:off x="22480767" y="33914385"/>
            <a:ext cx="8945018" cy="1112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87388" tIns="93694" rIns="187388" bIns="93694">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5868" b="1" dirty="0">
                <a:solidFill>
                  <a:srgbClr val="0D0C0C"/>
                </a:solidFill>
                <a:latin typeface="Helvetica" charset="0"/>
                <a:cs typeface="Helvetica" charset="0"/>
              </a:rPr>
              <a:t>Referencias</a:t>
            </a:r>
          </a:p>
        </p:txBody>
      </p:sp>
      <p:sp>
        <p:nvSpPr>
          <p:cNvPr id="32" name="TextBox 6"/>
          <p:cNvSpPr txBox="1">
            <a:spLocks noChangeArrowheads="1"/>
          </p:cNvSpPr>
          <p:nvPr/>
        </p:nvSpPr>
        <p:spPr bwMode="auto">
          <a:xfrm>
            <a:off x="22314035" y="35445180"/>
            <a:ext cx="9156317" cy="37038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2200">
                <a:solidFill>
                  <a:schemeClr val="tx2"/>
                </a:solidFill>
                <a:latin typeface="Arial" charset="0"/>
                <a:ea typeface="ＭＳ Ｐゴシック" charset="0"/>
                <a:cs typeface="ＭＳ Ｐゴシック" charset="0"/>
              </a:defRPr>
            </a:lvl1pPr>
            <a:lvl2pPr marL="742950" indent="-285750" eaLnBrk="0" hangingPunct="0">
              <a:defRPr sz="22200">
                <a:solidFill>
                  <a:schemeClr val="tx2"/>
                </a:solidFill>
                <a:latin typeface="Arial" charset="0"/>
                <a:ea typeface="ＭＳ Ｐゴシック" charset="0"/>
              </a:defRPr>
            </a:lvl2pPr>
            <a:lvl3pPr marL="1143000" indent="-228600" eaLnBrk="0" hangingPunct="0">
              <a:defRPr sz="22200">
                <a:solidFill>
                  <a:schemeClr val="tx2"/>
                </a:solidFill>
                <a:latin typeface="Arial" charset="0"/>
                <a:ea typeface="ＭＳ Ｐゴシック" charset="0"/>
              </a:defRPr>
            </a:lvl3pPr>
            <a:lvl4pPr marL="1600200" indent="-228600" eaLnBrk="0" hangingPunct="0">
              <a:defRPr sz="22200">
                <a:solidFill>
                  <a:schemeClr val="tx2"/>
                </a:solidFill>
                <a:latin typeface="Arial" charset="0"/>
                <a:ea typeface="ＭＳ Ｐゴシック" charset="0"/>
              </a:defRPr>
            </a:lvl4pPr>
            <a:lvl5pPr marL="2057400" indent="-228600" eaLnBrk="0" hangingPunct="0">
              <a:defRPr sz="222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22200">
                <a:solidFill>
                  <a:schemeClr val="tx2"/>
                </a:solidFill>
                <a:latin typeface="Arial" charset="0"/>
                <a:ea typeface="ＭＳ Ｐゴシック" charset="0"/>
              </a:defRPr>
            </a:lvl9pPr>
          </a:lstStyle>
          <a:p>
            <a:pPr algn="just" eaLnBrk="1" hangingPunct="1">
              <a:lnSpc>
                <a:spcPct val="150000"/>
              </a:lnSpc>
            </a:pPr>
            <a:r>
              <a:rPr lang="es-CO" sz="3129" dirty="0">
                <a:solidFill>
                  <a:schemeClr val="tx1"/>
                </a:solidFill>
                <a:latin typeface="Helvetica" charset="0"/>
                <a:cs typeface="Helvetica" charset="0"/>
              </a:rPr>
              <a:t>Reemplace aquí el texto sin hacer cambios en el formato (tipo de fuente, color, tamaño, alineación, interlineado, etc.). </a:t>
            </a:r>
          </a:p>
          <a:p>
            <a:pPr algn="just" eaLnBrk="1" hangingPunct="1">
              <a:lnSpc>
                <a:spcPct val="150000"/>
              </a:lnSpc>
            </a:pPr>
            <a:r>
              <a:rPr lang="es-CO" sz="3129" dirty="0">
                <a:solidFill>
                  <a:schemeClr val="tx1"/>
                </a:solidFill>
                <a:latin typeface="Helvetica" charset="0"/>
                <a:cs typeface="Helvetica" charset="0"/>
              </a:rPr>
              <a:t>Indique las </a:t>
            </a:r>
            <a:r>
              <a:rPr lang="es-CO" sz="3129" dirty="0" smtClean="0">
                <a:solidFill>
                  <a:schemeClr val="tx1"/>
                </a:solidFill>
                <a:latin typeface="Helvetica" charset="0"/>
                <a:cs typeface="Helvetica" charset="0"/>
              </a:rPr>
              <a:t>referencias utilizadas relevantes para el desarrollo de su proyecto.</a:t>
            </a:r>
            <a:endParaRPr lang="es-CO" sz="3129" dirty="0">
              <a:solidFill>
                <a:schemeClr val="tx1"/>
              </a:solidFill>
              <a:latin typeface="Helvetica" charset="0"/>
              <a:cs typeface="Helvetica" charset="0"/>
            </a:endParaRPr>
          </a:p>
        </p:txBody>
      </p:sp>
      <p:sp>
        <p:nvSpPr>
          <p:cNvPr id="38" name="Rectangle 52"/>
          <p:cNvSpPr>
            <a:spLocks noChangeArrowheads="1"/>
          </p:cNvSpPr>
          <p:nvPr/>
        </p:nvSpPr>
        <p:spPr bwMode="auto">
          <a:xfrm>
            <a:off x="724580" y="12841355"/>
            <a:ext cx="9000000" cy="108000"/>
          </a:xfrm>
          <a:prstGeom prst="rect">
            <a:avLst/>
          </a:prstGeom>
          <a:solidFill>
            <a:srgbClr val="D20D21"/>
          </a:solidFill>
          <a:ln>
            <a:solidFill>
              <a:srgbClr val="D20D21"/>
            </a:solidFill>
          </a:ln>
          <a:extLst>
            <a:ext uri="{91240B29-F687-4f45-9708-019B960494DF}">
              <a14:hiddenLine xmlns:a14="http://schemas.microsoft.com/office/drawing/2010/main" xmlns="" w="9525">
                <a:solidFill>
                  <a:srgbClr val="000000"/>
                </a:solidFill>
                <a:round/>
                <a:headEnd/>
                <a:tailEnd/>
              </a14:hiddenLine>
            </a:ext>
          </a:extLst>
        </p:spPr>
        <p:txBody>
          <a:bodyPr/>
          <a:lstStyle/>
          <a:p>
            <a:pPr defTabSz="2145916"/>
            <a:endParaRPr lang="en-US" sz="10368"/>
          </a:p>
        </p:txBody>
      </p:sp>
      <p:sp>
        <p:nvSpPr>
          <p:cNvPr id="42" name="TextBox 6"/>
          <p:cNvSpPr txBox="1">
            <a:spLocks noChangeArrowheads="1"/>
          </p:cNvSpPr>
          <p:nvPr/>
        </p:nvSpPr>
        <p:spPr bwMode="auto">
          <a:xfrm>
            <a:off x="22263485" y="10750847"/>
            <a:ext cx="9156317" cy="725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2200">
                <a:solidFill>
                  <a:schemeClr val="tx2"/>
                </a:solidFill>
                <a:latin typeface="Arial" charset="0"/>
                <a:ea typeface="ＭＳ Ｐゴシック" charset="0"/>
                <a:cs typeface="ＭＳ Ｐゴシック" charset="0"/>
              </a:defRPr>
            </a:lvl1pPr>
            <a:lvl2pPr marL="742950" indent="-285750" eaLnBrk="0" hangingPunct="0">
              <a:defRPr sz="22200">
                <a:solidFill>
                  <a:schemeClr val="tx2"/>
                </a:solidFill>
                <a:latin typeface="Arial" charset="0"/>
                <a:ea typeface="ＭＳ Ｐゴシック" charset="0"/>
              </a:defRPr>
            </a:lvl2pPr>
            <a:lvl3pPr marL="1143000" indent="-228600" eaLnBrk="0" hangingPunct="0">
              <a:defRPr sz="22200">
                <a:solidFill>
                  <a:schemeClr val="tx2"/>
                </a:solidFill>
                <a:latin typeface="Arial" charset="0"/>
                <a:ea typeface="ＭＳ Ｐゴシック" charset="0"/>
              </a:defRPr>
            </a:lvl3pPr>
            <a:lvl4pPr marL="1600200" indent="-228600" eaLnBrk="0" hangingPunct="0">
              <a:defRPr sz="22200">
                <a:solidFill>
                  <a:schemeClr val="tx2"/>
                </a:solidFill>
                <a:latin typeface="Arial" charset="0"/>
                <a:ea typeface="ＭＳ Ｐゴシック" charset="0"/>
              </a:defRPr>
            </a:lvl4pPr>
            <a:lvl5pPr marL="2057400" indent="-228600" eaLnBrk="0" hangingPunct="0">
              <a:defRPr sz="222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22200">
                <a:solidFill>
                  <a:schemeClr val="tx2"/>
                </a:solidFill>
                <a:latin typeface="Arial" charset="0"/>
                <a:ea typeface="ＭＳ Ｐゴシック" charset="0"/>
              </a:defRPr>
            </a:lvl9pPr>
          </a:lstStyle>
          <a:p>
            <a:pPr algn="just" eaLnBrk="1" hangingPunct="1">
              <a:lnSpc>
                <a:spcPct val="150000"/>
              </a:lnSpc>
            </a:pPr>
            <a:endParaRPr lang="en-US" sz="3129" dirty="0">
              <a:latin typeface="Helvetica" charset="0"/>
              <a:cs typeface="Helvetica" charset="0"/>
            </a:endParaRPr>
          </a:p>
        </p:txBody>
      </p:sp>
      <p:sp>
        <p:nvSpPr>
          <p:cNvPr id="41" name="Rectangle 52"/>
          <p:cNvSpPr>
            <a:spLocks noChangeArrowheads="1"/>
          </p:cNvSpPr>
          <p:nvPr/>
        </p:nvSpPr>
        <p:spPr bwMode="auto">
          <a:xfrm>
            <a:off x="22425785" y="25936568"/>
            <a:ext cx="9000000" cy="108000"/>
          </a:xfrm>
          <a:prstGeom prst="rect">
            <a:avLst/>
          </a:prstGeom>
          <a:solidFill>
            <a:srgbClr val="D20D21"/>
          </a:solidFill>
          <a:ln>
            <a:solidFill>
              <a:srgbClr val="D20D21"/>
            </a:solidFill>
          </a:ln>
          <a:extLst>
            <a:ext uri="{91240B29-F687-4f45-9708-019B960494DF}">
              <a14:hiddenLine xmlns:a14="http://schemas.microsoft.com/office/drawing/2010/main" xmlns="" w="9525">
                <a:solidFill>
                  <a:srgbClr val="000000"/>
                </a:solidFill>
                <a:round/>
                <a:headEnd/>
                <a:tailEnd/>
              </a14:hiddenLine>
            </a:ext>
          </a:extLst>
        </p:spPr>
        <p:txBody>
          <a:bodyPr/>
          <a:lstStyle/>
          <a:p>
            <a:pPr defTabSz="2145916"/>
            <a:endParaRPr lang="en-US" sz="10368"/>
          </a:p>
        </p:txBody>
      </p:sp>
      <p:sp>
        <p:nvSpPr>
          <p:cNvPr id="43" name="Rectangle 52"/>
          <p:cNvSpPr>
            <a:spLocks noChangeArrowheads="1"/>
          </p:cNvSpPr>
          <p:nvPr/>
        </p:nvSpPr>
        <p:spPr bwMode="auto">
          <a:xfrm>
            <a:off x="22419802" y="35149335"/>
            <a:ext cx="9000000" cy="108000"/>
          </a:xfrm>
          <a:prstGeom prst="rect">
            <a:avLst/>
          </a:prstGeom>
          <a:solidFill>
            <a:srgbClr val="D20D21"/>
          </a:solidFill>
          <a:ln>
            <a:solidFill>
              <a:srgbClr val="D20D21"/>
            </a:solidFill>
          </a:ln>
          <a:extLst>
            <a:ext uri="{91240B29-F687-4f45-9708-019B960494DF}">
              <a14:hiddenLine xmlns:a14="http://schemas.microsoft.com/office/drawing/2010/main" xmlns="" w="9525">
                <a:solidFill>
                  <a:srgbClr val="000000"/>
                </a:solidFill>
                <a:round/>
                <a:headEnd/>
                <a:tailEnd/>
              </a14:hiddenLine>
            </a:ext>
          </a:extLst>
        </p:spPr>
        <p:txBody>
          <a:bodyPr/>
          <a:lstStyle/>
          <a:p>
            <a:pPr defTabSz="2145916"/>
            <a:endParaRPr lang="en-US" sz="10368"/>
          </a:p>
        </p:txBody>
      </p:sp>
      <p:sp>
        <p:nvSpPr>
          <p:cNvPr id="46" name="Rectangle 52"/>
          <p:cNvSpPr>
            <a:spLocks noChangeArrowheads="1"/>
          </p:cNvSpPr>
          <p:nvPr/>
        </p:nvSpPr>
        <p:spPr bwMode="auto">
          <a:xfrm>
            <a:off x="831275" y="29900335"/>
            <a:ext cx="9000000" cy="108000"/>
          </a:xfrm>
          <a:prstGeom prst="rect">
            <a:avLst/>
          </a:prstGeom>
          <a:solidFill>
            <a:srgbClr val="D20D21"/>
          </a:solidFill>
          <a:ln>
            <a:solidFill>
              <a:srgbClr val="D20D21"/>
            </a:solidFill>
          </a:ln>
          <a:extLst>
            <a:ext uri="{91240B29-F687-4f45-9708-019B960494DF}">
              <a14:hiddenLine xmlns:a14="http://schemas.microsoft.com/office/drawing/2010/main" xmlns="" w="9525">
                <a:solidFill>
                  <a:srgbClr val="000000"/>
                </a:solidFill>
                <a:round/>
                <a:headEnd/>
                <a:tailEnd/>
              </a14:hiddenLine>
            </a:ext>
          </a:extLst>
        </p:spPr>
        <p:txBody>
          <a:bodyPr/>
          <a:lstStyle/>
          <a:p>
            <a:pPr defTabSz="2145916"/>
            <a:endParaRPr lang="en-US" sz="10368"/>
          </a:p>
        </p:txBody>
      </p:sp>
      <p:sp>
        <p:nvSpPr>
          <p:cNvPr id="47" name="Rectangle 44"/>
          <p:cNvSpPr>
            <a:spLocks noChangeArrowheads="1"/>
          </p:cNvSpPr>
          <p:nvPr/>
        </p:nvSpPr>
        <p:spPr bwMode="auto">
          <a:xfrm>
            <a:off x="-31665" y="10254145"/>
            <a:ext cx="32400000" cy="288000"/>
          </a:xfrm>
          <a:prstGeom prst="rect">
            <a:avLst/>
          </a:prstGeom>
          <a:solidFill>
            <a:srgbClr val="D20D21"/>
          </a:solidFill>
          <a:ln>
            <a:solidFill>
              <a:srgbClr val="D20D21"/>
            </a:solidFill>
          </a:ln>
          <a:extLst>
            <a:ext uri="{91240B29-F687-4f45-9708-019B960494DF}">
              <a14:hiddenLine xmlns:a14="http://schemas.microsoft.com/office/drawing/2010/main" xmlns="" w="9525">
                <a:solidFill>
                  <a:srgbClr val="000000"/>
                </a:solidFill>
                <a:miter lim="800000"/>
                <a:headEnd/>
                <a:tailEnd/>
              </a14:hiddenLine>
            </a:ext>
          </a:extLst>
        </p:spPr>
        <p:txBody>
          <a:bodyPr lIns="187416" tIns="93708" rIns="187416" bIns="93708"/>
          <a:lstStyle/>
          <a:p>
            <a:pPr defTabSz="4495247"/>
            <a:endParaRPr lang="en-US" sz="8053">
              <a:solidFill>
                <a:schemeClr val="accent2">
                  <a:lumMod val="75000"/>
                </a:schemeClr>
              </a:solidFill>
              <a:latin typeface="Helvetica" charset="0"/>
              <a:cs typeface="Helvetica" charset="0"/>
            </a:endParaRPr>
          </a:p>
        </p:txBody>
      </p:sp>
      <p:sp>
        <p:nvSpPr>
          <p:cNvPr id="48" name="TextBox 6"/>
          <p:cNvSpPr txBox="1">
            <a:spLocks noChangeArrowheads="1"/>
          </p:cNvSpPr>
          <p:nvPr/>
        </p:nvSpPr>
        <p:spPr bwMode="auto">
          <a:xfrm>
            <a:off x="22341643" y="17748551"/>
            <a:ext cx="9156317" cy="6594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2200">
                <a:solidFill>
                  <a:schemeClr val="tx2"/>
                </a:solidFill>
                <a:latin typeface="Arial" charset="0"/>
                <a:ea typeface="ＭＳ Ｐゴシック" charset="0"/>
                <a:cs typeface="ＭＳ Ｐゴシック" charset="0"/>
              </a:defRPr>
            </a:lvl1pPr>
            <a:lvl2pPr marL="742950" indent="-285750" eaLnBrk="0" hangingPunct="0">
              <a:defRPr sz="22200">
                <a:solidFill>
                  <a:schemeClr val="tx2"/>
                </a:solidFill>
                <a:latin typeface="Arial" charset="0"/>
                <a:ea typeface="ＭＳ Ｐゴシック" charset="0"/>
              </a:defRPr>
            </a:lvl2pPr>
            <a:lvl3pPr marL="1143000" indent="-228600" eaLnBrk="0" hangingPunct="0">
              <a:defRPr sz="22200">
                <a:solidFill>
                  <a:schemeClr val="tx2"/>
                </a:solidFill>
                <a:latin typeface="Arial" charset="0"/>
                <a:ea typeface="ＭＳ Ｐゴシック" charset="0"/>
              </a:defRPr>
            </a:lvl3pPr>
            <a:lvl4pPr marL="1600200" indent="-228600" eaLnBrk="0" hangingPunct="0">
              <a:defRPr sz="22200">
                <a:solidFill>
                  <a:schemeClr val="tx2"/>
                </a:solidFill>
                <a:latin typeface="Arial" charset="0"/>
                <a:ea typeface="ＭＳ Ｐゴシック" charset="0"/>
              </a:defRPr>
            </a:lvl4pPr>
            <a:lvl5pPr marL="2057400" indent="-228600" eaLnBrk="0" hangingPunct="0">
              <a:defRPr sz="222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22200">
                <a:solidFill>
                  <a:schemeClr val="tx2"/>
                </a:solidFill>
                <a:latin typeface="Arial" charset="0"/>
                <a:ea typeface="ＭＳ Ｐゴシック" charset="0"/>
              </a:defRPr>
            </a:lvl9pPr>
          </a:lstStyle>
          <a:p>
            <a:pPr algn="just" eaLnBrk="1" hangingPunct="1">
              <a:lnSpc>
                <a:spcPct val="150000"/>
              </a:lnSpc>
            </a:pPr>
            <a:r>
              <a:rPr lang="es-CO" sz="3130" dirty="0" err="1">
                <a:solidFill>
                  <a:schemeClr val="tx1"/>
                </a:solidFill>
                <a:latin typeface="Helvetica" charset="0"/>
                <a:cs typeface="Helvetica" charset="0"/>
              </a:rPr>
              <a:t>Lorem</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ipsum</a:t>
            </a:r>
            <a:r>
              <a:rPr lang="es-CO" sz="3130" dirty="0">
                <a:solidFill>
                  <a:schemeClr val="tx1"/>
                </a:solidFill>
                <a:latin typeface="Helvetica" charset="0"/>
                <a:cs typeface="Helvetica" charset="0"/>
              </a:rPr>
              <a:t> dolor </a:t>
            </a:r>
            <a:r>
              <a:rPr lang="es-CO" sz="3130" dirty="0" err="1">
                <a:solidFill>
                  <a:schemeClr val="tx1"/>
                </a:solidFill>
                <a:latin typeface="Helvetica" charset="0"/>
                <a:cs typeface="Helvetica" charset="0"/>
              </a:rPr>
              <a:t>sit</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amet</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consectetur</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adipiscing</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elit</a:t>
            </a:r>
            <a:r>
              <a:rPr lang="es-CO" sz="3130" dirty="0">
                <a:solidFill>
                  <a:schemeClr val="tx1"/>
                </a:solidFill>
                <a:latin typeface="Helvetica" charset="0"/>
                <a:cs typeface="Helvetica" charset="0"/>
              </a:rPr>
              <a:t>, sed do </a:t>
            </a:r>
            <a:r>
              <a:rPr lang="es-CO" sz="3130" dirty="0" err="1">
                <a:solidFill>
                  <a:schemeClr val="tx1"/>
                </a:solidFill>
                <a:latin typeface="Helvetica" charset="0"/>
                <a:cs typeface="Helvetica" charset="0"/>
              </a:rPr>
              <a:t>eiusmod</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tempor</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incididunt</a:t>
            </a:r>
            <a:r>
              <a:rPr lang="es-CO" sz="3130" dirty="0">
                <a:solidFill>
                  <a:schemeClr val="tx1"/>
                </a:solidFill>
                <a:latin typeface="Helvetica" charset="0"/>
                <a:cs typeface="Helvetica" charset="0"/>
              </a:rPr>
              <a:t> ut labore et </a:t>
            </a:r>
            <a:r>
              <a:rPr lang="es-CO" sz="3130" dirty="0" err="1">
                <a:solidFill>
                  <a:schemeClr val="tx1"/>
                </a:solidFill>
                <a:latin typeface="Helvetica" charset="0"/>
                <a:cs typeface="Helvetica" charset="0"/>
              </a:rPr>
              <a:t>dolore</a:t>
            </a:r>
            <a:r>
              <a:rPr lang="es-CO" sz="3130" dirty="0">
                <a:solidFill>
                  <a:schemeClr val="tx1"/>
                </a:solidFill>
                <a:latin typeface="Helvetica" charset="0"/>
                <a:cs typeface="Helvetica" charset="0"/>
              </a:rPr>
              <a:t> magna </a:t>
            </a:r>
            <a:r>
              <a:rPr lang="es-CO" sz="3130" dirty="0" err="1">
                <a:solidFill>
                  <a:schemeClr val="tx1"/>
                </a:solidFill>
                <a:latin typeface="Helvetica" charset="0"/>
                <a:cs typeface="Helvetica" charset="0"/>
              </a:rPr>
              <a:t>aliqua</a:t>
            </a:r>
            <a:r>
              <a:rPr lang="es-CO" sz="3130" dirty="0">
                <a:solidFill>
                  <a:schemeClr val="tx1"/>
                </a:solidFill>
                <a:latin typeface="Helvetica" charset="0"/>
                <a:cs typeface="Helvetica" charset="0"/>
              </a:rPr>
              <a:t>. Ut </a:t>
            </a:r>
            <a:r>
              <a:rPr lang="es-CO" sz="3130" dirty="0" err="1">
                <a:solidFill>
                  <a:schemeClr val="tx1"/>
                </a:solidFill>
                <a:latin typeface="Helvetica" charset="0"/>
                <a:cs typeface="Helvetica" charset="0"/>
              </a:rPr>
              <a:t>enim</a:t>
            </a:r>
            <a:r>
              <a:rPr lang="es-CO" sz="3130" dirty="0">
                <a:solidFill>
                  <a:schemeClr val="tx1"/>
                </a:solidFill>
                <a:latin typeface="Helvetica" charset="0"/>
                <a:cs typeface="Helvetica" charset="0"/>
              </a:rPr>
              <a:t> ad </a:t>
            </a:r>
            <a:r>
              <a:rPr lang="es-CO" sz="3130" dirty="0" err="1">
                <a:solidFill>
                  <a:schemeClr val="tx1"/>
                </a:solidFill>
                <a:latin typeface="Helvetica" charset="0"/>
                <a:cs typeface="Helvetica" charset="0"/>
              </a:rPr>
              <a:t>minim</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veniam</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quis</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nostrud</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exercitation</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ullamco</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laboris</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nisi</a:t>
            </a:r>
            <a:r>
              <a:rPr lang="es-CO" sz="3130" dirty="0">
                <a:solidFill>
                  <a:schemeClr val="tx1"/>
                </a:solidFill>
                <a:latin typeface="Helvetica" charset="0"/>
                <a:cs typeface="Helvetica" charset="0"/>
              </a:rPr>
              <a:t> ut </a:t>
            </a:r>
            <a:r>
              <a:rPr lang="es-CO" sz="3130" dirty="0" err="1">
                <a:solidFill>
                  <a:schemeClr val="tx1"/>
                </a:solidFill>
                <a:latin typeface="Helvetica" charset="0"/>
                <a:cs typeface="Helvetica" charset="0"/>
              </a:rPr>
              <a:t>aliquip</a:t>
            </a:r>
            <a:r>
              <a:rPr lang="es-CO" sz="3130" dirty="0">
                <a:solidFill>
                  <a:schemeClr val="tx1"/>
                </a:solidFill>
                <a:latin typeface="Helvetica" charset="0"/>
                <a:cs typeface="Helvetica" charset="0"/>
              </a:rPr>
              <a:t> ex </a:t>
            </a:r>
            <a:r>
              <a:rPr lang="es-CO" sz="3130" dirty="0" err="1">
                <a:solidFill>
                  <a:schemeClr val="tx1"/>
                </a:solidFill>
                <a:latin typeface="Helvetica" charset="0"/>
                <a:cs typeface="Helvetica" charset="0"/>
              </a:rPr>
              <a:t>ea</a:t>
            </a:r>
            <a:r>
              <a:rPr lang="es-CO" sz="3130" dirty="0">
                <a:solidFill>
                  <a:schemeClr val="tx1"/>
                </a:solidFill>
                <a:latin typeface="Helvetica" charset="0"/>
                <a:cs typeface="Helvetica" charset="0"/>
              </a:rPr>
              <a:t> commodo </a:t>
            </a:r>
            <a:r>
              <a:rPr lang="es-CO" sz="3130" dirty="0" err="1">
                <a:solidFill>
                  <a:schemeClr val="tx1"/>
                </a:solidFill>
                <a:latin typeface="Helvetica" charset="0"/>
                <a:cs typeface="Helvetica" charset="0"/>
              </a:rPr>
              <a:t>consequat</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Duis</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aute</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irure</a:t>
            </a:r>
            <a:r>
              <a:rPr lang="es-CO" sz="3130" dirty="0">
                <a:solidFill>
                  <a:schemeClr val="tx1"/>
                </a:solidFill>
                <a:latin typeface="Helvetica" charset="0"/>
                <a:cs typeface="Helvetica" charset="0"/>
              </a:rPr>
              <a:t> dolor in </a:t>
            </a:r>
            <a:r>
              <a:rPr lang="es-CO" sz="3130" dirty="0" err="1">
                <a:solidFill>
                  <a:schemeClr val="tx1"/>
                </a:solidFill>
                <a:latin typeface="Helvetica" charset="0"/>
                <a:cs typeface="Helvetica" charset="0"/>
              </a:rPr>
              <a:t>reprehenderit</a:t>
            </a:r>
            <a:r>
              <a:rPr lang="es-CO" sz="3130" dirty="0">
                <a:solidFill>
                  <a:schemeClr val="tx1"/>
                </a:solidFill>
                <a:latin typeface="Helvetica" charset="0"/>
                <a:cs typeface="Helvetica" charset="0"/>
              </a:rPr>
              <a:t> in </a:t>
            </a:r>
            <a:r>
              <a:rPr lang="es-CO" sz="3130" dirty="0" err="1">
                <a:solidFill>
                  <a:schemeClr val="tx1"/>
                </a:solidFill>
                <a:latin typeface="Helvetica" charset="0"/>
                <a:cs typeface="Helvetica" charset="0"/>
              </a:rPr>
              <a:t>voluptate</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velit</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esse</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cillum</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dolore</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eu</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fugiat</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nulla</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pariatur</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Excepteur</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sint</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occaecat</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cupidatat</a:t>
            </a:r>
            <a:r>
              <a:rPr lang="es-CO" sz="3130" dirty="0">
                <a:solidFill>
                  <a:schemeClr val="tx1"/>
                </a:solidFill>
                <a:latin typeface="Helvetica" charset="0"/>
                <a:cs typeface="Helvetica" charset="0"/>
              </a:rPr>
              <a:t> non </a:t>
            </a:r>
            <a:r>
              <a:rPr lang="es-CO" sz="3130" dirty="0" err="1">
                <a:solidFill>
                  <a:schemeClr val="tx1"/>
                </a:solidFill>
                <a:latin typeface="Helvetica" charset="0"/>
                <a:cs typeface="Helvetica" charset="0"/>
              </a:rPr>
              <a:t>proident</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sunt</a:t>
            </a:r>
            <a:r>
              <a:rPr lang="es-CO" sz="3130" dirty="0">
                <a:solidFill>
                  <a:schemeClr val="tx1"/>
                </a:solidFill>
                <a:latin typeface="Helvetica" charset="0"/>
                <a:cs typeface="Helvetica" charset="0"/>
              </a:rPr>
              <a:t> in culpa </a:t>
            </a:r>
            <a:r>
              <a:rPr lang="es-CO" sz="3130" dirty="0" err="1">
                <a:solidFill>
                  <a:schemeClr val="tx1"/>
                </a:solidFill>
                <a:latin typeface="Helvetica" charset="0"/>
                <a:cs typeface="Helvetica" charset="0"/>
              </a:rPr>
              <a:t>qui</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officia</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deserunt</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mollit</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anim</a:t>
            </a:r>
            <a:r>
              <a:rPr lang="es-CO" sz="3130" dirty="0">
                <a:solidFill>
                  <a:schemeClr val="tx1"/>
                </a:solidFill>
                <a:latin typeface="Helvetica" charset="0"/>
                <a:cs typeface="Helvetica" charset="0"/>
              </a:rPr>
              <a:t> id </a:t>
            </a:r>
            <a:r>
              <a:rPr lang="es-CO" sz="3130" dirty="0" err="1">
                <a:solidFill>
                  <a:schemeClr val="tx1"/>
                </a:solidFill>
                <a:latin typeface="Helvetica" charset="0"/>
                <a:cs typeface="Helvetica" charset="0"/>
              </a:rPr>
              <a:t>est</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laborum</a:t>
            </a:r>
            <a:endParaRPr lang="es-CO" sz="3130" dirty="0">
              <a:solidFill>
                <a:schemeClr val="tx1"/>
              </a:solidFill>
              <a:latin typeface="Helvetica" charset="0"/>
              <a:cs typeface="Helvetica" charset="0"/>
            </a:endParaRPr>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3746" y="1086860"/>
            <a:ext cx="4357430" cy="3282312"/>
          </a:xfrm>
          <a:prstGeom prst="rect">
            <a:avLst/>
          </a:prstGeom>
        </p:spPr>
      </p:pic>
      <p:sp>
        <p:nvSpPr>
          <p:cNvPr id="45" name="TextBox 6"/>
          <p:cNvSpPr txBox="1">
            <a:spLocks noChangeArrowheads="1"/>
          </p:cNvSpPr>
          <p:nvPr/>
        </p:nvSpPr>
        <p:spPr bwMode="auto">
          <a:xfrm>
            <a:off x="22425785" y="41804135"/>
            <a:ext cx="8945016" cy="725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2200">
                <a:solidFill>
                  <a:schemeClr val="tx2"/>
                </a:solidFill>
                <a:latin typeface="Arial" charset="0"/>
                <a:ea typeface="ＭＳ Ｐゴシック" charset="0"/>
                <a:cs typeface="ＭＳ Ｐゴシック" charset="0"/>
              </a:defRPr>
            </a:lvl1pPr>
            <a:lvl2pPr marL="742950" indent="-285750" eaLnBrk="0" hangingPunct="0">
              <a:defRPr sz="22200">
                <a:solidFill>
                  <a:schemeClr val="tx2"/>
                </a:solidFill>
                <a:latin typeface="Arial" charset="0"/>
                <a:ea typeface="ＭＳ Ｐゴシック" charset="0"/>
              </a:defRPr>
            </a:lvl2pPr>
            <a:lvl3pPr marL="1143000" indent="-228600" eaLnBrk="0" hangingPunct="0">
              <a:defRPr sz="22200">
                <a:solidFill>
                  <a:schemeClr val="tx2"/>
                </a:solidFill>
                <a:latin typeface="Arial" charset="0"/>
                <a:ea typeface="ＭＳ Ｐゴシック" charset="0"/>
              </a:defRPr>
            </a:lvl3pPr>
            <a:lvl4pPr marL="1600200" indent="-228600" eaLnBrk="0" hangingPunct="0">
              <a:defRPr sz="22200">
                <a:solidFill>
                  <a:schemeClr val="tx2"/>
                </a:solidFill>
                <a:latin typeface="Arial" charset="0"/>
                <a:ea typeface="ＭＳ Ｐゴシック" charset="0"/>
              </a:defRPr>
            </a:lvl4pPr>
            <a:lvl5pPr marL="2057400" indent="-228600" eaLnBrk="0" hangingPunct="0">
              <a:defRPr sz="222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22200">
                <a:solidFill>
                  <a:schemeClr val="tx2"/>
                </a:solidFill>
                <a:latin typeface="Arial" charset="0"/>
                <a:ea typeface="ＭＳ Ｐゴシック" charset="0"/>
              </a:defRPr>
            </a:lvl9pPr>
          </a:lstStyle>
          <a:p>
            <a:pPr algn="just" eaLnBrk="1" hangingPunct="1">
              <a:lnSpc>
                <a:spcPct val="150000"/>
              </a:lnSpc>
            </a:pPr>
            <a:r>
              <a:rPr lang="es-ES" sz="3129" dirty="0">
                <a:latin typeface="Helvetica" charset="0"/>
                <a:cs typeface="Helvetica" charset="0"/>
              </a:rPr>
              <a:t>.</a:t>
            </a:r>
            <a:endParaRPr lang="en-US" sz="3129" dirty="0">
              <a:latin typeface="Helvetica" charset="0"/>
              <a:cs typeface="Helvetica" charset="0"/>
            </a:endParaRPr>
          </a:p>
        </p:txBody>
      </p:sp>
      <p:sp>
        <p:nvSpPr>
          <p:cNvPr id="49" name="TextBox 6"/>
          <p:cNvSpPr txBox="1">
            <a:spLocks noChangeArrowheads="1"/>
          </p:cNvSpPr>
          <p:nvPr/>
        </p:nvSpPr>
        <p:spPr bwMode="auto">
          <a:xfrm>
            <a:off x="22263484" y="26241728"/>
            <a:ext cx="9156317" cy="8038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2200">
                <a:solidFill>
                  <a:schemeClr val="tx2"/>
                </a:solidFill>
                <a:latin typeface="Arial" charset="0"/>
                <a:ea typeface="ＭＳ Ｐゴシック" charset="0"/>
                <a:cs typeface="ＭＳ Ｐゴシック" charset="0"/>
              </a:defRPr>
            </a:lvl1pPr>
            <a:lvl2pPr marL="742950" indent="-285750" eaLnBrk="0" hangingPunct="0">
              <a:defRPr sz="22200">
                <a:solidFill>
                  <a:schemeClr val="tx2"/>
                </a:solidFill>
                <a:latin typeface="Arial" charset="0"/>
                <a:ea typeface="ＭＳ Ｐゴシック" charset="0"/>
              </a:defRPr>
            </a:lvl2pPr>
            <a:lvl3pPr marL="1143000" indent="-228600" eaLnBrk="0" hangingPunct="0">
              <a:defRPr sz="22200">
                <a:solidFill>
                  <a:schemeClr val="tx2"/>
                </a:solidFill>
                <a:latin typeface="Arial" charset="0"/>
                <a:ea typeface="ＭＳ Ｐゴシック" charset="0"/>
              </a:defRPr>
            </a:lvl3pPr>
            <a:lvl4pPr marL="1600200" indent="-228600" eaLnBrk="0" hangingPunct="0">
              <a:defRPr sz="22200">
                <a:solidFill>
                  <a:schemeClr val="tx2"/>
                </a:solidFill>
                <a:latin typeface="Arial" charset="0"/>
                <a:ea typeface="ＭＳ Ｐゴシック" charset="0"/>
              </a:defRPr>
            </a:lvl4pPr>
            <a:lvl5pPr marL="2057400" indent="-228600" eaLnBrk="0" hangingPunct="0">
              <a:defRPr sz="222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22200">
                <a:solidFill>
                  <a:schemeClr val="tx2"/>
                </a:solidFill>
                <a:latin typeface="Arial" charset="0"/>
                <a:ea typeface="ＭＳ Ｐゴシック" charset="0"/>
              </a:defRPr>
            </a:lvl9pPr>
          </a:lstStyle>
          <a:p>
            <a:pPr algn="just" eaLnBrk="1" hangingPunct="1">
              <a:lnSpc>
                <a:spcPct val="150000"/>
              </a:lnSpc>
            </a:pPr>
            <a:r>
              <a:rPr lang="es-CO" sz="3129" dirty="0">
                <a:solidFill>
                  <a:schemeClr val="tx1"/>
                </a:solidFill>
                <a:latin typeface="Helvetica" charset="0"/>
                <a:cs typeface="Helvetica" charset="0"/>
              </a:rPr>
              <a:t>Reemplace aquí el texto sin hacer cambios en el formato (tipo de fuente, color, tamaño, alineación, interlineado, etc.). </a:t>
            </a:r>
          </a:p>
          <a:p>
            <a:pPr algn="just" eaLnBrk="1" hangingPunct="1">
              <a:lnSpc>
                <a:spcPct val="150000"/>
              </a:lnSpc>
            </a:pPr>
            <a:r>
              <a:rPr lang="es-CO" sz="3129" dirty="0">
                <a:solidFill>
                  <a:schemeClr val="tx1"/>
                </a:solidFill>
                <a:latin typeface="Helvetica" charset="0"/>
                <a:cs typeface="Helvetica" charset="0"/>
              </a:rPr>
              <a:t>Indique las conclusiones más relevantes derivadas de su investigación</a:t>
            </a:r>
            <a:r>
              <a:rPr lang="es-CO" sz="3129" dirty="0" smtClean="0">
                <a:solidFill>
                  <a:schemeClr val="tx1"/>
                </a:solidFill>
                <a:latin typeface="Helvetica" charset="0"/>
                <a:cs typeface="Helvetica" charset="0"/>
              </a:rPr>
              <a:t>.</a:t>
            </a:r>
          </a:p>
          <a:p>
            <a:pPr algn="just" eaLnBrk="1" hangingPunct="1">
              <a:lnSpc>
                <a:spcPct val="150000"/>
              </a:lnSpc>
            </a:pPr>
            <a:r>
              <a:rPr lang="es-CO" sz="3130" dirty="0" err="1">
                <a:solidFill>
                  <a:schemeClr val="tx1"/>
                </a:solidFill>
                <a:latin typeface="Helvetica" charset="0"/>
                <a:cs typeface="Helvetica" charset="0"/>
              </a:rPr>
              <a:t>Lorem</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ipsum</a:t>
            </a:r>
            <a:r>
              <a:rPr lang="es-CO" sz="3130" dirty="0">
                <a:solidFill>
                  <a:schemeClr val="tx1"/>
                </a:solidFill>
                <a:latin typeface="Helvetica" charset="0"/>
                <a:cs typeface="Helvetica" charset="0"/>
              </a:rPr>
              <a:t> dolor </a:t>
            </a:r>
            <a:r>
              <a:rPr lang="es-CO" sz="3130" dirty="0" err="1">
                <a:solidFill>
                  <a:schemeClr val="tx1"/>
                </a:solidFill>
                <a:latin typeface="Helvetica" charset="0"/>
                <a:cs typeface="Helvetica" charset="0"/>
              </a:rPr>
              <a:t>sit</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amet</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consectetur</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adipiscing</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elit</a:t>
            </a:r>
            <a:r>
              <a:rPr lang="es-CO" sz="3130" dirty="0">
                <a:solidFill>
                  <a:schemeClr val="tx1"/>
                </a:solidFill>
                <a:latin typeface="Helvetica" charset="0"/>
                <a:cs typeface="Helvetica" charset="0"/>
              </a:rPr>
              <a:t>, sed do </a:t>
            </a:r>
            <a:r>
              <a:rPr lang="es-CO" sz="3130" dirty="0" err="1">
                <a:solidFill>
                  <a:schemeClr val="tx1"/>
                </a:solidFill>
                <a:latin typeface="Helvetica" charset="0"/>
                <a:cs typeface="Helvetica" charset="0"/>
              </a:rPr>
              <a:t>eiusmod</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tempor</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incididunt</a:t>
            </a:r>
            <a:r>
              <a:rPr lang="es-CO" sz="3130" dirty="0">
                <a:solidFill>
                  <a:schemeClr val="tx1"/>
                </a:solidFill>
                <a:latin typeface="Helvetica" charset="0"/>
                <a:cs typeface="Helvetica" charset="0"/>
              </a:rPr>
              <a:t> ut labore et </a:t>
            </a:r>
            <a:r>
              <a:rPr lang="es-CO" sz="3130" dirty="0" err="1">
                <a:solidFill>
                  <a:schemeClr val="tx1"/>
                </a:solidFill>
                <a:latin typeface="Helvetica" charset="0"/>
                <a:cs typeface="Helvetica" charset="0"/>
              </a:rPr>
              <a:t>dolore</a:t>
            </a:r>
            <a:r>
              <a:rPr lang="es-CO" sz="3130" dirty="0">
                <a:solidFill>
                  <a:schemeClr val="tx1"/>
                </a:solidFill>
                <a:latin typeface="Helvetica" charset="0"/>
                <a:cs typeface="Helvetica" charset="0"/>
              </a:rPr>
              <a:t> magna </a:t>
            </a:r>
            <a:r>
              <a:rPr lang="es-CO" sz="3130" dirty="0" err="1">
                <a:solidFill>
                  <a:schemeClr val="tx1"/>
                </a:solidFill>
                <a:latin typeface="Helvetica" charset="0"/>
                <a:cs typeface="Helvetica" charset="0"/>
              </a:rPr>
              <a:t>aliqua</a:t>
            </a:r>
            <a:r>
              <a:rPr lang="es-CO" sz="3130" dirty="0">
                <a:solidFill>
                  <a:schemeClr val="tx1"/>
                </a:solidFill>
                <a:latin typeface="Helvetica" charset="0"/>
                <a:cs typeface="Helvetica" charset="0"/>
              </a:rPr>
              <a:t>. Ut </a:t>
            </a:r>
            <a:r>
              <a:rPr lang="es-CO" sz="3130" dirty="0" err="1">
                <a:solidFill>
                  <a:schemeClr val="tx1"/>
                </a:solidFill>
                <a:latin typeface="Helvetica" charset="0"/>
                <a:cs typeface="Helvetica" charset="0"/>
              </a:rPr>
              <a:t>enim</a:t>
            </a:r>
            <a:r>
              <a:rPr lang="es-CO" sz="3130" dirty="0">
                <a:solidFill>
                  <a:schemeClr val="tx1"/>
                </a:solidFill>
                <a:latin typeface="Helvetica" charset="0"/>
                <a:cs typeface="Helvetica" charset="0"/>
              </a:rPr>
              <a:t> ad </a:t>
            </a:r>
            <a:r>
              <a:rPr lang="es-CO" sz="3130" dirty="0" err="1">
                <a:solidFill>
                  <a:schemeClr val="tx1"/>
                </a:solidFill>
                <a:latin typeface="Helvetica" charset="0"/>
                <a:cs typeface="Helvetica" charset="0"/>
              </a:rPr>
              <a:t>minim</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veniam</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quis</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nostrud</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exercitation</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ullamco</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laboris</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nisi</a:t>
            </a:r>
            <a:r>
              <a:rPr lang="es-CO" sz="3130" dirty="0">
                <a:solidFill>
                  <a:schemeClr val="tx1"/>
                </a:solidFill>
                <a:latin typeface="Helvetica" charset="0"/>
                <a:cs typeface="Helvetica" charset="0"/>
              </a:rPr>
              <a:t> ut </a:t>
            </a:r>
            <a:r>
              <a:rPr lang="es-CO" sz="3130" dirty="0" err="1">
                <a:solidFill>
                  <a:schemeClr val="tx1"/>
                </a:solidFill>
                <a:latin typeface="Helvetica" charset="0"/>
                <a:cs typeface="Helvetica" charset="0"/>
              </a:rPr>
              <a:t>aliquip</a:t>
            </a:r>
            <a:r>
              <a:rPr lang="es-CO" sz="3130" dirty="0">
                <a:solidFill>
                  <a:schemeClr val="tx1"/>
                </a:solidFill>
                <a:latin typeface="Helvetica" charset="0"/>
                <a:cs typeface="Helvetica" charset="0"/>
              </a:rPr>
              <a:t> ex </a:t>
            </a:r>
            <a:r>
              <a:rPr lang="es-CO" sz="3130" dirty="0" err="1">
                <a:solidFill>
                  <a:schemeClr val="tx1"/>
                </a:solidFill>
                <a:latin typeface="Helvetica" charset="0"/>
                <a:cs typeface="Helvetica" charset="0"/>
              </a:rPr>
              <a:t>ea</a:t>
            </a:r>
            <a:r>
              <a:rPr lang="es-CO" sz="3130" dirty="0">
                <a:solidFill>
                  <a:schemeClr val="tx1"/>
                </a:solidFill>
                <a:latin typeface="Helvetica" charset="0"/>
                <a:cs typeface="Helvetica" charset="0"/>
              </a:rPr>
              <a:t> commodo </a:t>
            </a:r>
            <a:r>
              <a:rPr lang="es-CO" sz="3130" dirty="0" err="1">
                <a:solidFill>
                  <a:schemeClr val="tx1"/>
                </a:solidFill>
                <a:latin typeface="Helvetica" charset="0"/>
                <a:cs typeface="Helvetica" charset="0"/>
              </a:rPr>
              <a:t>consequat</a:t>
            </a:r>
            <a:r>
              <a:rPr lang="es-CO" sz="3130" dirty="0">
                <a:solidFill>
                  <a:schemeClr val="tx1"/>
                </a:solidFill>
                <a:latin typeface="Helvetica" charset="0"/>
                <a:cs typeface="Helvetica" charset="0"/>
              </a:rPr>
              <a:t>. </a:t>
            </a:r>
          </a:p>
          <a:p>
            <a:pPr algn="just" eaLnBrk="1" hangingPunct="1">
              <a:lnSpc>
                <a:spcPct val="150000"/>
              </a:lnSpc>
            </a:pPr>
            <a:endParaRPr lang="es-CO" sz="3129" dirty="0">
              <a:latin typeface="Helvetica" charset="0"/>
              <a:cs typeface="Helvetica" charset="0"/>
            </a:endParaRPr>
          </a:p>
        </p:txBody>
      </p:sp>
      <p:pic>
        <p:nvPicPr>
          <p:cNvPr id="15" name="Imagen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720234" y="2719807"/>
            <a:ext cx="5086350" cy="1714500"/>
          </a:xfrm>
          <a:prstGeom prst="rect">
            <a:avLst/>
          </a:prstGeom>
        </p:spPr>
      </p:pic>
      <p:cxnSp>
        <p:nvCxnSpPr>
          <p:cNvPr id="27" name="Conector recto 26"/>
          <p:cNvCxnSpPr/>
          <p:nvPr/>
        </p:nvCxnSpPr>
        <p:spPr>
          <a:xfrm>
            <a:off x="32200153" y="2467017"/>
            <a:ext cx="0" cy="3140030"/>
          </a:xfrm>
          <a:prstGeom prst="line">
            <a:avLst/>
          </a:prstGeom>
          <a:ln>
            <a:solidFill>
              <a:schemeClr val="accent2">
                <a:lumMod val="50000"/>
              </a:schemeClr>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4" name="Conector recto 33"/>
          <p:cNvCxnSpPr/>
          <p:nvPr/>
        </p:nvCxnSpPr>
        <p:spPr>
          <a:xfrm flipH="1">
            <a:off x="-31665" y="5607047"/>
            <a:ext cx="32231819" cy="0"/>
          </a:xfrm>
          <a:prstGeom prst="line">
            <a:avLst/>
          </a:prstGeom>
          <a:ln>
            <a:solidFill>
              <a:schemeClr val="accent2">
                <a:lumMod val="50000"/>
              </a:schemeClr>
            </a:solidFill>
          </a:ln>
        </p:spPr>
        <p:style>
          <a:lnRef idx="2">
            <a:schemeClr val="accent1"/>
          </a:lnRef>
          <a:fillRef idx="0">
            <a:schemeClr val="accent1"/>
          </a:fillRef>
          <a:effectRef idx="1">
            <a:schemeClr val="accent1"/>
          </a:effectRef>
          <a:fontRef idx="minor">
            <a:schemeClr val="tx1"/>
          </a:fontRef>
        </p:style>
      </p:cxnSp>
      <p:graphicFrame>
        <p:nvGraphicFramePr>
          <p:cNvPr id="57" name="Diagrama 56"/>
          <p:cNvGraphicFramePr/>
          <p:nvPr>
            <p:extLst>
              <p:ext uri="{D42A27DB-BD31-4B8C-83A1-F6EECF244321}">
                <p14:modId xmlns:p14="http://schemas.microsoft.com/office/powerpoint/2010/main" val="4026751182"/>
              </p:ext>
            </p:extLst>
          </p:nvPr>
        </p:nvGraphicFramePr>
        <p:xfrm>
          <a:off x="11354392" y="11759608"/>
          <a:ext cx="9719783" cy="507119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59" name="Text Box 5"/>
          <p:cNvSpPr txBox="1">
            <a:spLocks noChangeArrowheads="1"/>
          </p:cNvSpPr>
          <p:nvPr/>
        </p:nvSpPr>
        <p:spPr bwMode="auto">
          <a:xfrm>
            <a:off x="11448995" y="16958275"/>
            <a:ext cx="9156317" cy="681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87388" tIns="93694" rIns="187388" bIns="93694">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eaLnBrk="1" hangingPunct="1">
              <a:spcBef>
                <a:spcPct val="50000"/>
              </a:spcBef>
            </a:pPr>
            <a:r>
              <a:rPr lang="en-US" sz="3129" b="1" dirty="0" err="1">
                <a:solidFill>
                  <a:srgbClr val="0D0C0C"/>
                </a:solidFill>
                <a:latin typeface="Helvetica" charset="0"/>
                <a:cs typeface="Helvetica" charset="0"/>
              </a:rPr>
              <a:t>Figura</a:t>
            </a:r>
            <a:r>
              <a:rPr lang="en-US" sz="3129" b="1" dirty="0">
                <a:solidFill>
                  <a:srgbClr val="0D0C0C"/>
                </a:solidFill>
                <a:latin typeface="Helvetica" charset="0"/>
                <a:cs typeface="Helvetica" charset="0"/>
              </a:rPr>
              <a:t> 1. </a:t>
            </a:r>
            <a:r>
              <a:rPr lang="en-US" sz="3129" b="1" dirty="0" err="1">
                <a:solidFill>
                  <a:srgbClr val="0D0C0C"/>
                </a:solidFill>
                <a:latin typeface="Helvetica" charset="0"/>
                <a:cs typeface="Helvetica" charset="0"/>
              </a:rPr>
              <a:t>Relación</a:t>
            </a:r>
            <a:r>
              <a:rPr lang="en-US" sz="3129" b="1" dirty="0">
                <a:solidFill>
                  <a:srgbClr val="0D0C0C"/>
                </a:solidFill>
                <a:latin typeface="Helvetica" charset="0"/>
                <a:cs typeface="Helvetica" charset="0"/>
              </a:rPr>
              <a:t> entre </a:t>
            </a:r>
            <a:r>
              <a:rPr lang="en-US" sz="3129" b="1" dirty="0" err="1">
                <a:solidFill>
                  <a:srgbClr val="0D0C0C"/>
                </a:solidFill>
                <a:latin typeface="Helvetica" charset="0"/>
                <a:cs typeface="Helvetica" charset="0"/>
              </a:rPr>
              <a:t>factores</a:t>
            </a:r>
            <a:r>
              <a:rPr lang="en-US" sz="3129" b="1" dirty="0">
                <a:solidFill>
                  <a:srgbClr val="0D0C0C"/>
                </a:solidFill>
                <a:latin typeface="Helvetica" charset="0"/>
                <a:cs typeface="Helvetica" charset="0"/>
              </a:rPr>
              <a:t> xxx</a:t>
            </a:r>
          </a:p>
        </p:txBody>
      </p:sp>
      <p:graphicFrame>
        <p:nvGraphicFramePr>
          <p:cNvPr id="60" name="Tabla 59"/>
          <p:cNvGraphicFramePr>
            <a:graphicFrameLocks noGrp="1"/>
          </p:cNvGraphicFramePr>
          <p:nvPr>
            <p:extLst>
              <p:ext uri="{D42A27DB-BD31-4B8C-83A1-F6EECF244321}">
                <p14:modId xmlns:p14="http://schemas.microsoft.com/office/powerpoint/2010/main" val="1836807499"/>
              </p:ext>
            </p:extLst>
          </p:nvPr>
        </p:nvGraphicFramePr>
        <p:xfrm>
          <a:off x="22263484" y="13348103"/>
          <a:ext cx="9452828" cy="3935808"/>
        </p:xfrm>
        <a:graphic>
          <a:graphicData uri="http://schemas.openxmlformats.org/drawingml/2006/table">
            <a:tbl>
              <a:tblPr firstRow="1" bandRow="1">
                <a:tableStyleId>{21E4AEA4-8DFA-4A89-87EB-49C32662AFE0}</a:tableStyleId>
              </a:tblPr>
              <a:tblGrid>
                <a:gridCol w="2363207"/>
                <a:gridCol w="2363207"/>
                <a:gridCol w="2363207"/>
                <a:gridCol w="2363207"/>
              </a:tblGrid>
              <a:tr h="1311936">
                <a:tc>
                  <a:txBody>
                    <a:bodyPr/>
                    <a:lstStyle/>
                    <a:p>
                      <a:endParaRPr lang="es-CO" sz="8000" dirty="0"/>
                    </a:p>
                  </a:txBody>
                  <a:tcPr marL="89450" marR="89450" marT="44725" marB="44725"/>
                </a:tc>
                <a:tc>
                  <a:txBody>
                    <a:bodyPr/>
                    <a:lstStyle/>
                    <a:p>
                      <a:endParaRPr lang="es-CO" sz="8000"/>
                    </a:p>
                  </a:txBody>
                  <a:tcPr marL="89450" marR="89450" marT="44725" marB="44725"/>
                </a:tc>
                <a:tc>
                  <a:txBody>
                    <a:bodyPr/>
                    <a:lstStyle/>
                    <a:p>
                      <a:endParaRPr lang="es-CO" sz="8000"/>
                    </a:p>
                  </a:txBody>
                  <a:tcPr marL="89450" marR="89450" marT="44725" marB="44725"/>
                </a:tc>
                <a:tc>
                  <a:txBody>
                    <a:bodyPr/>
                    <a:lstStyle/>
                    <a:p>
                      <a:endParaRPr lang="es-CO" sz="8000"/>
                    </a:p>
                  </a:txBody>
                  <a:tcPr marL="89450" marR="89450" marT="44725" marB="44725"/>
                </a:tc>
              </a:tr>
              <a:tr h="1311936">
                <a:tc>
                  <a:txBody>
                    <a:bodyPr/>
                    <a:lstStyle/>
                    <a:p>
                      <a:endParaRPr lang="es-CO" sz="8000"/>
                    </a:p>
                  </a:txBody>
                  <a:tcPr marL="89450" marR="89450" marT="44725" marB="44725"/>
                </a:tc>
                <a:tc>
                  <a:txBody>
                    <a:bodyPr/>
                    <a:lstStyle/>
                    <a:p>
                      <a:endParaRPr lang="es-CO" sz="8000"/>
                    </a:p>
                  </a:txBody>
                  <a:tcPr marL="89450" marR="89450" marT="44725" marB="44725"/>
                </a:tc>
                <a:tc>
                  <a:txBody>
                    <a:bodyPr/>
                    <a:lstStyle/>
                    <a:p>
                      <a:endParaRPr lang="es-CO" sz="8000" dirty="0"/>
                    </a:p>
                  </a:txBody>
                  <a:tcPr marL="89450" marR="89450" marT="44725" marB="44725"/>
                </a:tc>
                <a:tc>
                  <a:txBody>
                    <a:bodyPr/>
                    <a:lstStyle/>
                    <a:p>
                      <a:endParaRPr lang="es-CO" sz="8000"/>
                    </a:p>
                  </a:txBody>
                  <a:tcPr marL="89450" marR="89450" marT="44725" marB="44725"/>
                </a:tc>
              </a:tr>
              <a:tr h="1311936">
                <a:tc>
                  <a:txBody>
                    <a:bodyPr/>
                    <a:lstStyle/>
                    <a:p>
                      <a:endParaRPr lang="es-CO" sz="8000"/>
                    </a:p>
                  </a:txBody>
                  <a:tcPr marL="89450" marR="89450" marT="44725" marB="44725"/>
                </a:tc>
                <a:tc>
                  <a:txBody>
                    <a:bodyPr/>
                    <a:lstStyle/>
                    <a:p>
                      <a:endParaRPr lang="es-CO" sz="8000"/>
                    </a:p>
                  </a:txBody>
                  <a:tcPr marL="89450" marR="89450" marT="44725" marB="44725"/>
                </a:tc>
                <a:tc>
                  <a:txBody>
                    <a:bodyPr/>
                    <a:lstStyle/>
                    <a:p>
                      <a:endParaRPr lang="es-CO" sz="8000"/>
                    </a:p>
                  </a:txBody>
                  <a:tcPr marL="89450" marR="89450" marT="44725" marB="44725"/>
                </a:tc>
                <a:tc>
                  <a:txBody>
                    <a:bodyPr/>
                    <a:lstStyle/>
                    <a:p>
                      <a:endParaRPr lang="es-CO" sz="8000" dirty="0"/>
                    </a:p>
                  </a:txBody>
                  <a:tcPr marL="89450" marR="89450" marT="44725" marB="44725"/>
                </a:tc>
              </a:tr>
            </a:tbl>
          </a:graphicData>
        </a:graphic>
      </p:graphicFrame>
      <p:sp>
        <p:nvSpPr>
          <p:cNvPr id="63" name="Text Box 5"/>
          <p:cNvSpPr txBox="1">
            <a:spLocks noChangeArrowheads="1"/>
          </p:cNvSpPr>
          <p:nvPr/>
        </p:nvSpPr>
        <p:spPr bwMode="auto">
          <a:xfrm>
            <a:off x="22154045" y="12025931"/>
            <a:ext cx="9156317" cy="681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87388" tIns="93694" rIns="187388" bIns="93694">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eaLnBrk="1" hangingPunct="1">
              <a:spcBef>
                <a:spcPct val="50000"/>
              </a:spcBef>
            </a:pPr>
            <a:r>
              <a:rPr lang="en-US" sz="3129" b="1" dirty="0" err="1">
                <a:solidFill>
                  <a:srgbClr val="0D0C0C"/>
                </a:solidFill>
                <a:latin typeface="Helvetica" charset="0"/>
                <a:cs typeface="Helvetica" charset="0"/>
              </a:rPr>
              <a:t>Tabla</a:t>
            </a:r>
            <a:r>
              <a:rPr lang="en-US" sz="3129" b="1" dirty="0">
                <a:solidFill>
                  <a:srgbClr val="0D0C0C"/>
                </a:solidFill>
                <a:latin typeface="Helvetica" charset="0"/>
                <a:cs typeface="Helvetica" charset="0"/>
              </a:rPr>
              <a:t> 1. </a:t>
            </a:r>
            <a:r>
              <a:rPr lang="en-US" sz="3129" b="1" dirty="0" err="1">
                <a:solidFill>
                  <a:srgbClr val="0D0C0C"/>
                </a:solidFill>
                <a:latin typeface="Helvetica" charset="0"/>
                <a:cs typeface="Helvetica" charset="0"/>
              </a:rPr>
              <a:t>Resultados</a:t>
            </a:r>
            <a:r>
              <a:rPr lang="en-US" sz="3129" b="1" dirty="0">
                <a:solidFill>
                  <a:srgbClr val="0D0C0C"/>
                </a:solidFill>
                <a:latin typeface="Helvetica" charset="0"/>
                <a:cs typeface="Helvetica" charset="0"/>
              </a:rPr>
              <a:t> de </a:t>
            </a:r>
            <a:r>
              <a:rPr lang="en-US" sz="3129" b="1" dirty="0" err="1">
                <a:solidFill>
                  <a:srgbClr val="0D0C0C"/>
                </a:solidFill>
                <a:latin typeface="Helvetica" charset="0"/>
                <a:cs typeface="Helvetica" charset="0"/>
              </a:rPr>
              <a:t>pruebas</a:t>
            </a:r>
            <a:r>
              <a:rPr lang="en-US" sz="3129" b="1" dirty="0">
                <a:solidFill>
                  <a:srgbClr val="0D0C0C"/>
                </a:solidFill>
                <a:latin typeface="Helvetica" charset="0"/>
                <a:cs typeface="Helvetica" charset="0"/>
              </a:rPr>
              <a:t> </a:t>
            </a:r>
            <a:r>
              <a:rPr lang="en-US" sz="3129" b="1" dirty="0" err="1">
                <a:solidFill>
                  <a:srgbClr val="0D0C0C"/>
                </a:solidFill>
                <a:latin typeface="Helvetica" charset="0"/>
                <a:cs typeface="Helvetica" charset="0"/>
              </a:rPr>
              <a:t>xxxx</a:t>
            </a:r>
            <a:endParaRPr lang="en-US" sz="3129" b="1" dirty="0">
              <a:solidFill>
                <a:srgbClr val="0D0C0C"/>
              </a:solidFill>
              <a:latin typeface="Helvetica" charset="0"/>
              <a:cs typeface="Helvetica" charset="0"/>
            </a:endParaRPr>
          </a:p>
        </p:txBody>
      </p:sp>
      <p:sp>
        <p:nvSpPr>
          <p:cNvPr id="66" name="Text Box 5"/>
          <p:cNvSpPr txBox="1">
            <a:spLocks noChangeArrowheads="1"/>
          </p:cNvSpPr>
          <p:nvPr/>
        </p:nvSpPr>
        <p:spPr bwMode="auto">
          <a:xfrm>
            <a:off x="11696079" y="17750387"/>
            <a:ext cx="8945018" cy="1112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87388" tIns="93694" rIns="187388" bIns="93694">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5868" b="1" dirty="0" err="1" smtClean="0">
                <a:solidFill>
                  <a:srgbClr val="0D0C0C"/>
                </a:solidFill>
                <a:latin typeface="Helvetica" charset="0"/>
                <a:cs typeface="Helvetica" charset="0"/>
              </a:rPr>
              <a:t>Herramientas</a:t>
            </a:r>
            <a:endParaRPr lang="en-US" sz="5868" b="1" dirty="0">
              <a:solidFill>
                <a:srgbClr val="0D0C0C"/>
              </a:solidFill>
              <a:latin typeface="Helvetica" charset="0"/>
              <a:cs typeface="Helvetica" charset="0"/>
            </a:endParaRPr>
          </a:p>
        </p:txBody>
      </p:sp>
      <p:sp>
        <p:nvSpPr>
          <p:cNvPr id="67" name="TextBox 6"/>
          <p:cNvSpPr txBox="1">
            <a:spLocks noChangeArrowheads="1"/>
          </p:cNvSpPr>
          <p:nvPr/>
        </p:nvSpPr>
        <p:spPr bwMode="auto">
          <a:xfrm>
            <a:off x="11696081" y="19325216"/>
            <a:ext cx="9050666" cy="87623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2200">
                <a:solidFill>
                  <a:schemeClr val="tx2"/>
                </a:solidFill>
                <a:latin typeface="Arial" charset="0"/>
                <a:ea typeface="ＭＳ Ｐゴシック" charset="0"/>
                <a:cs typeface="ＭＳ Ｐゴシック" charset="0"/>
              </a:defRPr>
            </a:lvl1pPr>
            <a:lvl2pPr marL="742950" indent="-285750" eaLnBrk="0" hangingPunct="0">
              <a:defRPr sz="22200">
                <a:solidFill>
                  <a:schemeClr val="tx2"/>
                </a:solidFill>
                <a:latin typeface="Arial" charset="0"/>
                <a:ea typeface="ＭＳ Ｐゴシック" charset="0"/>
              </a:defRPr>
            </a:lvl2pPr>
            <a:lvl3pPr marL="1143000" indent="-228600" eaLnBrk="0" hangingPunct="0">
              <a:defRPr sz="22200">
                <a:solidFill>
                  <a:schemeClr val="tx2"/>
                </a:solidFill>
                <a:latin typeface="Arial" charset="0"/>
                <a:ea typeface="ＭＳ Ｐゴシック" charset="0"/>
              </a:defRPr>
            </a:lvl3pPr>
            <a:lvl4pPr marL="1600200" indent="-228600" eaLnBrk="0" hangingPunct="0">
              <a:defRPr sz="22200">
                <a:solidFill>
                  <a:schemeClr val="tx2"/>
                </a:solidFill>
                <a:latin typeface="Arial" charset="0"/>
                <a:ea typeface="ＭＳ Ｐゴシック" charset="0"/>
              </a:defRPr>
            </a:lvl4pPr>
            <a:lvl5pPr marL="2057400" indent="-228600" eaLnBrk="0" hangingPunct="0">
              <a:defRPr sz="22200">
                <a:solidFill>
                  <a:schemeClr val="tx2"/>
                </a:solidFill>
                <a:latin typeface="Arial" charset="0"/>
                <a:ea typeface="ＭＳ Ｐゴシック" charset="0"/>
              </a:defRPr>
            </a:lvl5pPr>
            <a:lvl6pPr marL="2514600" indent="-228600" algn="ctr"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eaLnBrk="0" fontAlgn="base" hangingPunct="0">
              <a:spcBef>
                <a:spcPct val="0"/>
              </a:spcBef>
              <a:spcAft>
                <a:spcPct val="0"/>
              </a:spcAft>
              <a:defRPr sz="22200">
                <a:solidFill>
                  <a:schemeClr val="tx2"/>
                </a:solidFill>
                <a:latin typeface="Arial" charset="0"/>
                <a:ea typeface="ＭＳ Ｐゴシック" charset="0"/>
              </a:defRPr>
            </a:lvl9pPr>
          </a:lstStyle>
          <a:p>
            <a:pPr algn="just" eaLnBrk="1" hangingPunct="1">
              <a:lnSpc>
                <a:spcPct val="150000"/>
              </a:lnSpc>
            </a:pPr>
            <a:r>
              <a:rPr lang="es-CO" sz="3130" dirty="0" smtClean="0">
                <a:solidFill>
                  <a:schemeClr val="tx1"/>
                </a:solidFill>
                <a:latin typeface="Helvetica" charset="0"/>
                <a:cs typeface="Helvetica" charset="0"/>
              </a:rPr>
              <a:t>Describa brevemente las herramientas utilizadas para el desarrollo de su proyecto de aula.  Reemplace aquí el texto sin hacer cambios en el formato (tipo de fuente, color, tamaño, alineación, interlineado, etc.). Si su trabajo es “Propuesta de investigación”, indique la metodología que empleará para el desarrollo del proyecto.</a:t>
            </a:r>
          </a:p>
          <a:p>
            <a:pPr algn="just" eaLnBrk="1" hangingPunct="1">
              <a:lnSpc>
                <a:spcPct val="150000"/>
              </a:lnSpc>
            </a:pPr>
            <a:r>
              <a:rPr lang="es-CO" sz="3130" dirty="0" err="1" smtClean="0">
                <a:solidFill>
                  <a:schemeClr val="tx1"/>
                </a:solidFill>
                <a:latin typeface="Helvetica" charset="0"/>
                <a:cs typeface="Helvetica" charset="0"/>
              </a:rPr>
              <a:t>Lorem</a:t>
            </a:r>
            <a:r>
              <a:rPr lang="es-CO" sz="3130" dirty="0" smtClean="0">
                <a:solidFill>
                  <a:schemeClr val="tx1"/>
                </a:solidFill>
                <a:latin typeface="Helvetica" charset="0"/>
                <a:cs typeface="Helvetica" charset="0"/>
              </a:rPr>
              <a:t> </a:t>
            </a:r>
            <a:r>
              <a:rPr lang="es-CO" sz="3130" dirty="0" err="1">
                <a:solidFill>
                  <a:schemeClr val="tx1"/>
                </a:solidFill>
                <a:latin typeface="Helvetica" charset="0"/>
                <a:cs typeface="Helvetica" charset="0"/>
              </a:rPr>
              <a:t>ipsum</a:t>
            </a:r>
            <a:r>
              <a:rPr lang="es-CO" sz="3130" dirty="0">
                <a:solidFill>
                  <a:schemeClr val="tx1"/>
                </a:solidFill>
                <a:latin typeface="Helvetica" charset="0"/>
                <a:cs typeface="Helvetica" charset="0"/>
              </a:rPr>
              <a:t> dolor </a:t>
            </a:r>
            <a:r>
              <a:rPr lang="es-CO" sz="3130" dirty="0" err="1">
                <a:solidFill>
                  <a:schemeClr val="tx1"/>
                </a:solidFill>
                <a:latin typeface="Helvetica" charset="0"/>
                <a:cs typeface="Helvetica" charset="0"/>
              </a:rPr>
              <a:t>sit</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amet</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consectetur</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adipiscing</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elit</a:t>
            </a:r>
            <a:r>
              <a:rPr lang="es-CO" sz="3130" dirty="0">
                <a:solidFill>
                  <a:schemeClr val="tx1"/>
                </a:solidFill>
                <a:latin typeface="Helvetica" charset="0"/>
                <a:cs typeface="Helvetica" charset="0"/>
              </a:rPr>
              <a:t>, sed do </a:t>
            </a:r>
            <a:r>
              <a:rPr lang="es-CO" sz="3130" dirty="0" err="1">
                <a:solidFill>
                  <a:schemeClr val="tx1"/>
                </a:solidFill>
                <a:latin typeface="Helvetica" charset="0"/>
                <a:cs typeface="Helvetica" charset="0"/>
              </a:rPr>
              <a:t>eiusmod</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tempor</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incididunt</a:t>
            </a:r>
            <a:r>
              <a:rPr lang="es-CO" sz="3130" dirty="0">
                <a:solidFill>
                  <a:schemeClr val="tx1"/>
                </a:solidFill>
                <a:latin typeface="Helvetica" charset="0"/>
                <a:cs typeface="Helvetica" charset="0"/>
              </a:rPr>
              <a:t> ut labore et </a:t>
            </a:r>
            <a:r>
              <a:rPr lang="es-CO" sz="3130" dirty="0" err="1">
                <a:solidFill>
                  <a:schemeClr val="tx1"/>
                </a:solidFill>
                <a:latin typeface="Helvetica" charset="0"/>
                <a:cs typeface="Helvetica" charset="0"/>
              </a:rPr>
              <a:t>dolore</a:t>
            </a:r>
            <a:r>
              <a:rPr lang="es-CO" sz="3130" dirty="0">
                <a:solidFill>
                  <a:schemeClr val="tx1"/>
                </a:solidFill>
                <a:latin typeface="Helvetica" charset="0"/>
                <a:cs typeface="Helvetica" charset="0"/>
              </a:rPr>
              <a:t> magna </a:t>
            </a:r>
            <a:r>
              <a:rPr lang="es-CO" sz="3130" dirty="0" err="1">
                <a:solidFill>
                  <a:schemeClr val="tx1"/>
                </a:solidFill>
                <a:latin typeface="Helvetica" charset="0"/>
                <a:cs typeface="Helvetica" charset="0"/>
              </a:rPr>
              <a:t>aliqua</a:t>
            </a:r>
            <a:r>
              <a:rPr lang="es-CO" sz="3130" dirty="0">
                <a:solidFill>
                  <a:schemeClr val="tx1"/>
                </a:solidFill>
                <a:latin typeface="Helvetica" charset="0"/>
                <a:cs typeface="Helvetica" charset="0"/>
              </a:rPr>
              <a:t>. Ut </a:t>
            </a:r>
            <a:r>
              <a:rPr lang="es-CO" sz="3130" dirty="0" err="1">
                <a:solidFill>
                  <a:schemeClr val="tx1"/>
                </a:solidFill>
                <a:latin typeface="Helvetica" charset="0"/>
                <a:cs typeface="Helvetica" charset="0"/>
              </a:rPr>
              <a:t>enim</a:t>
            </a:r>
            <a:r>
              <a:rPr lang="es-CO" sz="3130" dirty="0">
                <a:solidFill>
                  <a:schemeClr val="tx1"/>
                </a:solidFill>
                <a:latin typeface="Helvetica" charset="0"/>
                <a:cs typeface="Helvetica" charset="0"/>
              </a:rPr>
              <a:t> ad </a:t>
            </a:r>
            <a:r>
              <a:rPr lang="es-CO" sz="3130" dirty="0" err="1">
                <a:solidFill>
                  <a:schemeClr val="tx1"/>
                </a:solidFill>
                <a:latin typeface="Helvetica" charset="0"/>
                <a:cs typeface="Helvetica" charset="0"/>
              </a:rPr>
              <a:t>minim</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veniam</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quis</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nostrud</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exercitation</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ullamco</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laboris</a:t>
            </a:r>
            <a:r>
              <a:rPr lang="es-CO" sz="3130" dirty="0">
                <a:solidFill>
                  <a:schemeClr val="tx1"/>
                </a:solidFill>
                <a:latin typeface="Helvetica" charset="0"/>
                <a:cs typeface="Helvetica" charset="0"/>
              </a:rPr>
              <a:t> </a:t>
            </a:r>
            <a:r>
              <a:rPr lang="es-CO" sz="3130" dirty="0" err="1">
                <a:solidFill>
                  <a:schemeClr val="tx1"/>
                </a:solidFill>
                <a:latin typeface="Helvetica" charset="0"/>
                <a:cs typeface="Helvetica" charset="0"/>
              </a:rPr>
              <a:t>nisi</a:t>
            </a:r>
            <a:r>
              <a:rPr lang="es-CO" sz="3130" dirty="0">
                <a:solidFill>
                  <a:schemeClr val="tx1"/>
                </a:solidFill>
                <a:latin typeface="Helvetica" charset="0"/>
                <a:cs typeface="Helvetica" charset="0"/>
              </a:rPr>
              <a:t> ut </a:t>
            </a:r>
            <a:r>
              <a:rPr lang="es-CO" sz="3130" dirty="0" err="1">
                <a:solidFill>
                  <a:schemeClr val="tx1"/>
                </a:solidFill>
                <a:latin typeface="Helvetica" charset="0"/>
                <a:cs typeface="Helvetica" charset="0"/>
              </a:rPr>
              <a:t>aliquip</a:t>
            </a:r>
            <a:r>
              <a:rPr lang="es-CO" sz="3130" dirty="0">
                <a:solidFill>
                  <a:schemeClr val="tx1"/>
                </a:solidFill>
                <a:latin typeface="Helvetica" charset="0"/>
                <a:cs typeface="Helvetica" charset="0"/>
              </a:rPr>
              <a:t> ex </a:t>
            </a:r>
            <a:r>
              <a:rPr lang="es-CO" sz="3130" dirty="0" err="1">
                <a:solidFill>
                  <a:schemeClr val="tx1"/>
                </a:solidFill>
                <a:latin typeface="Helvetica" charset="0"/>
                <a:cs typeface="Helvetica" charset="0"/>
              </a:rPr>
              <a:t>ea</a:t>
            </a:r>
            <a:r>
              <a:rPr lang="es-CO" sz="3130" dirty="0">
                <a:solidFill>
                  <a:schemeClr val="tx1"/>
                </a:solidFill>
                <a:latin typeface="Helvetica" charset="0"/>
                <a:cs typeface="Helvetica" charset="0"/>
              </a:rPr>
              <a:t> commodo </a:t>
            </a:r>
            <a:r>
              <a:rPr lang="es-CO" sz="3130" dirty="0" err="1">
                <a:solidFill>
                  <a:schemeClr val="tx1"/>
                </a:solidFill>
                <a:latin typeface="Helvetica" charset="0"/>
                <a:cs typeface="Helvetica" charset="0"/>
              </a:rPr>
              <a:t>consequat</a:t>
            </a:r>
            <a:r>
              <a:rPr lang="es-CO" sz="3130" dirty="0">
                <a:solidFill>
                  <a:schemeClr val="tx1"/>
                </a:solidFill>
                <a:latin typeface="Helvetica" charset="0"/>
                <a:cs typeface="Helvetica" charset="0"/>
              </a:rPr>
              <a:t>. </a:t>
            </a:r>
          </a:p>
        </p:txBody>
      </p:sp>
      <p:sp>
        <p:nvSpPr>
          <p:cNvPr id="68" name="Rectangle 52"/>
          <p:cNvSpPr>
            <a:spLocks noChangeArrowheads="1"/>
          </p:cNvSpPr>
          <p:nvPr/>
        </p:nvSpPr>
        <p:spPr bwMode="auto">
          <a:xfrm>
            <a:off x="11696081" y="19017731"/>
            <a:ext cx="9000000" cy="108000"/>
          </a:xfrm>
          <a:prstGeom prst="rect">
            <a:avLst/>
          </a:prstGeom>
          <a:solidFill>
            <a:srgbClr val="D20D21"/>
          </a:solidFill>
          <a:ln>
            <a:solidFill>
              <a:srgbClr val="D20D21"/>
            </a:solidFill>
          </a:ln>
          <a:extLst>
            <a:ext uri="{91240B29-F687-4f45-9708-019B960494DF}">
              <a14:hiddenLine xmlns:a14="http://schemas.microsoft.com/office/drawing/2010/main" xmlns="" w="9525">
                <a:solidFill>
                  <a:srgbClr val="000000"/>
                </a:solidFill>
                <a:round/>
                <a:headEnd/>
                <a:tailEnd/>
              </a14:hiddenLine>
            </a:ext>
          </a:extLst>
        </p:spPr>
        <p:txBody>
          <a:bodyPr/>
          <a:lstStyle/>
          <a:p>
            <a:pPr defTabSz="2145916"/>
            <a:endParaRPr lang="en-US" sz="10368"/>
          </a:p>
        </p:txBody>
      </p:sp>
    </p:spTree>
    <p:extLst>
      <p:ext uri="{BB962C8B-B14F-4D97-AF65-F5344CB8AC3E}">
        <p14:creationId xmlns:p14="http://schemas.microsoft.com/office/powerpoint/2010/main" val="29613349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2761</TotalTime>
  <Words>786</Words>
  <Application>Microsoft Office PowerPoint</Application>
  <PresentationFormat>Personalizado</PresentationFormat>
  <Paragraphs>35</Paragraphs>
  <Slides>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ＭＳ Ｐゴシック</vt:lpstr>
      <vt:lpstr>Arial</vt:lpstr>
      <vt:lpstr>Calibri</vt:lpstr>
      <vt:lpstr>Helvetica</vt:lpstr>
      <vt:lpstr>Office Theme</vt:lpstr>
      <vt:lpstr>Presentación de PowerPoint</vt:lpstr>
    </vt:vector>
  </TitlesOfParts>
  <Company>SPIE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Escher</dc:creator>
  <cp:lastModifiedBy>Carlos Rene Angarita Sanguino</cp:lastModifiedBy>
  <cp:revision>108</cp:revision>
  <dcterms:created xsi:type="dcterms:W3CDTF">2016-03-21T16:40:14Z</dcterms:created>
  <dcterms:modified xsi:type="dcterms:W3CDTF">2017-11-26T18:58:58Z</dcterms:modified>
</cp:coreProperties>
</file>