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A23D9-49E7-41E1-8CC2-9B958B5C55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124AD2-7F89-4AE2-9F76-3FF87EEEE171}">
      <dgm:prSet/>
      <dgm:spPr/>
      <dgm:t>
        <a:bodyPr/>
        <a:lstStyle/>
        <a:p>
          <a:r>
            <a:rPr lang="es-CO"/>
            <a:t>Desarrollador de juegos Unity</a:t>
          </a:r>
          <a:endParaRPr lang="en-US"/>
        </a:p>
      </dgm:t>
    </dgm:pt>
    <dgm:pt modelId="{81BC6B6C-06A9-4151-B437-E98B7C58134A}" type="parTrans" cxnId="{3D3D4A27-B2B4-4F1C-86EA-81B8A6A582AF}">
      <dgm:prSet/>
      <dgm:spPr/>
      <dgm:t>
        <a:bodyPr/>
        <a:lstStyle/>
        <a:p>
          <a:endParaRPr lang="en-US"/>
        </a:p>
      </dgm:t>
    </dgm:pt>
    <dgm:pt modelId="{51D04648-94AF-4BE4-AEB3-C9A59498FD3D}" type="sibTrans" cxnId="{3D3D4A27-B2B4-4F1C-86EA-81B8A6A582AF}">
      <dgm:prSet/>
      <dgm:spPr/>
      <dgm:t>
        <a:bodyPr/>
        <a:lstStyle/>
        <a:p>
          <a:endParaRPr lang="en-US"/>
        </a:p>
      </dgm:t>
    </dgm:pt>
    <dgm:pt modelId="{25574F4A-E9CD-43DD-9361-B1BBAE45458E}">
      <dgm:prSet/>
      <dgm:spPr/>
      <dgm:t>
        <a:bodyPr/>
        <a:lstStyle/>
        <a:p>
          <a:r>
            <a:rPr lang="es-CO"/>
            <a:t>Manejo de datos con Unity para el juego creado</a:t>
          </a:r>
          <a:endParaRPr lang="en-US"/>
        </a:p>
      </dgm:t>
    </dgm:pt>
    <dgm:pt modelId="{08351F15-EFFE-4E16-9E08-292400251633}" type="parTrans" cxnId="{86A8A570-5B81-494E-886F-A60DCF22798B}">
      <dgm:prSet/>
      <dgm:spPr/>
      <dgm:t>
        <a:bodyPr/>
        <a:lstStyle/>
        <a:p>
          <a:endParaRPr lang="en-US"/>
        </a:p>
      </dgm:t>
    </dgm:pt>
    <dgm:pt modelId="{DF56F322-0073-41C3-8D0F-44AC7EC0A424}" type="sibTrans" cxnId="{86A8A570-5B81-494E-886F-A60DCF22798B}">
      <dgm:prSet/>
      <dgm:spPr/>
      <dgm:t>
        <a:bodyPr/>
        <a:lstStyle/>
        <a:p>
          <a:endParaRPr lang="en-US"/>
        </a:p>
      </dgm:t>
    </dgm:pt>
    <dgm:pt modelId="{07051315-B797-4005-AECF-65FEA5044CEC}">
      <dgm:prSet/>
      <dgm:spPr/>
      <dgm:t>
        <a:bodyPr/>
        <a:lstStyle/>
        <a:p>
          <a:r>
            <a:rPr lang="es-CO"/>
            <a:t>Organización de los datos por medio de ED.</a:t>
          </a:r>
          <a:endParaRPr lang="en-US"/>
        </a:p>
      </dgm:t>
    </dgm:pt>
    <dgm:pt modelId="{709A7C12-F279-4228-AB7C-8853519686C1}" type="parTrans" cxnId="{B4BD9EE4-435B-4962-91F9-415DABA55C4F}">
      <dgm:prSet/>
      <dgm:spPr/>
      <dgm:t>
        <a:bodyPr/>
        <a:lstStyle/>
        <a:p>
          <a:endParaRPr lang="en-US"/>
        </a:p>
      </dgm:t>
    </dgm:pt>
    <dgm:pt modelId="{DF2EDBC4-168E-44C6-8AC3-D7A529B88D10}" type="sibTrans" cxnId="{B4BD9EE4-435B-4962-91F9-415DABA55C4F}">
      <dgm:prSet/>
      <dgm:spPr/>
      <dgm:t>
        <a:bodyPr/>
        <a:lstStyle/>
        <a:p>
          <a:endParaRPr lang="en-US"/>
        </a:p>
      </dgm:t>
    </dgm:pt>
    <dgm:pt modelId="{B517780E-3B08-4BF8-BBDC-9181897EB8F1}">
      <dgm:prSet/>
      <dgm:spPr/>
      <dgm:t>
        <a:bodyPr/>
        <a:lstStyle/>
        <a:p>
          <a:r>
            <a:rPr lang="es-CO"/>
            <a:t>Implementar un algoritmo para determinar las rutas óptimas.</a:t>
          </a:r>
          <a:endParaRPr lang="en-US"/>
        </a:p>
      </dgm:t>
    </dgm:pt>
    <dgm:pt modelId="{E984D6EB-CEBB-4EC2-B599-B4BE6AD13599}" type="parTrans" cxnId="{0A4A839A-8D63-4104-B16B-11345BBBBA92}">
      <dgm:prSet/>
      <dgm:spPr/>
      <dgm:t>
        <a:bodyPr/>
        <a:lstStyle/>
        <a:p>
          <a:endParaRPr lang="en-US"/>
        </a:p>
      </dgm:t>
    </dgm:pt>
    <dgm:pt modelId="{C6B4DDD0-71BE-4A0C-8540-E8EBDF667F7C}" type="sibTrans" cxnId="{0A4A839A-8D63-4104-B16B-11345BBBBA92}">
      <dgm:prSet/>
      <dgm:spPr/>
      <dgm:t>
        <a:bodyPr/>
        <a:lstStyle/>
        <a:p>
          <a:endParaRPr lang="en-US"/>
        </a:p>
      </dgm:t>
    </dgm:pt>
    <dgm:pt modelId="{31311358-9332-4925-981E-78EAB006866B}" type="pres">
      <dgm:prSet presAssocID="{A57A23D9-49E7-41E1-8CC2-9B958B5C55B0}" presName="root" presStyleCnt="0">
        <dgm:presLayoutVars>
          <dgm:dir/>
          <dgm:resizeHandles val="exact"/>
        </dgm:presLayoutVars>
      </dgm:prSet>
      <dgm:spPr/>
    </dgm:pt>
    <dgm:pt modelId="{40B9EBCA-6B11-4D0E-B457-702E13F10413}" type="pres">
      <dgm:prSet presAssocID="{AD124AD2-7F89-4AE2-9F76-3FF87EEEE171}" presName="compNode" presStyleCnt="0"/>
      <dgm:spPr/>
    </dgm:pt>
    <dgm:pt modelId="{712C639E-3C6A-4B73-B1D0-BF782164A4F2}" type="pres">
      <dgm:prSet presAssocID="{AD124AD2-7F89-4AE2-9F76-3FF87EEEE171}" presName="bgRect" presStyleLbl="bgShp" presStyleIdx="0" presStyleCnt="4"/>
      <dgm:spPr/>
    </dgm:pt>
    <dgm:pt modelId="{E08F145F-3525-4EEA-95DD-9AE84C08E402}" type="pres">
      <dgm:prSet presAssocID="{AD124AD2-7F89-4AE2-9F76-3FF87EEEE1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D2DFD78-6942-4CCE-873B-AD98F7E9DD35}" type="pres">
      <dgm:prSet presAssocID="{AD124AD2-7F89-4AE2-9F76-3FF87EEEE171}" presName="spaceRect" presStyleCnt="0"/>
      <dgm:spPr/>
    </dgm:pt>
    <dgm:pt modelId="{86636D5D-EDB0-4936-9AFC-3FBA23ABAE25}" type="pres">
      <dgm:prSet presAssocID="{AD124AD2-7F89-4AE2-9F76-3FF87EEEE171}" presName="parTx" presStyleLbl="revTx" presStyleIdx="0" presStyleCnt="4">
        <dgm:presLayoutVars>
          <dgm:chMax val="0"/>
          <dgm:chPref val="0"/>
        </dgm:presLayoutVars>
      </dgm:prSet>
      <dgm:spPr/>
    </dgm:pt>
    <dgm:pt modelId="{94044F60-BA36-477F-8D43-E2D0EA97C146}" type="pres">
      <dgm:prSet presAssocID="{51D04648-94AF-4BE4-AEB3-C9A59498FD3D}" presName="sibTrans" presStyleCnt="0"/>
      <dgm:spPr/>
    </dgm:pt>
    <dgm:pt modelId="{10ED9C15-B633-48EC-AED0-5AF6C558EE59}" type="pres">
      <dgm:prSet presAssocID="{25574F4A-E9CD-43DD-9361-B1BBAE45458E}" presName="compNode" presStyleCnt="0"/>
      <dgm:spPr/>
    </dgm:pt>
    <dgm:pt modelId="{F23B0452-9D0B-41C6-8582-636959777225}" type="pres">
      <dgm:prSet presAssocID="{25574F4A-E9CD-43DD-9361-B1BBAE45458E}" presName="bgRect" presStyleLbl="bgShp" presStyleIdx="1" presStyleCnt="4"/>
      <dgm:spPr/>
    </dgm:pt>
    <dgm:pt modelId="{C52C9C9A-62BF-4B5A-BA8B-03875055A395}" type="pres">
      <dgm:prSet presAssocID="{25574F4A-E9CD-43DD-9361-B1BBAE4545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7588B00-852E-4997-91B0-51CDD1A63D9A}" type="pres">
      <dgm:prSet presAssocID="{25574F4A-E9CD-43DD-9361-B1BBAE45458E}" presName="spaceRect" presStyleCnt="0"/>
      <dgm:spPr/>
    </dgm:pt>
    <dgm:pt modelId="{84EAFA96-8062-4AA0-ABF9-7D8172DDD3DA}" type="pres">
      <dgm:prSet presAssocID="{25574F4A-E9CD-43DD-9361-B1BBAE45458E}" presName="parTx" presStyleLbl="revTx" presStyleIdx="1" presStyleCnt="4">
        <dgm:presLayoutVars>
          <dgm:chMax val="0"/>
          <dgm:chPref val="0"/>
        </dgm:presLayoutVars>
      </dgm:prSet>
      <dgm:spPr/>
    </dgm:pt>
    <dgm:pt modelId="{F73E4B3C-9769-4635-8040-B83F39A40880}" type="pres">
      <dgm:prSet presAssocID="{DF56F322-0073-41C3-8D0F-44AC7EC0A424}" presName="sibTrans" presStyleCnt="0"/>
      <dgm:spPr/>
    </dgm:pt>
    <dgm:pt modelId="{DC39A648-B62F-4473-ADE7-6D9C67E65A0B}" type="pres">
      <dgm:prSet presAssocID="{07051315-B797-4005-AECF-65FEA5044CEC}" presName="compNode" presStyleCnt="0"/>
      <dgm:spPr/>
    </dgm:pt>
    <dgm:pt modelId="{DCC30672-55E9-4E6B-BB7F-F772125CCC05}" type="pres">
      <dgm:prSet presAssocID="{07051315-B797-4005-AECF-65FEA5044CEC}" presName="bgRect" presStyleLbl="bgShp" presStyleIdx="2" presStyleCnt="4"/>
      <dgm:spPr/>
    </dgm:pt>
    <dgm:pt modelId="{47B40B3E-52C7-4C29-9F34-3E527F09CFE8}" type="pres">
      <dgm:prSet presAssocID="{07051315-B797-4005-AECF-65FEA5044C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D623037D-ECE0-4915-82B0-963C3C8CC706}" type="pres">
      <dgm:prSet presAssocID="{07051315-B797-4005-AECF-65FEA5044CEC}" presName="spaceRect" presStyleCnt="0"/>
      <dgm:spPr/>
    </dgm:pt>
    <dgm:pt modelId="{AD3AF973-83B9-4EF7-8BFB-9C7FB88210E8}" type="pres">
      <dgm:prSet presAssocID="{07051315-B797-4005-AECF-65FEA5044CEC}" presName="parTx" presStyleLbl="revTx" presStyleIdx="2" presStyleCnt="4">
        <dgm:presLayoutVars>
          <dgm:chMax val="0"/>
          <dgm:chPref val="0"/>
        </dgm:presLayoutVars>
      </dgm:prSet>
      <dgm:spPr/>
    </dgm:pt>
    <dgm:pt modelId="{62C8CF86-5661-4E74-A545-066A8F753209}" type="pres">
      <dgm:prSet presAssocID="{DF2EDBC4-168E-44C6-8AC3-D7A529B88D10}" presName="sibTrans" presStyleCnt="0"/>
      <dgm:spPr/>
    </dgm:pt>
    <dgm:pt modelId="{10BCD679-0F99-4D48-8979-2DFA154E1387}" type="pres">
      <dgm:prSet presAssocID="{B517780E-3B08-4BF8-BBDC-9181897EB8F1}" presName="compNode" presStyleCnt="0"/>
      <dgm:spPr/>
    </dgm:pt>
    <dgm:pt modelId="{1A0660C8-39A3-4891-83F4-201C56CAD136}" type="pres">
      <dgm:prSet presAssocID="{B517780E-3B08-4BF8-BBDC-9181897EB8F1}" presName="bgRect" presStyleLbl="bgShp" presStyleIdx="3" presStyleCnt="4"/>
      <dgm:spPr/>
    </dgm:pt>
    <dgm:pt modelId="{B9A3DF4F-4097-4344-BB9A-4E6A821FF4A4}" type="pres">
      <dgm:prSet presAssocID="{B517780E-3B08-4BF8-BBDC-9181897EB8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D06AC6D6-11C2-4AE3-9467-6F7B940775CB}" type="pres">
      <dgm:prSet presAssocID="{B517780E-3B08-4BF8-BBDC-9181897EB8F1}" presName="spaceRect" presStyleCnt="0"/>
      <dgm:spPr/>
    </dgm:pt>
    <dgm:pt modelId="{D9BEA0ED-B1FA-4331-9516-0AAC762D8D4D}" type="pres">
      <dgm:prSet presAssocID="{B517780E-3B08-4BF8-BBDC-9181897EB8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3D4A27-B2B4-4F1C-86EA-81B8A6A582AF}" srcId="{A57A23D9-49E7-41E1-8CC2-9B958B5C55B0}" destId="{AD124AD2-7F89-4AE2-9F76-3FF87EEEE171}" srcOrd="0" destOrd="0" parTransId="{81BC6B6C-06A9-4151-B437-E98B7C58134A}" sibTransId="{51D04648-94AF-4BE4-AEB3-C9A59498FD3D}"/>
    <dgm:cxn modelId="{5BF07564-1753-4CCF-B214-35365CC34EAF}" type="presOf" srcId="{A57A23D9-49E7-41E1-8CC2-9B958B5C55B0}" destId="{31311358-9332-4925-981E-78EAB006866B}" srcOrd="0" destOrd="0" presId="urn:microsoft.com/office/officeart/2018/2/layout/IconVerticalSolidList"/>
    <dgm:cxn modelId="{86A8A570-5B81-494E-886F-A60DCF22798B}" srcId="{A57A23D9-49E7-41E1-8CC2-9B958B5C55B0}" destId="{25574F4A-E9CD-43DD-9361-B1BBAE45458E}" srcOrd="1" destOrd="0" parTransId="{08351F15-EFFE-4E16-9E08-292400251633}" sibTransId="{DF56F322-0073-41C3-8D0F-44AC7EC0A424}"/>
    <dgm:cxn modelId="{0A4A839A-8D63-4104-B16B-11345BBBBA92}" srcId="{A57A23D9-49E7-41E1-8CC2-9B958B5C55B0}" destId="{B517780E-3B08-4BF8-BBDC-9181897EB8F1}" srcOrd="3" destOrd="0" parTransId="{E984D6EB-CEBB-4EC2-B599-B4BE6AD13599}" sibTransId="{C6B4DDD0-71BE-4A0C-8540-E8EBDF667F7C}"/>
    <dgm:cxn modelId="{FED304A7-D63C-4923-97C6-6F65E2680782}" type="presOf" srcId="{25574F4A-E9CD-43DD-9361-B1BBAE45458E}" destId="{84EAFA96-8062-4AA0-ABF9-7D8172DDD3DA}" srcOrd="0" destOrd="0" presId="urn:microsoft.com/office/officeart/2018/2/layout/IconVerticalSolidList"/>
    <dgm:cxn modelId="{FC64C8D4-2C92-48E7-8328-D44F95ED001D}" type="presOf" srcId="{B517780E-3B08-4BF8-BBDC-9181897EB8F1}" destId="{D9BEA0ED-B1FA-4331-9516-0AAC762D8D4D}" srcOrd="0" destOrd="0" presId="urn:microsoft.com/office/officeart/2018/2/layout/IconVerticalSolidList"/>
    <dgm:cxn modelId="{B4BD9EE4-435B-4962-91F9-415DABA55C4F}" srcId="{A57A23D9-49E7-41E1-8CC2-9B958B5C55B0}" destId="{07051315-B797-4005-AECF-65FEA5044CEC}" srcOrd="2" destOrd="0" parTransId="{709A7C12-F279-4228-AB7C-8853519686C1}" sibTransId="{DF2EDBC4-168E-44C6-8AC3-D7A529B88D10}"/>
    <dgm:cxn modelId="{DD29C0E9-A8F1-4DEC-9D92-E63352710B4B}" type="presOf" srcId="{AD124AD2-7F89-4AE2-9F76-3FF87EEEE171}" destId="{86636D5D-EDB0-4936-9AFC-3FBA23ABAE25}" srcOrd="0" destOrd="0" presId="urn:microsoft.com/office/officeart/2018/2/layout/IconVerticalSolidList"/>
    <dgm:cxn modelId="{1D0E3AF1-93B5-4DC1-9CA2-AF63F9180186}" type="presOf" srcId="{07051315-B797-4005-AECF-65FEA5044CEC}" destId="{AD3AF973-83B9-4EF7-8BFB-9C7FB88210E8}" srcOrd="0" destOrd="0" presId="urn:microsoft.com/office/officeart/2018/2/layout/IconVerticalSolidList"/>
    <dgm:cxn modelId="{CF0EBE79-773F-4A8A-B181-26F0993D3BF9}" type="presParOf" srcId="{31311358-9332-4925-981E-78EAB006866B}" destId="{40B9EBCA-6B11-4D0E-B457-702E13F10413}" srcOrd="0" destOrd="0" presId="urn:microsoft.com/office/officeart/2018/2/layout/IconVerticalSolidList"/>
    <dgm:cxn modelId="{DCEB7BE8-E7A6-46A1-976B-6CEC54F3AABE}" type="presParOf" srcId="{40B9EBCA-6B11-4D0E-B457-702E13F10413}" destId="{712C639E-3C6A-4B73-B1D0-BF782164A4F2}" srcOrd="0" destOrd="0" presId="urn:microsoft.com/office/officeart/2018/2/layout/IconVerticalSolidList"/>
    <dgm:cxn modelId="{074A61A4-7F62-48AF-841E-3074537D4B59}" type="presParOf" srcId="{40B9EBCA-6B11-4D0E-B457-702E13F10413}" destId="{E08F145F-3525-4EEA-95DD-9AE84C08E402}" srcOrd="1" destOrd="0" presId="urn:microsoft.com/office/officeart/2018/2/layout/IconVerticalSolidList"/>
    <dgm:cxn modelId="{1EDAE406-92B2-42C7-9C2A-21938610A496}" type="presParOf" srcId="{40B9EBCA-6B11-4D0E-B457-702E13F10413}" destId="{4D2DFD78-6942-4CCE-873B-AD98F7E9DD35}" srcOrd="2" destOrd="0" presId="urn:microsoft.com/office/officeart/2018/2/layout/IconVerticalSolidList"/>
    <dgm:cxn modelId="{E3ED6307-63BF-4FAB-9BB8-D11D506A6506}" type="presParOf" srcId="{40B9EBCA-6B11-4D0E-B457-702E13F10413}" destId="{86636D5D-EDB0-4936-9AFC-3FBA23ABAE25}" srcOrd="3" destOrd="0" presId="urn:microsoft.com/office/officeart/2018/2/layout/IconVerticalSolidList"/>
    <dgm:cxn modelId="{4EB935E5-1545-47CF-B797-6F6A82004831}" type="presParOf" srcId="{31311358-9332-4925-981E-78EAB006866B}" destId="{94044F60-BA36-477F-8D43-E2D0EA97C146}" srcOrd="1" destOrd="0" presId="urn:microsoft.com/office/officeart/2018/2/layout/IconVerticalSolidList"/>
    <dgm:cxn modelId="{BA414530-4D8B-4D2F-A126-A1E75B2A96A5}" type="presParOf" srcId="{31311358-9332-4925-981E-78EAB006866B}" destId="{10ED9C15-B633-48EC-AED0-5AF6C558EE59}" srcOrd="2" destOrd="0" presId="urn:microsoft.com/office/officeart/2018/2/layout/IconVerticalSolidList"/>
    <dgm:cxn modelId="{48176B48-208E-478C-90FF-EF42CF894E76}" type="presParOf" srcId="{10ED9C15-B633-48EC-AED0-5AF6C558EE59}" destId="{F23B0452-9D0B-41C6-8582-636959777225}" srcOrd="0" destOrd="0" presId="urn:microsoft.com/office/officeart/2018/2/layout/IconVerticalSolidList"/>
    <dgm:cxn modelId="{DB01F337-B762-4495-892E-F21E2924A34F}" type="presParOf" srcId="{10ED9C15-B633-48EC-AED0-5AF6C558EE59}" destId="{C52C9C9A-62BF-4B5A-BA8B-03875055A395}" srcOrd="1" destOrd="0" presId="urn:microsoft.com/office/officeart/2018/2/layout/IconVerticalSolidList"/>
    <dgm:cxn modelId="{B7845698-7F76-44C8-8E57-E9D582390CAF}" type="presParOf" srcId="{10ED9C15-B633-48EC-AED0-5AF6C558EE59}" destId="{07588B00-852E-4997-91B0-51CDD1A63D9A}" srcOrd="2" destOrd="0" presId="urn:microsoft.com/office/officeart/2018/2/layout/IconVerticalSolidList"/>
    <dgm:cxn modelId="{2EFC7747-D2DC-408F-AE5C-3708AFF1FBFB}" type="presParOf" srcId="{10ED9C15-B633-48EC-AED0-5AF6C558EE59}" destId="{84EAFA96-8062-4AA0-ABF9-7D8172DDD3DA}" srcOrd="3" destOrd="0" presId="urn:microsoft.com/office/officeart/2018/2/layout/IconVerticalSolidList"/>
    <dgm:cxn modelId="{25D522B8-8949-4BB1-8943-0F1ED07FB8A6}" type="presParOf" srcId="{31311358-9332-4925-981E-78EAB006866B}" destId="{F73E4B3C-9769-4635-8040-B83F39A40880}" srcOrd="3" destOrd="0" presId="urn:microsoft.com/office/officeart/2018/2/layout/IconVerticalSolidList"/>
    <dgm:cxn modelId="{41C201DD-9474-4373-AD28-F6217748AA9C}" type="presParOf" srcId="{31311358-9332-4925-981E-78EAB006866B}" destId="{DC39A648-B62F-4473-ADE7-6D9C67E65A0B}" srcOrd="4" destOrd="0" presId="urn:microsoft.com/office/officeart/2018/2/layout/IconVerticalSolidList"/>
    <dgm:cxn modelId="{9F883F3C-B000-451B-A2E7-A96ECA6703A9}" type="presParOf" srcId="{DC39A648-B62F-4473-ADE7-6D9C67E65A0B}" destId="{DCC30672-55E9-4E6B-BB7F-F772125CCC05}" srcOrd="0" destOrd="0" presId="urn:microsoft.com/office/officeart/2018/2/layout/IconVerticalSolidList"/>
    <dgm:cxn modelId="{37444AA4-4127-4DAD-8168-3EF37A4562E8}" type="presParOf" srcId="{DC39A648-B62F-4473-ADE7-6D9C67E65A0B}" destId="{47B40B3E-52C7-4C29-9F34-3E527F09CFE8}" srcOrd="1" destOrd="0" presId="urn:microsoft.com/office/officeart/2018/2/layout/IconVerticalSolidList"/>
    <dgm:cxn modelId="{597EB8E2-51C3-4BAA-96A6-0FB50C79E07D}" type="presParOf" srcId="{DC39A648-B62F-4473-ADE7-6D9C67E65A0B}" destId="{D623037D-ECE0-4915-82B0-963C3C8CC706}" srcOrd="2" destOrd="0" presId="urn:microsoft.com/office/officeart/2018/2/layout/IconVerticalSolidList"/>
    <dgm:cxn modelId="{6F9F8D14-CC13-4FDF-9D0D-DDC46CF135B0}" type="presParOf" srcId="{DC39A648-B62F-4473-ADE7-6D9C67E65A0B}" destId="{AD3AF973-83B9-4EF7-8BFB-9C7FB88210E8}" srcOrd="3" destOrd="0" presId="urn:microsoft.com/office/officeart/2018/2/layout/IconVerticalSolidList"/>
    <dgm:cxn modelId="{0169A856-EBC7-4200-9497-31F6B8F7CAC0}" type="presParOf" srcId="{31311358-9332-4925-981E-78EAB006866B}" destId="{62C8CF86-5661-4E74-A545-066A8F753209}" srcOrd="5" destOrd="0" presId="urn:microsoft.com/office/officeart/2018/2/layout/IconVerticalSolidList"/>
    <dgm:cxn modelId="{20AA7BBC-E058-4BE4-96E3-F265B2651FC1}" type="presParOf" srcId="{31311358-9332-4925-981E-78EAB006866B}" destId="{10BCD679-0F99-4D48-8979-2DFA154E1387}" srcOrd="6" destOrd="0" presId="urn:microsoft.com/office/officeart/2018/2/layout/IconVerticalSolidList"/>
    <dgm:cxn modelId="{C830BBBF-B7F1-430A-9BF0-F086EC4F56DB}" type="presParOf" srcId="{10BCD679-0F99-4D48-8979-2DFA154E1387}" destId="{1A0660C8-39A3-4891-83F4-201C56CAD136}" srcOrd="0" destOrd="0" presId="urn:microsoft.com/office/officeart/2018/2/layout/IconVerticalSolidList"/>
    <dgm:cxn modelId="{0FB72C8D-198A-4EEA-90E8-E84E61F7E55C}" type="presParOf" srcId="{10BCD679-0F99-4D48-8979-2DFA154E1387}" destId="{B9A3DF4F-4097-4344-BB9A-4E6A821FF4A4}" srcOrd="1" destOrd="0" presId="urn:microsoft.com/office/officeart/2018/2/layout/IconVerticalSolidList"/>
    <dgm:cxn modelId="{BB7E6E00-CADD-4D96-9ED1-D6CD824994F6}" type="presParOf" srcId="{10BCD679-0F99-4D48-8979-2DFA154E1387}" destId="{D06AC6D6-11C2-4AE3-9467-6F7B940775CB}" srcOrd="2" destOrd="0" presId="urn:microsoft.com/office/officeart/2018/2/layout/IconVerticalSolidList"/>
    <dgm:cxn modelId="{60572E8D-8F5A-43C4-9AB1-3475A62E6A4D}" type="presParOf" srcId="{10BCD679-0F99-4D48-8979-2DFA154E1387}" destId="{D9BEA0ED-B1FA-4331-9516-0AAC762D8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639E-3C6A-4B73-B1D0-BF782164A4F2}">
      <dsp:nvSpPr>
        <dsp:cNvPr id="0" name=""/>
        <dsp:cNvSpPr/>
      </dsp:nvSpPr>
      <dsp:spPr>
        <a:xfrm>
          <a:off x="0" y="2177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F145F-3525-4EEA-95DD-9AE84C08E402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36D5D-EDB0-4936-9AFC-3FBA23ABAE25}">
      <dsp:nvSpPr>
        <dsp:cNvPr id="0" name=""/>
        <dsp:cNvSpPr/>
      </dsp:nvSpPr>
      <dsp:spPr>
        <a:xfrm>
          <a:off x="1274714" y="2177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Desarrollador de juegos Unity</a:t>
          </a:r>
          <a:endParaRPr lang="en-US" sz="2200" kern="1200"/>
        </a:p>
      </dsp:txBody>
      <dsp:txXfrm>
        <a:off x="1274714" y="2177"/>
        <a:ext cx="5116560" cy="1103648"/>
      </dsp:txXfrm>
    </dsp:sp>
    <dsp:sp modelId="{F23B0452-9D0B-41C6-8582-636959777225}">
      <dsp:nvSpPr>
        <dsp:cNvPr id="0" name=""/>
        <dsp:cNvSpPr/>
      </dsp:nvSpPr>
      <dsp:spPr>
        <a:xfrm>
          <a:off x="0" y="1381738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C9C9A-62BF-4B5A-BA8B-03875055A395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AFA96-8062-4AA0-ABF9-7D8172DDD3DA}">
      <dsp:nvSpPr>
        <dsp:cNvPr id="0" name=""/>
        <dsp:cNvSpPr/>
      </dsp:nvSpPr>
      <dsp:spPr>
        <a:xfrm>
          <a:off x="1274714" y="1381738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Manejo de datos con Unity para el juego creado</a:t>
          </a:r>
          <a:endParaRPr lang="en-US" sz="2200" kern="1200"/>
        </a:p>
      </dsp:txBody>
      <dsp:txXfrm>
        <a:off x="1274714" y="1381738"/>
        <a:ext cx="5116560" cy="1103648"/>
      </dsp:txXfrm>
    </dsp:sp>
    <dsp:sp modelId="{DCC30672-55E9-4E6B-BB7F-F772125CCC05}">
      <dsp:nvSpPr>
        <dsp:cNvPr id="0" name=""/>
        <dsp:cNvSpPr/>
      </dsp:nvSpPr>
      <dsp:spPr>
        <a:xfrm>
          <a:off x="0" y="2761299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40B3E-52C7-4C29-9F34-3E527F09CFE8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AF973-83B9-4EF7-8BFB-9C7FB88210E8}">
      <dsp:nvSpPr>
        <dsp:cNvPr id="0" name=""/>
        <dsp:cNvSpPr/>
      </dsp:nvSpPr>
      <dsp:spPr>
        <a:xfrm>
          <a:off x="1274714" y="2761299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Organización de los datos por medio de ED.</a:t>
          </a:r>
          <a:endParaRPr lang="en-US" sz="2200" kern="1200"/>
        </a:p>
      </dsp:txBody>
      <dsp:txXfrm>
        <a:off x="1274714" y="2761299"/>
        <a:ext cx="5116560" cy="1103648"/>
      </dsp:txXfrm>
    </dsp:sp>
    <dsp:sp modelId="{1A0660C8-39A3-4891-83F4-201C56CAD136}">
      <dsp:nvSpPr>
        <dsp:cNvPr id="0" name=""/>
        <dsp:cNvSpPr/>
      </dsp:nvSpPr>
      <dsp:spPr>
        <a:xfrm>
          <a:off x="0" y="4140860"/>
          <a:ext cx="6391275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3DF4F-4097-4344-BB9A-4E6A821FF4A4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EA0ED-B1FA-4331-9516-0AAC762D8D4D}">
      <dsp:nvSpPr>
        <dsp:cNvPr id="0" name=""/>
        <dsp:cNvSpPr/>
      </dsp:nvSpPr>
      <dsp:spPr>
        <a:xfrm>
          <a:off x="1274714" y="4140860"/>
          <a:ext cx="5116560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kern="1200"/>
            <a:t>Implementar un algoritmo para determinar las rutas óptimas.</a:t>
          </a:r>
          <a:endParaRPr lang="en-US" sz="2200" kern="1200"/>
        </a:p>
      </dsp:txBody>
      <dsp:txXfrm>
        <a:off x="1274714" y="4140860"/>
        <a:ext cx="5116560" cy="1103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42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2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621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051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722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899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8659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52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33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0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01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36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228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57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650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081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46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8E3C4-619A-49E2-9F32-3D7633162DD8}" type="datetimeFigureOut">
              <a:rPr lang="es-CO" smtClean="0"/>
              <a:t>18/10/2020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959BA7-03AD-4CB6-82BB-360DAAD24E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Recorre el camino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Juan Nicolás Santamaría</a:t>
            </a:r>
          </a:p>
        </p:txBody>
      </p:sp>
    </p:spTree>
    <p:extLst>
      <p:ext uri="{BB962C8B-B14F-4D97-AF65-F5344CB8AC3E}">
        <p14:creationId xmlns:p14="http://schemas.microsoft.com/office/powerpoint/2010/main" val="229718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FCFBD-BC97-4FA3-A3C1-4BB44BD6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Paso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32F2F4C-8D57-4F61-B5C7-D4086015A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5" r="465" b="-2"/>
          <a:stretch/>
        </p:blipFill>
        <p:spPr>
          <a:xfrm>
            <a:off x="1987243" y="1114621"/>
            <a:ext cx="4688220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5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24A972-D66C-4DD8-BCB2-90E7ADBF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Paso 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AFAC378-6DD4-4ADE-9760-1025DE2AF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6" r="1" b="2"/>
          <a:stretch/>
        </p:blipFill>
        <p:spPr>
          <a:xfrm>
            <a:off x="1987206" y="1114621"/>
            <a:ext cx="4688293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5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9F6A2-F24D-45E2-841A-48F21C52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Resultado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47E6F7C-15D8-430B-94E1-F6768AF05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6" r="1345" b="5"/>
          <a:stretch/>
        </p:blipFill>
        <p:spPr>
          <a:xfrm>
            <a:off x="1987240" y="1114621"/>
            <a:ext cx="4688226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 a resolver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494352" y="2776582"/>
            <a:ext cx="41490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/>
              <a:t>Calcular el puntaje final del jugador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/>
              <a:t>Suma de movimientos y del tiempo del recorrido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/>
              <a:t>Oro con puntos extra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/>
              <a:t>Poderes que dan multiplicadores al puntaje por el tiempo o por el oro recolectado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CO" dirty="0"/>
              <a:t>Enemigos que al tocar al jugador restan puntaje</a:t>
            </a:r>
          </a:p>
          <a:p>
            <a:pPr marL="285750" indent="-28575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85" y="2776582"/>
            <a:ext cx="2758303" cy="34163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8" y="2773500"/>
            <a:ext cx="2977533" cy="341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7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s-CO" sz="2800">
                <a:solidFill>
                  <a:srgbClr val="EBEBEB"/>
                </a:solidFill>
              </a:rPr>
              <a:t>Requerimientos funcionales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F11803-F35E-4FD5-96D7-B582BBFA0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83716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61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Colas para llevar registro del puntaje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605" y="1825329"/>
            <a:ext cx="5585944" cy="327688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17" y="5246910"/>
            <a:ext cx="6840720" cy="141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0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9" y="303852"/>
            <a:ext cx="9491781" cy="17851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79" y="2263138"/>
            <a:ext cx="6269609" cy="16406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9" y="3990891"/>
            <a:ext cx="4823987" cy="25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Pilas para almacenar poderes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873" y="2593911"/>
            <a:ext cx="1634558" cy="35721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19" y="2593911"/>
            <a:ext cx="1585097" cy="35512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498" y="2593911"/>
            <a:ext cx="1629943" cy="35512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023" y="2593911"/>
            <a:ext cx="1514268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6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31195E-B74F-4316-B9E6-FC67B25C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EBEBEB"/>
                </a:solidFill>
              </a:rPr>
              <a:t>A*</a:t>
            </a:r>
            <a:endParaRPr lang="es-ES">
              <a:solidFill>
                <a:srgbClr val="EBEBEB"/>
              </a:solidFill>
            </a:endParaRPr>
          </a:p>
        </p:txBody>
      </p:sp>
      <p:pic>
        <p:nvPicPr>
          <p:cNvPr id="4" name="Marcador de contenido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50881EA-700F-4ACD-99C4-4ABBFF68C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8" r="2756" b="2"/>
          <a:stretch/>
        </p:blipFill>
        <p:spPr>
          <a:xfrm>
            <a:off x="5731383" y="803751"/>
            <a:ext cx="5317980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0932E-BFDD-4306-873F-4597533E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El paso a paso se vería así (Las casillas naranjas son las casillas a considerar como posibles rutas, las rojas como descartadas y las verdes como ya vistas y aprobadas para el siguiente paso)</a:t>
            </a:r>
          </a:p>
          <a:p>
            <a:endParaRPr lang="es-ES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4465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C605E-F9B9-4E4E-8BD6-4915B95A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Paso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9F5280FE-AB0C-43FF-B770-46C11B85D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r="6484" b="2"/>
          <a:stretch/>
        </p:blipFill>
        <p:spPr>
          <a:xfrm>
            <a:off x="1987236" y="1114621"/>
            <a:ext cx="4688234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4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430AAE-6747-4BDB-99A2-399423CB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PASO 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4" name="Marcador de contenido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A11D1AD0-BF3A-43E2-B249-5E3A8C085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5" r="3325" b="1"/>
          <a:stretch/>
        </p:blipFill>
        <p:spPr>
          <a:xfrm>
            <a:off x="1987252" y="1114621"/>
            <a:ext cx="4688201" cy="46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0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Sala de reuniones Ion</vt:lpstr>
      <vt:lpstr>Recorre el camino</vt:lpstr>
      <vt:lpstr>Problema a resolver</vt:lpstr>
      <vt:lpstr>Requerimientos funcionales</vt:lpstr>
      <vt:lpstr>Colas para llevar registro del puntaje</vt:lpstr>
      <vt:lpstr>Presentación de PowerPoint</vt:lpstr>
      <vt:lpstr>Pilas para almacenar poderes</vt:lpstr>
      <vt:lpstr>A*</vt:lpstr>
      <vt:lpstr>Paso 1</vt:lpstr>
      <vt:lpstr>PASO 2</vt:lpstr>
      <vt:lpstr>Paso 3</vt:lpstr>
      <vt:lpstr>Paso 4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Recorre el camino</dc:title>
  <dc:creator>Juan David Castaño Rodríguez</dc:creator>
  <cp:lastModifiedBy>Juan David Castaño Rodríguez</cp:lastModifiedBy>
  <cp:revision>2</cp:revision>
  <dcterms:created xsi:type="dcterms:W3CDTF">2020-10-19T03:56:42Z</dcterms:created>
  <dcterms:modified xsi:type="dcterms:W3CDTF">2020-10-19T04:13:19Z</dcterms:modified>
</cp:coreProperties>
</file>