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648E3C4-619A-49E2-9F32-3D7633162DD8}" type="datetimeFigureOut">
              <a:rPr lang="es-CO" smtClean="0"/>
              <a:t>18/10/2020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3959BA7-03AD-4CB6-82BB-360DAAD24E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642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E3C4-619A-49E2-9F32-3D7633162DD8}" type="datetimeFigureOut">
              <a:rPr lang="es-CO" smtClean="0"/>
              <a:t>18/10/2020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9BA7-03AD-4CB6-82BB-360DAAD24E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924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E3C4-619A-49E2-9F32-3D7633162DD8}" type="datetimeFigureOut">
              <a:rPr lang="es-CO" smtClean="0"/>
              <a:t>18/10/2020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9BA7-03AD-4CB6-82BB-360DAAD24E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6212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E3C4-619A-49E2-9F32-3D7633162DD8}" type="datetimeFigureOut">
              <a:rPr lang="es-CO" smtClean="0"/>
              <a:t>18/10/2020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9BA7-03AD-4CB6-82BB-360DAAD24E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0516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E3C4-619A-49E2-9F32-3D7633162DD8}" type="datetimeFigureOut">
              <a:rPr lang="es-CO" smtClean="0"/>
              <a:t>18/10/2020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9BA7-03AD-4CB6-82BB-360DAAD24E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7220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E3C4-619A-49E2-9F32-3D7633162DD8}" type="datetimeFigureOut">
              <a:rPr lang="es-CO" smtClean="0"/>
              <a:t>18/10/2020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9BA7-03AD-4CB6-82BB-360DAAD24E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8992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E3C4-619A-49E2-9F32-3D7633162DD8}" type="datetimeFigureOut">
              <a:rPr lang="es-CO" smtClean="0"/>
              <a:t>18/10/2020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9BA7-03AD-4CB6-82BB-360DAAD24E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8659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648E3C4-619A-49E2-9F32-3D7633162DD8}" type="datetimeFigureOut">
              <a:rPr lang="es-CO" smtClean="0"/>
              <a:t>18/10/2020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9BA7-03AD-4CB6-82BB-360DAAD24E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0524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648E3C4-619A-49E2-9F32-3D7633162DD8}" type="datetimeFigureOut">
              <a:rPr lang="es-CO" smtClean="0"/>
              <a:t>18/10/2020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9BA7-03AD-4CB6-82BB-360DAAD24E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733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E3C4-619A-49E2-9F32-3D7633162DD8}" type="datetimeFigureOut">
              <a:rPr lang="es-CO" smtClean="0"/>
              <a:t>18/10/2020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9BA7-03AD-4CB6-82BB-360DAAD24E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605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E3C4-619A-49E2-9F32-3D7633162DD8}" type="datetimeFigureOut">
              <a:rPr lang="es-CO" smtClean="0"/>
              <a:t>18/10/2020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9BA7-03AD-4CB6-82BB-360DAAD24E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3014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E3C4-619A-49E2-9F32-3D7633162DD8}" type="datetimeFigureOut">
              <a:rPr lang="es-CO" smtClean="0"/>
              <a:t>18/10/2020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9BA7-03AD-4CB6-82BB-360DAAD24E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363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E3C4-619A-49E2-9F32-3D7633162DD8}" type="datetimeFigureOut">
              <a:rPr lang="es-CO" smtClean="0"/>
              <a:t>18/10/2020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9BA7-03AD-4CB6-82BB-360DAAD24E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228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E3C4-619A-49E2-9F32-3D7633162DD8}" type="datetimeFigureOut">
              <a:rPr lang="es-CO" smtClean="0"/>
              <a:t>18/10/2020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9BA7-03AD-4CB6-82BB-360DAAD24E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457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E3C4-619A-49E2-9F32-3D7633162DD8}" type="datetimeFigureOut">
              <a:rPr lang="es-CO" smtClean="0"/>
              <a:t>18/10/2020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9BA7-03AD-4CB6-82BB-360DAAD24E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650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E3C4-619A-49E2-9F32-3D7633162DD8}" type="datetimeFigureOut">
              <a:rPr lang="es-CO" smtClean="0"/>
              <a:t>18/10/2020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9BA7-03AD-4CB6-82BB-360DAAD24E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081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E3C4-619A-49E2-9F32-3D7633162DD8}" type="datetimeFigureOut">
              <a:rPr lang="es-CO" smtClean="0"/>
              <a:t>18/10/2020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9BA7-03AD-4CB6-82BB-360DAAD24E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246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8E3C4-619A-49E2-9F32-3D7633162DD8}" type="datetimeFigureOut">
              <a:rPr lang="es-CO" smtClean="0"/>
              <a:t>18/10/2020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CO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3959BA7-03AD-4CB6-82BB-360DAAD24E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176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Recorre el camino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Juan Nicolás Santamaría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9718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Problema a resolver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7494352" y="2776582"/>
            <a:ext cx="41490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CO" dirty="0" smtClean="0"/>
              <a:t>Calcular el puntaje final del jugador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CO" dirty="0" smtClean="0"/>
              <a:t>Suma de movimientos y del tiempo del recorrido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CO" dirty="0" smtClean="0"/>
              <a:t>Oro con puntos extra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CO" dirty="0" smtClean="0"/>
              <a:t>Poderes que dan multiplicadores al puntaje por el tiempo o por el oro recolectado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CO" dirty="0" smtClean="0"/>
              <a:t>Enemigos que al tocar al jugador restan puntaje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s-CO" dirty="0" smtClean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185" y="2776582"/>
            <a:ext cx="2758303" cy="34163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88" y="2773500"/>
            <a:ext cx="2977533" cy="341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70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Requerimientos funcionales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Desarrollador de juegos Unity</a:t>
            </a:r>
          </a:p>
          <a:p>
            <a:r>
              <a:rPr lang="es-CO" dirty="0" smtClean="0"/>
              <a:t>Manejo de datos con Unity para el juego creado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68617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Colas para llevar registro del puntaje</a:t>
            </a:r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605" y="1825329"/>
            <a:ext cx="5585944" cy="327688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217" y="5246910"/>
            <a:ext cx="6840720" cy="141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06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79" y="303852"/>
            <a:ext cx="9491781" cy="178513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79" y="2263138"/>
            <a:ext cx="6269609" cy="164068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79" y="3990891"/>
            <a:ext cx="4823987" cy="256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0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Pilas para almacenar poderes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873" y="2593911"/>
            <a:ext cx="1634558" cy="357210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819" y="2593911"/>
            <a:ext cx="1585097" cy="355122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498" y="2593911"/>
            <a:ext cx="1629943" cy="355122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0023" y="2593911"/>
            <a:ext cx="1514268" cy="35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68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TM02900722[[fn=Sala de reuniones Ion]]</Template>
  <TotalTime>333</TotalTime>
  <Words>74</Words>
  <Application>Microsoft Office PowerPoint</Application>
  <PresentationFormat>Panorámica</PresentationFormat>
  <Paragraphs>13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Sala de reuniones Ion</vt:lpstr>
      <vt:lpstr>Recorre el camino</vt:lpstr>
      <vt:lpstr>Problema a resolver</vt:lpstr>
      <vt:lpstr>Requerimientos funcionales</vt:lpstr>
      <vt:lpstr>Colas para llevar registro del puntaje</vt:lpstr>
      <vt:lpstr>Presentación de PowerPoint</vt:lpstr>
      <vt:lpstr>Pilas para almacenar poderes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Nicolás</dc:creator>
  <cp:lastModifiedBy>Juan Nicolás</cp:lastModifiedBy>
  <cp:revision>13</cp:revision>
  <dcterms:created xsi:type="dcterms:W3CDTF">2020-10-18T19:03:04Z</dcterms:created>
  <dcterms:modified xsi:type="dcterms:W3CDTF">2020-10-19T00:36:46Z</dcterms:modified>
</cp:coreProperties>
</file>