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3"/>
  </p:notesMasterIdLst>
  <p:sldIdLst>
    <p:sldId id="349" r:id="rId5"/>
    <p:sldId id="350" r:id="rId6"/>
    <p:sldId id="351" r:id="rId7"/>
    <p:sldId id="359" r:id="rId8"/>
    <p:sldId id="354" r:id="rId9"/>
    <p:sldId id="353" r:id="rId10"/>
    <p:sldId id="358" r:id="rId11"/>
    <p:sldId id="3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165E0-E2FC-48F3-8D8B-2F5B0899BF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945A5-FE7D-4E0E-8CBE-5CC70C65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3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3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7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8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28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3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3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3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3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3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3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3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3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3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3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3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4406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2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244" y="1074420"/>
            <a:ext cx="10081260" cy="2244852"/>
          </a:xfrm>
        </p:spPr>
        <p:txBody>
          <a:bodyPr>
            <a:noAutofit/>
          </a:bodyPr>
          <a:lstStyle/>
          <a:p>
            <a:r>
              <a:rPr lang="en-US" sz="4400" b="1" dirty="0" err="1"/>
              <a:t>Pengembangan</a:t>
            </a:r>
            <a:r>
              <a:rPr lang="en-US" sz="4400" b="1" dirty="0"/>
              <a:t> </a:t>
            </a:r>
            <a:r>
              <a:rPr lang="en-US" sz="4400" b="1" dirty="0" err="1"/>
              <a:t>Aplikasi</a:t>
            </a:r>
            <a:r>
              <a:rPr lang="en-US" sz="4400" b="1" dirty="0"/>
              <a:t> </a:t>
            </a:r>
            <a:r>
              <a:rPr lang="en-US" sz="4400" b="1" dirty="0" err="1"/>
              <a:t>Arsip</a:t>
            </a:r>
            <a:r>
              <a:rPr lang="en-US" sz="4400" b="1" dirty="0"/>
              <a:t> Surat </a:t>
            </a:r>
            <a:r>
              <a:rPr lang="en-US" sz="4400" b="1" dirty="0" err="1"/>
              <a:t>Berbasis</a:t>
            </a:r>
            <a:r>
              <a:rPr lang="en-US" sz="4400" b="1" dirty="0"/>
              <a:t> Web </a:t>
            </a:r>
            <a:r>
              <a:rPr lang="en-US" sz="4400" b="1" dirty="0" err="1"/>
              <a:t>Menggunakan</a:t>
            </a:r>
            <a:r>
              <a:rPr lang="en-US" sz="4400" b="1" dirty="0"/>
              <a:t> Framework </a:t>
            </a:r>
            <a:r>
              <a:rPr lang="en-US" sz="4400" b="1" dirty="0" err="1"/>
              <a:t>Laravel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872" y="3543300"/>
            <a:ext cx="7356255" cy="1143000"/>
          </a:xfrm>
        </p:spPr>
        <p:txBody>
          <a:bodyPr/>
          <a:lstStyle/>
          <a:p>
            <a:r>
              <a:rPr lang="en-US" dirty="0" smtClean="0"/>
              <a:t>By : 302b Group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 txBox="1">
            <a:spLocks/>
          </p:cNvSpPr>
          <p:nvPr/>
        </p:nvSpPr>
        <p:spPr>
          <a:xfrm>
            <a:off x="3347906" y="4424711"/>
            <a:ext cx="6710493" cy="19075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latin typeface="+mj-lt"/>
              </a:rPr>
              <a:t>12S17040  </a:t>
            </a:r>
            <a:r>
              <a:rPr lang="en-US" sz="2000" b="1" dirty="0" err="1" smtClean="0">
                <a:latin typeface="+mj-lt"/>
              </a:rPr>
              <a:t>Yeni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Chintya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Panjaitan</a:t>
            </a:r>
            <a:endParaRPr lang="en-US" sz="2000" b="1" dirty="0" smtClean="0">
              <a:latin typeface="+mj-lt"/>
            </a:endParaRPr>
          </a:p>
          <a:p>
            <a:pPr algn="l"/>
            <a:r>
              <a:rPr lang="en-US" sz="2000" b="1" dirty="0" smtClean="0">
                <a:latin typeface="+mj-lt"/>
              </a:rPr>
              <a:t>12S17045  </a:t>
            </a:r>
            <a:r>
              <a:rPr lang="en-US" sz="2000" b="1" dirty="0" err="1" smtClean="0">
                <a:latin typeface="+mj-lt"/>
              </a:rPr>
              <a:t>Evi</a:t>
            </a:r>
            <a:r>
              <a:rPr lang="en-US" sz="2000" b="1" dirty="0" smtClean="0">
                <a:latin typeface="+mj-lt"/>
              </a:rPr>
              <a:t> Fanny Dear </a:t>
            </a:r>
            <a:r>
              <a:rPr lang="en-US" sz="2000" b="1" dirty="0" err="1" smtClean="0">
                <a:latin typeface="+mj-lt"/>
              </a:rPr>
              <a:t>Sidabutar</a:t>
            </a:r>
            <a:r>
              <a:rPr lang="en-US" sz="2000" b="1" dirty="0" smtClean="0">
                <a:latin typeface="+mj-lt"/>
              </a:rPr>
              <a:t> </a:t>
            </a:r>
          </a:p>
          <a:p>
            <a:pPr algn="l"/>
            <a:r>
              <a:rPr lang="en-US" sz="2000" b="1" dirty="0" smtClean="0">
                <a:latin typeface="+mj-lt"/>
              </a:rPr>
              <a:t>12S17058  </a:t>
            </a:r>
            <a:r>
              <a:rPr lang="en-US" sz="2000" b="1" dirty="0" err="1" smtClean="0">
                <a:latin typeface="+mj-lt"/>
              </a:rPr>
              <a:t>Juanda</a:t>
            </a:r>
            <a:r>
              <a:rPr lang="en-US" sz="2000" b="1" dirty="0" smtClean="0">
                <a:latin typeface="+mj-lt"/>
              </a:rPr>
              <a:t> Antonius </a:t>
            </a:r>
            <a:r>
              <a:rPr lang="en-US" sz="2000" b="1" dirty="0" err="1" smtClean="0">
                <a:latin typeface="+mj-lt"/>
              </a:rPr>
              <a:t>Pakpahan</a:t>
            </a:r>
            <a:endParaRPr lang="en-US" sz="2000" b="1" dirty="0" smtClean="0">
              <a:latin typeface="+mj-lt"/>
            </a:endParaRPr>
          </a:p>
          <a:p>
            <a:pPr algn="l"/>
            <a:r>
              <a:rPr lang="en-US" sz="2000" b="1" dirty="0" smtClean="0">
                <a:latin typeface="+mj-lt"/>
              </a:rPr>
              <a:t>12S17064  Melani </a:t>
            </a:r>
            <a:r>
              <a:rPr lang="en-US" sz="2000" b="1" dirty="0" err="1" smtClean="0">
                <a:latin typeface="+mj-lt"/>
              </a:rPr>
              <a:t>Basaria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Pakpahan</a:t>
            </a:r>
            <a:endParaRPr lang="en-US" sz="2000" b="1" dirty="0" smtClean="0">
              <a:latin typeface="+mj-lt"/>
            </a:endParaRPr>
          </a:p>
          <a:p>
            <a:pPr algn="l"/>
            <a:endParaRPr lang="ru-RU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09411" y="3321207"/>
            <a:ext cx="17059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Purpose Of Project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018693" y="3321206"/>
            <a:ext cx="182101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User Characteristics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264885" y="3321206"/>
            <a:ext cx="166007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+mj-lt"/>
              </a:rPr>
              <a:t>Usecase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Diagram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240456" y="3321206"/>
            <a:ext cx="20446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Product Main Function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332120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ERD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7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724" y="3818745"/>
            <a:ext cx="9396549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Purpose of Project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 txBox="1">
            <a:spLocks/>
          </p:cNvSpPr>
          <p:nvPr/>
        </p:nvSpPr>
        <p:spPr>
          <a:xfrm>
            <a:off x="3615145" y="3692973"/>
            <a:ext cx="4961709" cy="8055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4917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Characteristics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06" y="1549718"/>
            <a:ext cx="7186477" cy="51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150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Usecase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Diagram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66" y="672417"/>
            <a:ext cx="6690088" cy="60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556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855296"/>
            <a:ext cx="11734800" cy="57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27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3538688" y="-453151"/>
            <a:ext cx="5088565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3200" dirty="0">
                <a:solidFill>
                  <a:schemeClr val="tx1"/>
                </a:solidFill>
              </a:rPr>
              <a:t>Product Main Function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5" name="Notched Right Arrow 4"/>
          <p:cNvSpPr/>
          <p:nvPr/>
        </p:nvSpPr>
        <p:spPr>
          <a:xfrm>
            <a:off x="610363" y="2026731"/>
            <a:ext cx="10945216" cy="1158019"/>
          </a:xfrm>
          <a:prstGeom prst="notch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610363" y="4101075"/>
            <a:ext cx="10945216" cy="1158019"/>
          </a:xfrm>
          <a:prstGeom prst="notch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21"/>
          <p:cNvSpPr/>
          <p:nvPr/>
        </p:nvSpPr>
        <p:spPr>
          <a:xfrm>
            <a:off x="1583499" y="2169497"/>
            <a:ext cx="960107" cy="97336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24"/>
          <p:cNvSpPr/>
          <p:nvPr/>
        </p:nvSpPr>
        <p:spPr>
          <a:xfrm>
            <a:off x="3994973" y="2169497"/>
            <a:ext cx="960107" cy="97336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27"/>
          <p:cNvSpPr/>
          <p:nvPr/>
        </p:nvSpPr>
        <p:spPr>
          <a:xfrm>
            <a:off x="6378998" y="2060419"/>
            <a:ext cx="1238815" cy="127257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40"/>
          <p:cNvSpPr/>
          <p:nvPr/>
        </p:nvSpPr>
        <p:spPr>
          <a:xfrm>
            <a:off x="8790473" y="1946529"/>
            <a:ext cx="1210256" cy="1324383"/>
          </a:xfrm>
          <a:prstGeom prst="ellipse">
            <a:avLst/>
          </a:prstGeom>
          <a:solidFill>
            <a:schemeClr val="bg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432587" y="1792024"/>
            <a:ext cx="0" cy="484848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722481" y="4835360"/>
            <a:ext cx="0" cy="484848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249603" y="4948718"/>
            <a:ext cx="0" cy="484848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399261" y="4912121"/>
            <a:ext cx="0" cy="484848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87553" y="5010779"/>
            <a:ext cx="0" cy="484848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961671" y="1792024"/>
            <a:ext cx="0" cy="484848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555659" y="1792024"/>
            <a:ext cx="0" cy="484848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925645" y="1792024"/>
            <a:ext cx="0" cy="484848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75569" y="1135233"/>
            <a:ext cx="1873398" cy="58477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Autentikasi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94973" y="1138389"/>
            <a:ext cx="1967775" cy="58477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Mengelola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Masuk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40505" y="1088134"/>
            <a:ext cx="1919445" cy="58477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Mengelola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Keluar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8982816" y="1130488"/>
            <a:ext cx="2359992" cy="58477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Mendisposisikan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Masuk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96731" y="5427926"/>
            <a:ext cx="1277261" cy="83099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Agenda Surat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16715" y="5482564"/>
            <a:ext cx="2151656" cy="83099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Menindaklanjuti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Disposisi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Masuk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1"/>
          <p:cNvSpPr/>
          <p:nvPr/>
        </p:nvSpPr>
        <p:spPr>
          <a:xfrm>
            <a:off x="7523025" y="4081863"/>
            <a:ext cx="960107" cy="97336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24"/>
          <p:cNvSpPr/>
          <p:nvPr/>
        </p:nvSpPr>
        <p:spPr>
          <a:xfrm>
            <a:off x="5760808" y="4037410"/>
            <a:ext cx="960107" cy="97336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27"/>
          <p:cNvSpPr/>
          <p:nvPr/>
        </p:nvSpPr>
        <p:spPr>
          <a:xfrm>
            <a:off x="3796731" y="3862846"/>
            <a:ext cx="1238815" cy="127257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40"/>
          <p:cNvSpPr/>
          <p:nvPr/>
        </p:nvSpPr>
        <p:spPr>
          <a:xfrm>
            <a:off x="1827459" y="3823092"/>
            <a:ext cx="1210256" cy="1324383"/>
          </a:xfrm>
          <a:prstGeom prst="ellipse">
            <a:avLst/>
          </a:prstGeom>
          <a:solidFill>
            <a:schemeClr val="bg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Oval 27"/>
          <p:cNvSpPr/>
          <p:nvPr/>
        </p:nvSpPr>
        <p:spPr>
          <a:xfrm>
            <a:off x="9241245" y="4182029"/>
            <a:ext cx="932367" cy="75400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9986" y="5427926"/>
            <a:ext cx="1277261" cy="83099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Disposisi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Surat</a:t>
            </a:r>
          </a:p>
        </p:txBody>
      </p:sp>
      <p:sp>
        <p:nvSpPr>
          <p:cNvPr id="2" name="Rectangle 1"/>
          <p:cNvSpPr/>
          <p:nvPr/>
        </p:nvSpPr>
        <p:spPr>
          <a:xfrm>
            <a:off x="7132083" y="5482564"/>
            <a:ext cx="1741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Dashboard</a:t>
            </a:r>
          </a:p>
        </p:txBody>
      </p:sp>
      <p:cxnSp>
        <p:nvCxnSpPr>
          <p:cNvPr id="57" name="Straight Connector 56"/>
          <p:cNvCxnSpPr>
            <a:endCxn id="30" idx="4"/>
          </p:cNvCxnSpPr>
          <p:nvPr/>
        </p:nvCxnSpPr>
        <p:spPr>
          <a:xfrm flipV="1">
            <a:off x="8003078" y="5055232"/>
            <a:ext cx="1" cy="359108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874072" y="5427926"/>
            <a:ext cx="1741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Mengelola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Akun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5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  <a:pPr algn="r"/>
              <a:t>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301750"/>
            <a:ext cx="6350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58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purl.org/dc/terms/"/>
    <ds:schemaRef ds:uri="http://purl.org/dc/dcmitype/"/>
    <ds:schemaRef ds:uri="16c05727-aa75-4e4a-9b5f-8a80a1165891"/>
    <ds:schemaRef ds:uri="71af3243-3dd4-4a8d-8c0d-dd76da1f02a5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95</Words>
  <Application>Microsoft Office PowerPoint</Application>
  <PresentationFormat>Widescreen</PresentationFormat>
  <Paragraphs>34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Consolas</vt:lpstr>
      <vt:lpstr>굴림</vt:lpstr>
      <vt:lpstr>Verdana</vt:lpstr>
      <vt:lpstr>RetrospectVTI</vt:lpstr>
      <vt:lpstr>Pengembangan Aplikasi Arsip Surat Berbasis Web Menggunakan Framework Laravel</vt:lpstr>
      <vt:lpstr>Project analysis slide 3</vt:lpstr>
      <vt:lpstr>Purpose of Project</vt:lpstr>
      <vt:lpstr>User Characteristics</vt:lpstr>
      <vt:lpstr>Project analysis slide 4</vt:lpstr>
      <vt:lpstr>Project analysis slide 4</vt:lpstr>
      <vt:lpstr>Product Main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2020-09-18T15:53:36Z</dcterms:created>
  <dcterms:modified xsi:type="dcterms:W3CDTF">2020-09-18T19:26:24Z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