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" y="0"/>
            <a:ext cx="913245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Gestor de </a:t>
            </a:r>
            <a:r>
              <a:rPr b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Turnos</a:t>
            </a:r>
            <a:endParaRPr b="1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 smtClean="0">
                <a:solidFill>
                  <a:schemeClr val="bg1"/>
                </a:solidFill>
              </a:rPr>
              <a:t> TPI</a:t>
            </a:r>
            <a:r>
              <a:rPr lang="es-AR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AR" dirty="0" smtClean="0">
                <a:solidFill>
                  <a:schemeClr val="bg1"/>
                </a:solidFill>
              </a:rPr>
              <a:t>INTEGRANTES: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Juan </a:t>
            </a:r>
            <a:r>
              <a:rPr lang="en-US" dirty="0" err="1">
                <a:solidFill>
                  <a:schemeClr val="bg1"/>
                </a:solidFill>
              </a:rPr>
              <a:t>Domínguez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Mauro </a:t>
            </a:r>
            <a:r>
              <a:rPr lang="es-AR" dirty="0" err="1" smtClean="0">
                <a:solidFill>
                  <a:schemeClr val="bg1"/>
                </a:solidFill>
              </a:rPr>
              <a:t>Baudín</a:t>
            </a:r>
            <a:endParaRPr lang="es-AR" dirty="0" smtClean="0">
              <a:solidFill>
                <a:schemeClr val="bg1"/>
              </a:solidFill>
            </a:endParaRPr>
          </a:p>
          <a:p>
            <a:r>
              <a:rPr lang="es-AR" dirty="0" smtClean="0">
                <a:solidFill>
                  <a:schemeClr val="bg1"/>
                </a:solidFill>
              </a:rPr>
              <a:t>Daniel Flores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Dificultades</a:t>
            </a:r>
            <a:endParaRPr b="1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>
                <a:solidFill>
                  <a:schemeClr val="bg1"/>
                </a:solidFill>
              </a:rPr>
              <a:t>Archivo</a:t>
            </a:r>
            <a:r>
              <a:rPr dirty="0">
                <a:solidFill>
                  <a:schemeClr val="bg1"/>
                </a:solidFill>
              </a:rPr>
              <a:t> JSON </a:t>
            </a:r>
            <a:r>
              <a:rPr dirty="0" err="1">
                <a:solidFill>
                  <a:schemeClr val="bg1"/>
                </a:solidFill>
              </a:rPr>
              <a:t>vacío</a:t>
            </a:r>
            <a:r>
              <a:rPr dirty="0">
                <a:solidFill>
                  <a:schemeClr val="bg1"/>
                </a:solidFill>
              </a:rPr>
              <a:t> → </a:t>
            </a:r>
            <a:r>
              <a:rPr dirty="0" err="1">
                <a:solidFill>
                  <a:schemeClr val="bg1"/>
                </a:solidFill>
              </a:rPr>
              <a:t>validado</a:t>
            </a:r>
            <a:r>
              <a:rPr dirty="0">
                <a:solidFill>
                  <a:schemeClr val="bg1"/>
                </a:solidFill>
              </a:rPr>
              <a:t> al </a:t>
            </a:r>
            <a:r>
              <a:rPr dirty="0" err="1">
                <a:solidFill>
                  <a:schemeClr val="bg1"/>
                </a:solidFill>
              </a:rPr>
              <a:t>iniciar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Cambio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customtkinter</a:t>
            </a:r>
            <a:r>
              <a:rPr dirty="0">
                <a:solidFill>
                  <a:schemeClr val="bg1"/>
                </a:solidFill>
              </a:rPr>
              <a:t> → </a:t>
            </a:r>
            <a:r>
              <a:rPr dirty="0" err="1">
                <a:solidFill>
                  <a:schemeClr val="bg1"/>
                </a:solidFill>
              </a:rPr>
              <a:t>mejora</a:t>
            </a:r>
            <a:r>
              <a:rPr dirty="0">
                <a:solidFill>
                  <a:schemeClr val="bg1"/>
                </a:solidFill>
              </a:rPr>
              <a:t> visual</a:t>
            </a:r>
          </a:p>
          <a:p>
            <a:r>
              <a:rPr dirty="0" err="1">
                <a:solidFill>
                  <a:schemeClr val="bg1"/>
                </a:solidFill>
              </a:rPr>
              <a:t>Separación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lógica</a:t>
            </a:r>
            <a:r>
              <a:rPr dirty="0">
                <a:solidFill>
                  <a:schemeClr val="bg1"/>
                </a:solidFill>
              </a:rPr>
              <a:t> y vista → </a:t>
            </a:r>
            <a:r>
              <a:rPr dirty="0" err="1">
                <a:solidFill>
                  <a:schemeClr val="bg1"/>
                </a:solidFill>
              </a:rPr>
              <a:t>mejor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mantenimiento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Conclusiones</a:t>
            </a:r>
            <a:endParaRPr b="1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>
                <a:solidFill>
                  <a:schemeClr val="bg1"/>
                </a:solidFill>
              </a:rPr>
              <a:t>Aplicación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completa</a:t>
            </a:r>
            <a:r>
              <a:rPr dirty="0">
                <a:solidFill>
                  <a:schemeClr val="bg1"/>
                </a:solidFill>
              </a:rPr>
              <a:t> con POO y </a:t>
            </a:r>
            <a:r>
              <a:rPr dirty="0" err="1">
                <a:solidFill>
                  <a:schemeClr val="bg1"/>
                </a:solidFill>
              </a:rPr>
              <a:t>buenas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prácticas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r>
              <a:rPr dirty="0" err="1">
                <a:solidFill>
                  <a:schemeClr val="bg1"/>
                </a:solidFill>
              </a:rPr>
              <a:t>Uso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librerías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externas</a:t>
            </a:r>
            <a:r>
              <a:rPr dirty="0">
                <a:solidFill>
                  <a:schemeClr val="bg1"/>
                </a:solidFill>
              </a:rPr>
              <a:t> y </a:t>
            </a:r>
            <a:r>
              <a:rPr dirty="0" err="1">
                <a:solidFill>
                  <a:schemeClr val="bg1"/>
                </a:solidFill>
              </a:rPr>
              <a:t>validaciones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reales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r>
              <a:rPr dirty="0" err="1">
                <a:solidFill>
                  <a:schemeClr val="bg1"/>
                </a:solidFill>
              </a:rPr>
              <a:t>Futuras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mejoras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calendario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notificaciones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reales</a:t>
            </a:r>
            <a:r>
              <a:rPr dirty="0">
                <a:solidFill>
                  <a:schemeClr val="bg1"/>
                </a:solidFill>
              </a:rPr>
              <a:t>, base de </a:t>
            </a:r>
            <a:r>
              <a:rPr dirty="0" err="1">
                <a:solidFill>
                  <a:schemeClr val="bg1"/>
                </a:solidFill>
              </a:rPr>
              <a:t>datos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¿</a:t>
            </a:r>
            <a:r>
              <a:rPr b="1" i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Por</a:t>
            </a:r>
            <a:r>
              <a:rPr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b="1" i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qué</a:t>
            </a:r>
            <a:r>
              <a:rPr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b="1" i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este</a:t>
            </a:r>
            <a:r>
              <a:rPr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b="1" i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tema</a:t>
            </a:r>
            <a:r>
              <a:rPr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>
                <a:solidFill>
                  <a:schemeClr val="bg1"/>
                </a:solidFill>
              </a:rPr>
              <a:t>Problema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común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peluquerías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consultorios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talleres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r>
              <a:rPr dirty="0" err="1">
                <a:solidFill>
                  <a:schemeClr val="bg1"/>
                </a:solidFill>
              </a:rPr>
              <a:t>Muchos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gestionan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turnos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papel</a:t>
            </a:r>
            <a:r>
              <a:rPr dirty="0">
                <a:solidFill>
                  <a:schemeClr val="bg1"/>
                </a:solidFill>
              </a:rPr>
              <a:t> o </a:t>
            </a:r>
            <a:r>
              <a:rPr dirty="0" err="1">
                <a:solidFill>
                  <a:schemeClr val="bg1"/>
                </a:solidFill>
              </a:rPr>
              <a:t>mensajes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r>
              <a:rPr dirty="0" err="1">
                <a:solidFill>
                  <a:schemeClr val="bg1"/>
                </a:solidFill>
              </a:rPr>
              <a:t>Objetivo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automatizarlo</a:t>
            </a:r>
            <a:r>
              <a:rPr dirty="0">
                <a:solidFill>
                  <a:schemeClr val="bg1"/>
                </a:solidFill>
              </a:rPr>
              <a:t> y </a:t>
            </a:r>
            <a:r>
              <a:rPr dirty="0" err="1">
                <a:solidFill>
                  <a:schemeClr val="bg1"/>
                </a:solidFill>
              </a:rPr>
              <a:t>permitir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exportación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¿</a:t>
            </a:r>
            <a:r>
              <a:rPr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Qué</a:t>
            </a:r>
            <a:r>
              <a:rPr b="1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hace</a:t>
            </a:r>
            <a:r>
              <a:rPr b="1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el </a:t>
            </a:r>
            <a:r>
              <a:rPr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proyecto</a:t>
            </a:r>
            <a:r>
              <a:rPr b="1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>
                <a:solidFill>
                  <a:schemeClr val="bg1"/>
                </a:solidFill>
              </a:rPr>
              <a:t>Cargar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turnos</a:t>
            </a:r>
            <a:r>
              <a:rPr dirty="0">
                <a:solidFill>
                  <a:schemeClr val="bg1"/>
                </a:solidFill>
              </a:rPr>
              <a:t> con </a:t>
            </a:r>
            <a:r>
              <a:rPr dirty="0" err="1">
                <a:solidFill>
                  <a:schemeClr val="bg1"/>
                </a:solidFill>
              </a:rPr>
              <a:t>cliente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servicio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fecha</a:t>
            </a:r>
            <a:r>
              <a:rPr dirty="0">
                <a:solidFill>
                  <a:schemeClr val="bg1"/>
                </a:solidFill>
              </a:rPr>
              <a:t> y hora.</a:t>
            </a:r>
          </a:p>
          <a:p>
            <a:r>
              <a:rPr dirty="0" err="1">
                <a:solidFill>
                  <a:schemeClr val="bg1"/>
                </a:solidFill>
              </a:rPr>
              <a:t>Visualizar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lista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turnos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r>
              <a:rPr dirty="0" err="1">
                <a:solidFill>
                  <a:schemeClr val="bg1"/>
                </a:solidFill>
              </a:rPr>
              <a:t>Eliminar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por</a:t>
            </a:r>
            <a:r>
              <a:rPr dirty="0">
                <a:solidFill>
                  <a:schemeClr val="bg1"/>
                </a:solidFill>
              </a:rPr>
              <a:t> ID.</a:t>
            </a:r>
          </a:p>
          <a:p>
            <a:r>
              <a:rPr dirty="0" err="1">
                <a:solidFill>
                  <a:schemeClr val="bg1"/>
                </a:solidFill>
              </a:rPr>
              <a:t>Exportar</a:t>
            </a:r>
            <a:r>
              <a:rPr dirty="0">
                <a:solidFill>
                  <a:schemeClr val="bg1"/>
                </a:solidFill>
              </a:rPr>
              <a:t> a Excel.</a:t>
            </a:r>
          </a:p>
          <a:p>
            <a:r>
              <a:rPr dirty="0" err="1">
                <a:solidFill>
                  <a:schemeClr val="bg1"/>
                </a:solidFill>
              </a:rPr>
              <a:t>Guardar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datos</a:t>
            </a:r>
            <a:r>
              <a:rPr dirty="0">
                <a:solidFill>
                  <a:schemeClr val="bg1"/>
                </a:solidFill>
              </a:rPr>
              <a:t> entre </a:t>
            </a:r>
            <a:r>
              <a:rPr dirty="0" err="1">
                <a:solidFill>
                  <a:schemeClr val="bg1"/>
                </a:solidFill>
              </a:rPr>
              <a:t>sesiones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6" y="0"/>
            <a:ext cx="915554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Tecnologías</a:t>
            </a:r>
            <a:r>
              <a:rPr b="1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usadas</a:t>
            </a:r>
            <a:endParaRPr b="1" i="1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chemeClr val="bg1"/>
                </a:solidFill>
              </a:rPr>
              <a:t>Python 3.11</a:t>
            </a:r>
          </a:p>
          <a:p>
            <a:r>
              <a:rPr dirty="0" err="1">
                <a:solidFill>
                  <a:schemeClr val="bg1"/>
                </a:solidFill>
              </a:rPr>
              <a:t>customtkinter</a:t>
            </a:r>
            <a:r>
              <a:rPr dirty="0">
                <a:solidFill>
                  <a:schemeClr val="bg1"/>
                </a:solidFill>
              </a:rPr>
              <a:t> (</a:t>
            </a:r>
            <a:r>
              <a:rPr dirty="0" err="1">
                <a:solidFill>
                  <a:schemeClr val="bg1"/>
                </a:solidFill>
              </a:rPr>
              <a:t>interfaz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gráfica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moderna</a:t>
            </a:r>
            <a:r>
              <a:rPr dirty="0">
                <a:solidFill>
                  <a:schemeClr val="bg1"/>
                </a:solidFill>
              </a:rPr>
              <a:t>)</a:t>
            </a:r>
          </a:p>
          <a:p>
            <a:r>
              <a:rPr dirty="0" err="1">
                <a:solidFill>
                  <a:schemeClr val="bg1"/>
                </a:solidFill>
              </a:rPr>
              <a:t>openpyxl</a:t>
            </a:r>
            <a:r>
              <a:rPr dirty="0">
                <a:solidFill>
                  <a:schemeClr val="bg1"/>
                </a:solidFill>
              </a:rPr>
              <a:t> (</a:t>
            </a:r>
            <a:r>
              <a:rPr dirty="0" err="1">
                <a:solidFill>
                  <a:schemeClr val="bg1"/>
                </a:solidFill>
              </a:rPr>
              <a:t>exportar</a:t>
            </a:r>
            <a:r>
              <a:rPr dirty="0">
                <a:solidFill>
                  <a:schemeClr val="bg1"/>
                </a:solidFill>
              </a:rPr>
              <a:t> Excel)</a:t>
            </a:r>
          </a:p>
          <a:p>
            <a:r>
              <a:rPr dirty="0">
                <a:solidFill>
                  <a:schemeClr val="bg1"/>
                </a:solidFill>
              </a:rPr>
              <a:t>JSON (</a:t>
            </a:r>
            <a:r>
              <a:rPr dirty="0" err="1">
                <a:solidFill>
                  <a:schemeClr val="bg1"/>
                </a:solidFill>
              </a:rPr>
              <a:t>persistencia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datos</a:t>
            </a:r>
            <a:r>
              <a:rPr dirty="0">
                <a:solidFill>
                  <a:schemeClr val="bg1"/>
                </a:solidFill>
              </a:rPr>
              <a:t>)</a:t>
            </a:r>
          </a:p>
          <a:p>
            <a:r>
              <a:rPr dirty="0">
                <a:solidFill>
                  <a:schemeClr val="bg1"/>
                </a:solidFill>
              </a:rPr>
              <a:t>POO (</a:t>
            </a:r>
            <a:r>
              <a:rPr dirty="0" err="1">
                <a:solidFill>
                  <a:schemeClr val="bg1"/>
                </a:solidFill>
              </a:rPr>
              <a:t>clases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herencia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polimorfismo</a:t>
            </a:r>
            <a:r>
              <a:rPr dirty="0">
                <a:solidFill>
                  <a:schemeClr val="bg1"/>
                </a:solidFill>
              </a:rPr>
              <a:t>)</a:t>
            </a:r>
          </a:p>
          <a:p>
            <a:r>
              <a:rPr dirty="0">
                <a:solidFill>
                  <a:schemeClr val="bg1"/>
                </a:solidFill>
              </a:rPr>
              <a:t>Strategy (</a:t>
            </a:r>
            <a:r>
              <a:rPr dirty="0" err="1">
                <a:solidFill>
                  <a:schemeClr val="bg1"/>
                </a:solidFill>
              </a:rPr>
              <a:t>patrón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diseño</a:t>
            </a:r>
            <a:r>
              <a:rPr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Diseño</a:t>
            </a:r>
            <a:r>
              <a:rPr b="1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 </a:t>
            </a:r>
            <a:r>
              <a:rPr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clases</a:t>
            </a:r>
            <a:endParaRPr b="1" i="1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Cliente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nombre</a:t>
            </a:r>
            <a:r>
              <a:rPr dirty="0">
                <a:solidFill>
                  <a:schemeClr val="bg1"/>
                </a:solidFill>
              </a:rPr>
              <a:t>, ID, </a:t>
            </a:r>
            <a:r>
              <a:rPr dirty="0" err="1">
                <a:solidFill>
                  <a:schemeClr val="bg1"/>
                </a:solidFill>
              </a:rPr>
              <a:t>contacto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Servicio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nombre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duración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Turno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relaciona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cliente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servicio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fecha</a:t>
            </a:r>
            <a:r>
              <a:rPr dirty="0">
                <a:solidFill>
                  <a:schemeClr val="bg1"/>
                </a:solidFill>
              </a:rPr>
              <a:t> y hora</a:t>
            </a:r>
          </a:p>
          <a:p>
            <a:r>
              <a:rPr dirty="0" err="1">
                <a:solidFill>
                  <a:schemeClr val="bg1"/>
                </a:solidFill>
              </a:rPr>
              <a:t>GestorTurnos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administra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todos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turnos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Patrón</a:t>
            </a:r>
            <a:r>
              <a:rPr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1574727"/>
            <a:ext cx="8229600" cy="4525963"/>
          </a:xfrm>
        </p:spPr>
        <p:txBody>
          <a:bodyPr/>
          <a:lstStyle/>
          <a:p>
            <a:endParaRPr dirty="0"/>
          </a:p>
          <a:p>
            <a:r>
              <a:rPr dirty="0" err="1">
                <a:solidFill>
                  <a:schemeClr val="bg1"/>
                </a:solidFill>
              </a:rPr>
              <a:t>Aplicado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la </a:t>
            </a:r>
            <a:r>
              <a:rPr dirty="0" err="1">
                <a:solidFill>
                  <a:schemeClr val="bg1"/>
                </a:solidFill>
              </a:rPr>
              <a:t>clase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Notificador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r>
              <a:rPr dirty="0" err="1">
                <a:solidFill>
                  <a:schemeClr val="bg1"/>
                </a:solidFill>
              </a:rPr>
              <a:t>Permite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cambiar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cómo</a:t>
            </a:r>
            <a:r>
              <a:rPr dirty="0">
                <a:solidFill>
                  <a:schemeClr val="bg1"/>
                </a:solidFill>
              </a:rPr>
              <a:t> se </a:t>
            </a:r>
            <a:r>
              <a:rPr dirty="0" err="1">
                <a:solidFill>
                  <a:schemeClr val="bg1"/>
                </a:solidFill>
              </a:rPr>
              <a:t>notifican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turnos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r>
              <a:rPr dirty="0" err="1">
                <a:solidFill>
                  <a:schemeClr val="bg1"/>
                </a:solidFill>
              </a:rPr>
              <a:t>Por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defecto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impresión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consola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Código</a:t>
            </a:r>
            <a:r>
              <a:rPr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clave: </a:t>
            </a:r>
            <a:r>
              <a:rPr b="1" i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Asignación</a:t>
            </a:r>
            <a:endParaRPr b="1" i="1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chemeClr val="bg1"/>
                </a:solidFill>
              </a:rPr>
              <a:t>if </a:t>
            </a:r>
            <a:r>
              <a:rPr dirty="0" err="1">
                <a:solidFill>
                  <a:schemeClr val="bg1"/>
                </a:solidFill>
              </a:rPr>
              <a:t>self.validar_disponibilidad</a:t>
            </a:r>
            <a:r>
              <a:rPr dirty="0">
                <a:solidFill>
                  <a:schemeClr val="bg1"/>
                </a:solidFill>
              </a:rPr>
              <a:t>(...):</a:t>
            </a:r>
          </a:p>
          <a:p>
            <a:r>
              <a:rPr dirty="0">
                <a:solidFill>
                  <a:schemeClr val="bg1"/>
                </a:solidFill>
              </a:rPr>
              <a:t>    </a:t>
            </a:r>
            <a:r>
              <a:rPr dirty="0" err="1">
                <a:solidFill>
                  <a:schemeClr val="bg1"/>
                </a:solidFill>
              </a:rPr>
              <a:t>turno</a:t>
            </a:r>
            <a:r>
              <a:rPr dirty="0">
                <a:solidFill>
                  <a:schemeClr val="bg1"/>
                </a:solidFill>
              </a:rPr>
              <a:t> = </a:t>
            </a:r>
            <a:r>
              <a:rPr dirty="0" err="1">
                <a:solidFill>
                  <a:schemeClr val="bg1"/>
                </a:solidFill>
              </a:rPr>
              <a:t>Turno</a:t>
            </a:r>
            <a:r>
              <a:rPr dirty="0">
                <a:solidFill>
                  <a:schemeClr val="bg1"/>
                </a:solidFill>
              </a:rPr>
              <a:t>(...)</a:t>
            </a:r>
          </a:p>
          <a:p>
            <a:r>
              <a:rPr dirty="0">
                <a:solidFill>
                  <a:schemeClr val="bg1"/>
                </a:solidFill>
              </a:rPr>
              <a:t>    </a:t>
            </a:r>
            <a:r>
              <a:rPr dirty="0" err="1">
                <a:solidFill>
                  <a:schemeClr val="bg1"/>
                </a:solidFill>
              </a:rPr>
              <a:t>self.turnos.append</a:t>
            </a:r>
            <a:r>
              <a:rPr dirty="0">
                <a:solidFill>
                  <a:schemeClr val="bg1"/>
                </a:solidFill>
              </a:rPr>
              <a:t>(</a:t>
            </a:r>
            <a:r>
              <a:rPr dirty="0" err="1">
                <a:solidFill>
                  <a:schemeClr val="bg1"/>
                </a:solidFill>
              </a:rPr>
              <a:t>turno</a:t>
            </a:r>
            <a:r>
              <a:rPr dirty="0">
                <a:solidFill>
                  <a:schemeClr val="bg1"/>
                </a:solidFill>
              </a:rPr>
              <a:t>)</a:t>
            </a:r>
          </a:p>
          <a:p>
            <a:r>
              <a:rPr dirty="0">
                <a:solidFill>
                  <a:schemeClr val="bg1"/>
                </a:solidFill>
              </a:rPr>
              <a:t>    </a:t>
            </a:r>
            <a:r>
              <a:rPr dirty="0" err="1">
                <a:solidFill>
                  <a:schemeClr val="bg1"/>
                </a:solidFill>
              </a:rPr>
              <a:t>guardar_turnos_json</a:t>
            </a:r>
            <a:r>
              <a:rPr dirty="0">
                <a:solidFill>
                  <a:schemeClr val="bg1"/>
                </a:solidFill>
              </a:rPr>
              <a:t>(...)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6" y="0"/>
            <a:ext cx="9155545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Código</a:t>
            </a:r>
            <a:r>
              <a:rPr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clave: </a:t>
            </a:r>
            <a:r>
              <a:rPr b="1" u="sng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Validación</a:t>
            </a:r>
            <a:endParaRPr b="1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>
                <a:solidFill>
                  <a:schemeClr val="bg1"/>
                </a:solidFill>
              </a:rPr>
              <a:t>re.match</a:t>
            </a:r>
            <a:r>
              <a:rPr dirty="0">
                <a:solidFill>
                  <a:schemeClr val="bg1"/>
                </a:solidFill>
              </a:rPr>
              <a:t>(r"^\d{4}-\d{2}-\d{2}$", </a:t>
            </a:r>
            <a:r>
              <a:rPr dirty="0" err="1">
                <a:solidFill>
                  <a:schemeClr val="bg1"/>
                </a:solidFill>
              </a:rPr>
              <a:t>fecha</a:t>
            </a:r>
            <a:r>
              <a:rPr dirty="0" smtClean="0">
                <a:solidFill>
                  <a:schemeClr val="bg1"/>
                </a:solidFill>
              </a:rPr>
              <a:t>)</a:t>
            </a:r>
            <a:endParaRPr lang="es-A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A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AR" b="1" dirty="0" smtClean="0">
                <a:solidFill>
                  <a:schemeClr val="bg1"/>
                </a:solidFill>
              </a:rPr>
              <a:t>Con el “re” es posible editar o como en este caso, validar las fechas pasadas como </a:t>
            </a:r>
            <a:r>
              <a:rPr lang="es-AR" b="1" dirty="0" err="1" smtClean="0">
                <a:solidFill>
                  <a:schemeClr val="bg1"/>
                </a:solidFill>
              </a:rPr>
              <a:t>string</a:t>
            </a:r>
            <a:r>
              <a:rPr lang="es-AR" b="1" dirty="0" smtClean="0">
                <a:solidFill>
                  <a:schemeClr val="bg1"/>
                </a:solidFill>
              </a:rPr>
              <a:t>.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Demo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>
                <a:solidFill>
                  <a:schemeClr val="bg1"/>
                </a:solidFill>
              </a:rPr>
              <a:t>Captura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formulario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turnos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Captura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lista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turnos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activos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Captura</a:t>
            </a:r>
            <a:r>
              <a:rPr dirty="0">
                <a:solidFill>
                  <a:schemeClr val="bg1"/>
                </a:solidFill>
              </a:rPr>
              <a:t>: Excel </a:t>
            </a:r>
            <a:r>
              <a:rPr dirty="0" err="1">
                <a:solidFill>
                  <a:schemeClr val="bg1"/>
                </a:solidFill>
              </a:rPr>
              <a:t>exportado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288</Words>
  <Application>Microsoft Office PowerPoint</Application>
  <PresentationFormat>Presentación en pantalla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Gestor de Turnos</vt:lpstr>
      <vt:lpstr>¿Por qué este tema?</vt:lpstr>
      <vt:lpstr>¿Qué hace el proyecto?</vt:lpstr>
      <vt:lpstr>Tecnologías usadas</vt:lpstr>
      <vt:lpstr>Diseño de clases</vt:lpstr>
      <vt:lpstr>Patrón Strategy</vt:lpstr>
      <vt:lpstr>Código clave: Asignación</vt:lpstr>
      <vt:lpstr>Código clave: Validación</vt:lpstr>
      <vt:lpstr>Demo visual</vt:lpstr>
      <vt:lpstr>Dificultades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Turnos</dc:title>
  <dc:subject/>
  <dc:creator>Juan Domínguez</dc:creator>
  <cp:keywords/>
  <dc:description>generated using python-pptx</dc:description>
  <cp:lastModifiedBy>usuario</cp:lastModifiedBy>
  <cp:revision>5</cp:revision>
  <dcterms:created xsi:type="dcterms:W3CDTF">2013-01-27T09:14:16Z</dcterms:created>
  <dcterms:modified xsi:type="dcterms:W3CDTF">2025-06-21T02:34:55Z</dcterms:modified>
  <cp:category/>
</cp:coreProperties>
</file>