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21"/>
  </p:notesMasterIdLst>
  <p:handoutMasterIdLst>
    <p:handoutMasterId r:id="rId22"/>
  </p:handoutMasterIdLst>
  <p:sldIdLst>
    <p:sldId id="345" r:id="rId3"/>
    <p:sldId id="395" r:id="rId4"/>
    <p:sldId id="425" r:id="rId5"/>
    <p:sldId id="435" r:id="rId6"/>
    <p:sldId id="431" r:id="rId7"/>
    <p:sldId id="436" r:id="rId8"/>
    <p:sldId id="434" r:id="rId9"/>
    <p:sldId id="437" r:id="rId10"/>
    <p:sldId id="426" r:id="rId11"/>
    <p:sldId id="438" r:id="rId12"/>
    <p:sldId id="430" r:id="rId13"/>
    <p:sldId id="439" r:id="rId14"/>
    <p:sldId id="427" r:id="rId15"/>
    <p:sldId id="441" r:id="rId16"/>
    <p:sldId id="440" r:id="rId17"/>
    <p:sldId id="443" r:id="rId18"/>
    <p:sldId id="442" r:id="rId19"/>
    <p:sldId id="424" r:id="rId20"/>
  </p:sldIdLst>
  <p:sldSz cx="9144000" cy="6858000" type="screen4x3"/>
  <p:notesSz cx="6858000" cy="91440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FFFFFF"/>
    <a:srgbClr val="F4891E"/>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0" autoAdjust="0"/>
    <p:restoredTop sz="89825" autoAdjust="0"/>
  </p:normalViewPr>
  <p:slideViewPr>
    <p:cSldViewPr>
      <p:cViewPr varScale="1">
        <p:scale>
          <a:sx n="74" d="100"/>
          <a:sy n="74" d="100"/>
        </p:scale>
        <p:origin x="125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1" d="100"/>
          <a:sy n="71" d="100"/>
        </p:scale>
        <p:origin x="-27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AAC484-83F0-41FF-8D12-CCC56367C30E}" type="datetimeFigureOut">
              <a:rPr lang="es-CO" smtClean="0"/>
              <a:pPr/>
              <a:t>8/11/2015</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0FF69A-C1A6-444C-B1BF-DBC8AE7FB621}" type="slidenum">
              <a:rPr lang="es-CO" smtClean="0"/>
              <a:pPr/>
              <a:t>‹Nº›</a:t>
            </a:fld>
            <a:endParaRPr lang="es-CO"/>
          </a:p>
        </p:txBody>
      </p:sp>
    </p:spTree>
    <p:extLst>
      <p:ext uri="{BB962C8B-B14F-4D97-AF65-F5344CB8AC3E}">
        <p14:creationId xmlns:p14="http://schemas.microsoft.com/office/powerpoint/2010/main" val="123179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00F830A1-3891-4B82-A120-081866556DA0}" type="datetimeFigureOut">
              <a:rPr lang="es-CO"/>
              <a:pPr/>
              <a:t>8/11/2015</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58CC9574-A819-4FE4-99A7-1E27AD09ADC2}" type="slidenum">
              <a:rPr/>
              <a:pPr/>
              <a:t>‹Nº›</a:t>
            </a:fld>
            <a:endParaRPr lang="es-ES"/>
          </a:p>
        </p:txBody>
      </p:sp>
    </p:spTree>
    <p:extLst>
      <p:ext uri="{BB962C8B-B14F-4D97-AF65-F5344CB8AC3E}">
        <p14:creationId xmlns:p14="http://schemas.microsoft.com/office/powerpoint/2010/main" val="247433764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mtClean="0"/>
              <a:t>Este </a:t>
            </a:r>
            <a:r>
              <a:rPr lang="es-ES" dirty="0" smtClean="0"/>
              <a:t>Esta presentación, que se recomienda ver en modo de presentación, muestra las nuevas funciones de PowerPoint. Estas diapositivas están diseñadas para ofrecerle excelentes ideas para las presentaciones que creará en PowerPoint 2010.</a:t>
            </a:r>
          </a:p>
          <a:p>
            <a:endParaRPr lang="es-ES" dirty="0" smtClean="0"/>
          </a:p>
          <a:p>
            <a:r>
              <a:rPr lang="es-ES" dirty="0" smtClean="0"/>
              <a:t>Para obtener más plantillas de muestra, haga clic en la pestaña Archivo y después, en la ficha Nuevo, haga clic en Plantillas de muestra.</a:t>
            </a:r>
          </a:p>
        </p:txBody>
      </p:sp>
      <p:sp>
        <p:nvSpPr>
          <p:cNvPr id="4" name="Slide Number Placeholder 3"/>
          <p:cNvSpPr>
            <a:spLocks noGrp="1"/>
          </p:cNvSpPr>
          <p:nvPr>
            <p:ph type="sldNum" sz="quarter" idx="10"/>
          </p:nvPr>
        </p:nvSpPr>
        <p:spPr/>
        <p:txBody>
          <a:bodyPr/>
          <a:lstStyle/>
          <a:p>
            <a:fld id="{58CC9574-A819-4FE4-99A7-1E27AD09ADC2}" type="slidenum">
              <a:rPr lang="es-ES" smtClean="0"/>
              <a:pPr/>
              <a:t>1</a:t>
            </a:fld>
            <a:endParaRPr lang="es-ES" dirty="0"/>
          </a:p>
        </p:txBody>
      </p:sp>
    </p:spTree>
    <p:extLst>
      <p:ext uri="{BB962C8B-B14F-4D97-AF65-F5344CB8AC3E}">
        <p14:creationId xmlns:p14="http://schemas.microsoft.com/office/powerpoint/2010/main" val="1185064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2A53E-6259-464E-A0CF-8B91B7A67ABC}" type="slidenum">
              <a:rPr lang="en-GB"/>
              <a:pPr/>
              <a:t>18</a:t>
            </a:fld>
            <a:endParaRPr lang="en-GB"/>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s-CO"/>
          </a:p>
        </p:txBody>
      </p:sp>
    </p:spTree>
    <p:extLst>
      <p:ext uri="{BB962C8B-B14F-4D97-AF65-F5344CB8AC3E}">
        <p14:creationId xmlns:p14="http://schemas.microsoft.com/office/powerpoint/2010/main" val="3607432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2</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3692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4</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0699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6</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11170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8</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7955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10</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7591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12</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58979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14</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4422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9BAF6-B203-48FE-BCE7-B3C05F25E6D4}" type="slidenum">
              <a:rPr lang="en-GB"/>
              <a:pPr/>
              <a:t>16</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70932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stretch>
            <a:fillRect/>
          </a:stretch>
        </p:blipFill>
        <p:spPr>
          <a:xfrm>
            <a:off x="20922" y="2818500"/>
            <a:ext cx="9123077" cy="2296266"/>
          </a:xfrm>
          <a:prstGeom prst="rect">
            <a:avLst/>
          </a:prstGeom>
        </p:spPr>
      </p:pic>
      <p:pic>
        <p:nvPicPr>
          <p:cNvPr id="11" name="Picture 10"/>
          <p:cNvPicPr>
            <a:picLocks/>
          </p:cNvPicPr>
          <p:nvPr userDrawn="1"/>
        </p:nvPicPr>
        <p:blipFill>
          <a:blip r:embed="rId3" cstate="print"/>
          <a:stretch>
            <a:fillRect/>
          </a:stretch>
        </p:blipFill>
        <p:spPr>
          <a:xfrm>
            <a:off x="20548" y="6237312"/>
            <a:ext cx="9098280" cy="589866"/>
          </a:xfrm>
          <a:prstGeom prst="rect">
            <a:avLst/>
          </a:prstGeom>
        </p:spPr>
      </p:pic>
      <p:sp>
        <p:nvSpPr>
          <p:cNvPr id="14" name="Rectangle 13"/>
          <p:cNvSpPr/>
          <p:nvPr userDrawn="1"/>
        </p:nvSpPr>
        <p:spPr>
          <a:xfrm>
            <a:off x="3419872" y="2469776"/>
            <a:ext cx="5640158" cy="239144"/>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bg1"/>
                </a:solidFill>
              </a:defRPr>
            </a:lvl1pPr>
          </a:lstStyle>
          <a:p>
            <a:fld id="{F5EA9D9F-0988-4F8D-8D64-D0B242AB6F4D}" type="datetime2">
              <a:rPr kumimoji="0" lang="es-ES" smtClean="0"/>
              <a:pPr/>
              <a:t>domingo, 8 de noviembre de 2015</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rPr/>
              <a:pPr/>
              <a:t>‹Nº›</a:t>
            </a:fld>
            <a:endParaRPr kumimoji="0" lang="es-ES"/>
          </a:p>
        </p:txBody>
      </p:sp>
      <p:sp>
        <p:nvSpPr>
          <p:cNvPr id="2" name="Title 1"/>
          <p:cNvSpPr>
            <a:spLocks noGrp="1"/>
          </p:cNvSpPr>
          <p:nvPr>
            <p:ph type="title"/>
          </p:nvPr>
        </p:nvSpPr>
        <p:spPr>
          <a:xfrm>
            <a:off x="106344" y="3573016"/>
            <a:ext cx="8786136" cy="914400"/>
          </a:xfrm>
        </p:spPr>
        <p:txBody>
          <a:bodyPr anchor="b" anchorCtr="0">
            <a:normAutofit/>
          </a:bodyPr>
          <a:lstStyle>
            <a:lvl1pPr marL="0" indent="0" eaLnBrk="1" latinLnBrk="0" hangingPunct="1">
              <a:defRPr kumimoji="0" lang="es-ES"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es-ES" dirty="0" smtClean="0"/>
              <a:t>Haga clic para modificar el estilo de título del patrón</a:t>
            </a:r>
            <a:endParaRPr dirty="0"/>
          </a:p>
        </p:txBody>
      </p:sp>
      <p:pic>
        <p:nvPicPr>
          <p:cNvPr id="13" name="12 Imagen" descr="logosimbolo_transparente.gif"/>
          <p:cNvPicPr>
            <a:picLocks noChangeAspect="1"/>
          </p:cNvPicPr>
          <p:nvPr userDrawn="1"/>
        </p:nvPicPr>
        <p:blipFill>
          <a:blip r:embed="rId4" cstate="print"/>
          <a:stretch>
            <a:fillRect/>
          </a:stretch>
        </p:blipFill>
        <p:spPr>
          <a:xfrm>
            <a:off x="7668344" y="188640"/>
            <a:ext cx="1311574" cy="1224136"/>
          </a:xfrm>
          <a:prstGeom prst="rect">
            <a:avLst/>
          </a:prstGeom>
        </p:spPr>
      </p:pic>
      <p:sp>
        <p:nvSpPr>
          <p:cNvPr id="16" name="Text Placeholder 2"/>
          <p:cNvSpPr txBox="1">
            <a:spLocks/>
          </p:cNvSpPr>
          <p:nvPr userDrawn="1"/>
        </p:nvSpPr>
        <p:spPr>
          <a:xfrm>
            <a:off x="4191000" y="1484784"/>
            <a:ext cx="4953000" cy="576063"/>
          </a:xfrm>
          <a:prstGeom prst="rect">
            <a:avLst/>
          </a:prstGeom>
        </p:spPr>
        <p:txBody>
          <a:bodyPr vert="horz" lIns="91440" tIns="45720" rIns="91440" bIns="45720" rtlCol="0" anchor="b">
            <a:normAutofit fontScale="92500" lnSpcReduction="10000"/>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22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Universidad de la Amazonia</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lang="es-ES" sz="1300" dirty="0" smtClean="0">
                <a:solidFill>
                  <a:schemeClr val="tx1">
                    <a:lumMod val="75000"/>
                    <a:lumOff val="25000"/>
                  </a:schemeClr>
                </a:solidFill>
                <a:latin typeface="Arial" pitchFamily="34" charset="0"/>
                <a:cs typeface="Arial" pitchFamily="34" charset="0"/>
              </a:rPr>
              <a:t>Florencia, Caquetá, Colombia</a:t>
            </a:r>
            <a:endParaRPr kumimoji="0" lang="es-ES" sz="1300" b="0"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17" name="Text Placeholder 2"/>
          <p:cNvSpPr txBox="1">
            <a:spLocks/>
          </p:cNvSpPr>
          <p:nvPr userDrawn="1"/>
        </p:nvSpPr>
        <p:spPr>
          <a:xfrm>
            <a:off x="-108520" y="2204865"/>
            <a:ext cx="3528392" cy="576063"/>
          </a:xfrm>
          <a:prstGeom prst="rect">
            <a:avLst/>
          </a:prstGeom>
        </p:spPr>
        <p:txBody>
          <a:bodyPr vert="horz" lIns="91440" tIns="45720" rIns="91440" bIns="45720" rtlCol="0" anchor="b">
            <a:normAutofit/>
          </a:bodyPr>
          <a:lstStyle/>
          <a:p>
            <a:pPr algn="r"/>
            <a:r>
              <a:rPr lang="es-ES" sz="1400" b="1" dirty="0" smtClean="0"/>
              <a:t>Construimos región con ética, inclusión responsabilidad social y reciprocidad</a:t>
            </a:r>
            <a:endParaRPr lang="es-ES" sz="1400" b="1"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908720"/>
            <a:ext cx="8784976" cy="648072"/>
          </a:xfrm>
        </p:spPr>
        <p:txBody>
          <a:bodyPr anchor="ctr">
            <a:normAutofit/>
          </a:bodyPr>
          <a:lstStyle>
            <a:lvl1pPr algn="l" eaLnBrk="1" latinLnBrk="0" hangingPunct="1">
              <a:defRPr kumimoji="0" lang="es-ES" sz="3000" b="1" cap="all"/>
            </a:lvl1pPr>
          </a:lstStyle>
          <a:p>
            <a:pPr eaLnBrk="1" latinLnBrk="0" hangingPunct="1"/>
            <a:r>
              <a:rPr lang="es-ES" dirty="0" smtClean="0"/>
              <a:t>Haga clic para modificar el estilo de título del patrón</a:t>
            </a:r>
            <a:endParaRPr dirty="0"/>
          </a:p>
        </p:txBody>
      </p:sp>
      <p:pic>
        <p:nvPicPr>
          <p:cNvPr id="10" name="9 Imagen" descr="logosimbolo_transparente.gif"/>
          <p:cNvPicPr>
            <a:picLocks noChangeAspect="1"/>
          </p:cNvPicPr>
          <p:nvPr userDrawn="1"/>
        </p:nvPicPr>
        <p:blipFill>
          <a:blip r:embed="rId3" cstate="print"/>
          <a:stretch>
            <a:fillRect/>
          </a:stretch>
        </p:blipFill>
        <p:spPr>
          <a:xfrm>
            <a:off x="179512" y="116632"/>
            <a:ext cx="543102" cy="506896"/>
          </a:xfrm>
          <a:prstGeom prst="rect">
            <a:avLst/>
          </a:prstGeom>
        </p:spPr>
      </p:pic>
      <p:sp>
        <p:nvSpPr>
          <p:cNvPr id="11" name="Text Placeholder 2"/>
          <p:cNvSpPr txBox="1">
            <a:spLocks/>
          </p:cNvSpPr>
          <p:nvPr userDrawn="1"/>
        </p:nvSpPr>
        <p:spPr>
          <a:xfrm>
            <a:off x="683568" y="332656"/>
            <a:ext cx="4953000" cy="288031"/>
          </a:xfrm>
          <a:prstGeom prst="rect">
            <a:avLst/>
          </a:prstGeom>
        </p:spPr>
        <p:txBody>
          <a:bodyPr vert="horz" lIns="91440" tIns="45720" rIns="91440" bIns="45720" rtlCol="0" anchor="b">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Universidad de la Amazonia</a:t>
            </a:r>
          </a:p>
        </p:txBody>
      </p:sp>
      <p:sp>
        <p:nvSpPr>
          <p:cNvPr id="12" name="Rectangle 13"/>
          <p:cNvSpPr/>
          <p:nvPr userDrawn="1"/>
        </p:nvSpPr>
        <p:spPr>
          <a:xfrm>
            <a:off x="3503842" y="5998168"/>
            <a:ext cx="5640158" cy="239144"/>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13" name="Text Placeholder 2"/>
          <p:cNvSpPr txBox="1">
            <a:spLocks/>
          </p:cNvSpPr>
          <p:nvPr userDrawn="1"/>
        </p:nvSpPr>
        <p:spPr>
          <a:xfrm>
            <a:off x="-24550" y="5733257"/>
            <a:ext cx="3528392" cy="576063"/>
          </a:xfrm>
          <a:prstGeom prst="rect">
            <a:avLst/>
          </a:prstGeom>
        </p:spPr>
        <p:txBody>
          <a:bodyPr vert="horz" lIns="91440" tIns="45720" rIns="91440" bIns="45720" rtlCol="0" anchor="b">
            <a:normAutofit/>
          </a:bodyPr>
          <a:lstStyle/>
          <a:p>
            <a:pPr algn="r"/>
            <a:r>
              <a:rPr lang="es-ES" sz="1400" b="1" dirty="0" smtClean="0"/>
              <a:t>Construimos región con ética, inclusión responsabilidad social y reciprocidad</a:t>
            </a:r>
            <a:endParaRPr lang="es-ES" sz="1400" b="1" dirty="0"/>
          </a:p>
        </p:txBody>
      </p:sp>
      <p:sp>
        <p:nvSpPr>
          <p:cNvPr id="15" name="Title 1"/>
          <p:cNvSpPr txBox="1">
            <a:spLocks/>
          </p:cNvSpPr>
          <p:nvPr userDrawn="1"/>
        </p:nvSpPr>
        <p:spPr>
          <a:xfrm>
            <a:off x="179512" y="1700808"/>
            <a:ext cx="8784976" cy="4104456"/>
          </a:xfrm>
          <a:prstGeom prst="rect">
            <a:avLst/>
          </a:prstGeom>
        </p:spPr>
        <p:txBody>
          <a:bodyPr vert="horz" lIns="91440" tIns="45720" rIns="91440" bIns="45720" rtlCol="0" anchor="ctr">
            <a:normAutofit/>
          </a:bodyPr>
          <a:lstStyle>
            <a:lvl1pPr algn="l" eaLnBrk="1" latinLnBrk="0" hangingPunct="1">
              <a:defRPr kumimoji="0" lang="es-ES" sz="3000" b="1" cap="all"/>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 sz="2400" b="1" i="0" u="none" strike="noStrike" kern="1200" cap="all" spc="0" normalizeH="0" baseline="0" noProof="0" dirty="0">
              <a:ln>
                <a:noFill/>
              </a:ln>
              <a:solidFill>
                <a:schemeClr val="tx1"/>
              </a:solidFill>
              <a:effectLst/>
              <a:uLnTx/>
              <a:uFillTx/>
              <a:latin typeface="+mn-lt"/>
              <a:ea typeface="+mj-ea"/>
              <a:cs typeface="+mj-cs"/>
            </a:endParaRPr>
          </a:p>
        </p:txBody>
      </p:sp>
      <p:sp>
        <p:nvSpPr>
          <p:cNvPr id="16" name="Content Placeholder 2"/>
          <p:cNvSpPr>
            <a:spLocks noGrp="1"/>
          </p:cNvSpPr>
          <p:nvPr>
            <p:ph idx="1"/>
          </p:nvPr>
        </p:nvSpPr>
        <p:spPr>
          <a:xfrm>
            <a:off x="457200" y="1772815"/>
            <a:ext cx="8229600" cy="3888433"/>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5" name="4 Marcador de fecha"/>
          <p:cNvSpPr>
            <a:spLocks noGrp="1"/>
          </p:cNvSpPr>
          <p:nvPr>
            <p:ph type="dt" sz="half" idx="10"/>
          </p:nvPr>
        </p:nvSpPr>
        <p:spPr>
          <a:xfrm>
            <a:off x="3472027" y="5935177"/>
            <a:ext cx="2324109" cy="365125"/>
          </a:xfrm>
        </p:spPr>
        <p:txBody>
          <a:bodyPr/>
          <a:lstStyle>
            <a:lvl1pPr>
              <a:defRPr b="1">
                <a:solidFill>
                  <a:schemeClr val="bg1"/>
                </a:solidFill>
              </a:defRPr>
            </a:lvl1pPr>
          </a:lstStyle>
          <a:p>
            <a:fld id="{667D9066-E164-4E54-9480-626D86CE09C3}" type="datetime2">
              <a:rPr lang="es-ES" smtClean="0"/>
              <a:pPr/>
              <a:t>domingo, 8 de noviembre de 2015</a:t>
            </a:fld>
            <a:endParaRPr lang="es-CO"/>
          </a:p>
        </p:txBody>
      </p:sp>
      <p:sp>
        <p:nvSpPr>
          <p:cNvPr id="8" name="7 Marcador de número de diapositiva"/>
          <p:cNvSpPr>
            <a:spLocks noGrp="1"/>
          </p:cNvSpPr>
          <p:nvPr>
            <p:ph type="sldNum" sz="quarter" idx="12"/>
          </p:nvPr>
        </p:nvSpPr>
        <p:spPr>
          <a:xfrm>
            <a:off x="8460432" y="5944195"/>
            <a:ext cx="504056" cy="365125"/>
          </a:xfrm>
        </p:spPr>
        <p:txBody>
          <a:bodyPr/>
          <a:lstStyle>
            <a:lvl1pPr>
              <a:defRPr b="1">
                <a:solidFill>
                  <a:schemeClr val="bg1"/>
                </a:solidFill>
              </a:defRPr>
            </a:lvl1pPr>
          </a:lstStyle>
          <a:p>
            <a:r>
              <a:rPr lang="es-CO" dirty="0" smtClean="0"/>
              <a:t> </a:t>
            </a:r>
            <a:fld id="{D1E3455C-1780-400B-BBAA-74E67F473F4B}" type="slidenum">
              <a:rPr lang="es-CO" smtClean="0"/>
              <a:pPr/>
              <a:t>‹Nº›</a:t>
            </a:fld>
            <a:endParaRPr lang="es-CO"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es-ES" sz="3000" b="0">
                <a:solidFill>
                  <a:schemeClr val="tx1">
                    <a:lumMod val="85000"/>
                    <a:lumOff val="15000"/>
                  </a:schemeClr>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369BA096-C06F-4B00-865A-8D8FB698AFAD}" type="datetime2">
              <a:rPr kumimoji="0" lang="es-ES" smtClean="0"/>
              <a:pPr/>
              <a:t>domingo, 8 de noviembre de 2015</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rPr/>
              <a:pPr/>
              <a:t>‹Nº›</a:t>
            </a:fld>
            <a:endParaRPr kumimoji="0" lang="es-E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es-ES" sz="2800">
                <a:solidFill>
                  <a:schemeClr val="bg1"/>
                </a:solidFill>
              </a:defRPr>
            </a:lvl1pPr>
            <a:lvl2pPr eaLnBrk="1" latinLnBrk="0" hangingPunct="1">
              <a:defRPr kumimoji="0" lang="es-ES" sz="2800">
                <a:solidFill>
                  <a:schemeClr val="bg1"/>
                </a:solidFill>
              </a:defRPr>
            </a:lvl2pPr>
            <a:lvl3pPr eaLnBrk="1" latinLnBrk="0" hangingPunct="1">
              <a:defRPr kumimoji="0" lang="es-ES" sz="2400">
                <a:solidFill>
                  <a:schemeClr val="bg1"/>
                </a:solidFill>
              </a:defRPr>
            </a:lvl3pPr>
            <a:lvl4pPr eaLnBrk="1" latinLnBrk="0" hangingPunct="1">
              <a:defRPr kumimoji="0" lang="es-ES" sz="2000">
                <a:solidFill>
                  <a:schemeClr val="bg1"/>
                </a:solidFill>
              </a:defRPr>
            </a:lvl4pPr>
            <a:lvl5pPr eaLnBrk="1" latinLnBrk="0" hangingPunct="1">
              <a:defRPr kumimoji="0" lang="es-ES" sz="2000">
                <a:solidFill>
                  <a:schemeClr val="bg1"/>
                </a:solidFill>
              </a:defRPr>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es-ES" sz="1400">
                <a:solidFill>
                  <a:schemeClr val="tx1">
                    <a:lumMod val="75000"/>
                    <a:lumOff val="25000"/>
                  </a:schemeClr>
                </a:solidFill>
              </a:defRPr>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6CAE41C3-7085-431F-B66E-2D76D43E975C}" type="datetime2">
              <a:rPr kumimoji="0" lang="es-ES" smtClean="0"/>
              <a:pPr/>
              <a:t>domingo, 8 de noviembre de 2015</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rPr/>
              <a:pPr/>
              <a:t>‹Nº›</a:t>
            </a:fld>
            <a:endParaRPr kumimoji="0"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265B31A8-3C57-455B-8DD0-6CFBE3280BFA}" type="datetime2">
              <a:rPr kumimoji="0" lang="es-ES" smtClean="0"/>
              <a:pPr/>
              <a:t>domingo, 8 de noviembre de 2015</a:t>
            </a:fld>
            <a:endParaRPr kumimoji="0"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240D5ECE-8B49-45CD-BE81-EF81920D1969}" type="slidenum">
              <a:rPr/>
              <a:pPr/>
              <a:t>‹Nº›</a:t>
            </a:fld>
            <a:endParaRPr kumimoji="0"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6" r:id="rId4"/>
  </p:sldLayoutIdLst>
  <p:timing>
    <p:tnLst>
      <p:par>
        <p:cTn id="1" dur="indefinite" restart="never" nodeType="tmRoot"/>
      </p:par>
    </p:tnLst>
  </p:timing>
  <p:hf hdr="0" ftr="0"/>
  <p:txStyles>
    <p:titleStyle>
      <a:lvl1pPr algn="ctr"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8303840" cy="1828800"/>
          </a:xfrm>
        </p:spPr>
        <p:txBody>
          <a:bodyPr>
            <a:normAutofit fontScale="90000"/>
          </a:bodyPr>
          <a:lstStyle/>
          <a:p>
            <a:pPr algn="l"/>
            <a:r>
              <a:rPr lang="es-ES" sz="2400" b="0" dirty="0" smtClean="0">
                <a:solidFill>
                  <a:srgbClr val="7BCF27"/>
                </a:solidFill>
                <a:latin typeface="Calibri" pitchFamily="34" charset="0"/>
              </a:rPr>
              <a:t>Juan David Echeverry Rivera</a:t>
            </a:r>
            <a:br>
              <a:rPr lang="es-ES" sz="2400" b="0" dirty="0" smtClean="0">
                <a:solidFill>
                  <a:srgbClr val="7BCF27"/>
                </a:solidFill>
                <a:latin typeface="Calibri" pitchFamily="34" charset="0"/>
              </a:rPr>
            </a:br>
            <a:r>
              <a:rPr lang="es-ES" sz="2400" b="0" dirty="0" smtClean="0">
                <a:solidFill>
                  <a:srgbClr val="7BCF27"/>
                </a:solidFill>
                <a:latin typeface="Calibri" pitchFamily="34" charset="0"/>
              </a:rPr>
              <a:t>Oswaldo </a:t>
            </a:r>
            <a:r>
              <a:rPr lang="es-ES" sz="2400" b="0" dirty="0" err="1" smtClean="0">
                <a:solidFill>
                  <a:srgbClr val="7BCF27"/>
                </a:solidFill>
                <a:latin typeface="Calibri" pitchFamily="34" charset="0"/>
              </a:rPr>
              <a:t>Pamo</a:t>
            </a:r>
            <a:r>
              <a:rPr lang="es-ES" sz="2400" b="0" dirty="0" smtClean="0">
                <a:solidFill>
                  <a:srgbClr val="7BCF27"/>
                </a:solidFill>
                <a:latin typeface="Calibri" pitchFamily="34" charset="0"/>
              </a:rPr>
              <a:t> Leal</a:t>
            </a:r>
            <a:r>
              <a:rPr lang="es-ES" sz="2400" b="0" dirty="0">
                <a:solidFill>
                  <a:srgbClr val="262626"/>
                </a:solidFill>
              </a:rPr>
              <a:t/>
            </a:r>
            <a:br>
              <a:rPr lang="es-ES" sz="2400" b="0" dirty="0">
                <a:solidFill>
                  <a:srgbClr val="262626"/>
                </a:solidFill>
              </a:rPr>
            </a:br>
            <a:r>
              <a:rPr lang="es-ES" sz="2500" b="0" dirty="0" smtClean="0">
                <a:solidFill>
                  <a:prstClr val="white"/>
                </a:solidFill>
              </a:rPr>
              <a:t>Desarrollo Del Sistema De Gestión Vehicular Apoyado En Tecnologías RFID y Biométrico. </a:t>
            </a:r>
            <a:br>
              <a:rPr lang="es-ES" sz="2500" b="0" dirty="0" smtClean="0">
                <a:solidFill>
                  <a:prstClr val="white"/>
                </a:solidFill>
              </a:rPr>
            </a:br>
            <a:endParaRPr lang="es-ES" sz="2500" b="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lnSpcReduction="10000"/>
          </a:bodyPr>
          <a:lstStyle/>
          <a:p>
            <a:r>
              <a:rPr lang="es-ES" dirty="0" smtClean="0"/>
              <a:t>¿Que es RFID?</a:t>
            </a:r>
            <a:endParaRPr lang="es-ES" dirty="0"/>
          </a:p>
          <a:p>
            <a:r>
              <a:rPr lang="es-ES" dirty="0" smtClean="0"/>
              <a:t>¿Que es un sistema biométrico?</a:t>
            </a:r>
          </a:p>
          <a:p>
            <a:r>
              <a:rPr lang="es-ES" dirty="0" smtClean="0"/>
              <a:t>¿Que pretende un sistema de gestión vehicular?</a:t>
            </a:r>
          </a:p>
          <a:p>
            <a:r>
              <a:rPr lang="es-ES" dirty="0" smtClean="0"/>
              <a:t>¿ Ha quienes van dirigido?</a:t>
            </a:r>
          </a:p>
          <a:p>
            <a:r>
              <a:rPr lang="es-ES" b="1" dirty="0" smtClean="0"/>
              <a:t>¿ Como funciona el sistema actual?</a:t>
            </a:r>
          </a:p>
          <a:p>
            <a:r>
              <a:rPr lang="es-ES" dirty="0" smtClean="0"/>
              <a:t>¿ Como funciona el sistema propuesto?</a:t>
            </a:r>
          </a:p>
          <a:p>
            <a:r>
              <a:rPr lang="es-ES" dirty="0" smtClean="0"/>
              <a:t>Las temidas preguntas</a:t>
            </a:r>
          </a:p>
          <a:p>
            <a:r>
              <a:rPr lang="es-ES" dirty="0" smtClean="0"/>
              <a:t>Conclusiones</a:t>
            </a:r>
            <a:endParaRPr lang="es-ES" dirty="0"/>
          </a:p>
        </p:txBody>
      </p:sp>
    </p:spTree>
    <p:extLst>
      <p:ext uri="{BB962C8B-B14F-4D97-AF65-F5344CB8AC3E}">
        <p14:creationId xmlns:p14="http://schemas.microsoft.com/office/powerpoint/2010/main" val="3384576444"/>
      </p:ext>
    </p:extLst>
  </p:cSld>
  <p:clrMapOvr>
    <a:masterClrMapping/>
  </p:clrMapOvr>
  <p:transition spd="slow" advTm="25186">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 Como funciona El sistema Actual?</a:t>
            </a:r>
            <a:r>
              <a:rPr lang="es-ES" dirty="0"/>
              <a:t/>
            </a:r>
            <a:br>
              <a:rPr lang="es-ES" dirty="0"/>
            </a:br>
            <a:endParaRPr lang="es-CO" dirty="0"/>
          </a:p>
        </p:txBody>
      </p:sp>
      <p:sp>
        <p:nvSpPr>
          <p:cNvPr id="3" name="Marcador de contenido 2"/>
          <p:cNvSpPr>
            <a:spLocks noGrp="1"/>
          </p:cNvSpPr>
          <p:nvPr>
            <p:ph idx="1"/>
          </p:nvPr>
        </p:nvSpPr>
        <p:spPr/>
        <p:txBody>
          <a:bodyPr/>
          <a:lstStyle/>
          <a:p>
            <a:endParaRPr lang="es-CO" dirty="0"/>
          </a:p>
        </p:txBody>
      </p:sp>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11</a:t>
            </a:fld>
            <a:endParaRPr kumimoji="0" lang="es-CO"/>
          </a:p>
        </p:txBody>
      </p:sp>
    </p:spTree>
    <p:extLst>
      <p:ext uri="{BB962C8B-B14F-4D97-AF65-F5344CB8AC3E}">
        <p14:creationId xmlns:p14="http://schemas.microsoft.com/office/powerpoint/2010/main" val="16730489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lnSpcReduction="10000"/>
          </a:bodyPr>
          <a:lstStyle/>
          <a:p>
            <a:r>
              <a:rPr lang="es-ES" dirty="0" smtClean="0"/>
              <a:t>¿Que es RFID?</a:t>
            </a:r>
            <a:endParaRPr lang="es-ES" dirty="0"/>
          </a:p>
          <a:p>
            <a:r>
              <a:rPr lang="es-ES" dirty="0" smtClean="0"/>
              <a:t>¿Que es un sistema biométrico?</a:t>
            </a:r>
          </a:p>
          <a:p>
            <a:r>
              <a:rPr lang="es-ES" dirty="0" smtClean="0"/>
              <a:t>¿Que pretende un sistema de gestión vehicular?</a:t>
            </a:r>
          </a:p>
          <a:p>
            <a:r>
              <a:rPr lang="es-ES" dirty="0" smtClean="0"/>
              <a:t>¿ Ha quienes van dirigido?</a:t>
            </a:r>
          </a:p>
          <a:p>
            <a:r>
              <a:rPr lang="es-ES" dirty="0" smtClean="0"/>
              <a:t>¿ Como funciona el sistema actual?</a:t>
            </a:r>
          </a:p>
          <a:p>
            <a:r>
              <a:rPr lang="es-ES" b="1" dirty="0" smtClean="0"/>
              <a:t>¿ Como funciona el sistema propuesto?</a:t>
            </a:r>
          </a:p>
          <a:p>
            <a:r>
              <a:rPr lang="es-ES" dirty="0" smtClean="0"/>
              <a:t>Las temidas preguntas</a:t>
            </a:r>
          </a:p>
          <a:p>
            <a:r>
              <a:rPr lang="es-ES" dirty="0" smtClean="0"/>
              <a:t>Conclusiones</a:t>
            </a:r>
            <a:endParaRPr lang="es-ES" dirty="0"/>
          </a:p>
        </p:txBody>
      </p:sp>
    </p:spTree>
    <p:extLst>
      <p:ext uri="{BB962C8B-B14F-4D97-AF65-F5344CB8AC3E}">
        <p14:creationId xmlns:p14="http://schemas.microsoft.com/office/powerpoint/2010/main" val="1175393865"/>
      </p:ext>
    </p:extLst>
  </p:cSld>
  <p:clrMapOvr>
    <a:masterClrMapping/>
  </p:clrMapOvr>
  <p:transition spd="slow" advTm="25186">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 Como funciona </a:t>
            </a:r>
            <a:r>
              <a:rPr lang="es-ES" b="1" dirty="0" smtClean="0"/>
              <a:t>el </a:t>
            </a:r>
            <a:r>
              <a:rPr lang="es-ES" b="1" dirty="0"/>
              <a:t>sistema Propuesto?</a:t>
            </a:r>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337" y="2091531"/>
            <a:ext cx="6029325" cy="3543300"/>
          </a:xfrm>
        </p:spPr>
      </p:pic>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13</a:t>
            </a:fld>
            <a:endParaRPr kumimoji="0" lang="es-CO"/>
          </a:p>
        </p:txBody>
      </p:sp>
    </p:spTree>
    <p:extLst>
      <p:ext uri="{BB962C8B-B14F-4D97-AF65-F5344CB8AC3E}">
        <p14:creationId xmlns:p14="http://schemas.microsoft.com/office/powerpoint/2010/main" val="2335457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lnSpcReduction="10000"/>
          </a:bodyPr>
          <a:lstStyle/>
          <a:p>
            <a:r>
              <a:rPr lang="es-ES" dirty="0" smtClean="0"/>
              <a:t>¿Que es RFID?</a:t>
            </a:r>
            <a:endParaRPr lang="es-ES" dirty="0"/>
          </a:p>
          <a:p>
            <a:r>
              <a:rPr lang="es-ES" dirty="0" smtClean="0"/>
              <a:t>¿Que es un sistema biométrico?</a:t>
            </a:r>
          </a:p>
          <a:p>
            <a:r>
              <a:rPr lang="es-ES" dirty="0" smtClean="0"/>
              <a:t>¿Que pretende un sistema de gestión vehicular?</a:t>
            </a:r>
          </a:p>
          <a:p>
            <a:r>
              <a:rPr lang="es-ES" dirty="0" smtClean="0"/>
              <a:t>¿ Ha quienes van dirigido?</a:t>
            </a:r>
          </a:p>
          <a:p>
            <a:r>
              <a:rPr lang="es-ES" dirty="0" smtClean="0"/>
              <a:t>¿ Como funciona el sistema actual?</a:t>
            </a:r>
          </a:p>
          <a:p>
            <a:r>
              <a:rPr lang="es-ES" dirty="0" smtClean="0"/>
              <a:t>¿ Como funciona el sistema propuesto?</a:t>
            </a:r>
          </a:p>
          <a:p>
            <a:r>
              <a:rPr lang="es-ES" b="1" dirty="0" smtClean="0"/>
              <a:t>Las temidas preguntas</a:t>
            </a:r>
          </a:p>
          <a:p>
            <a:r>
              <a:rPr lang="es-ES" dirty="0" smtClean="0"/>
              <a:t>Conclusiones</a:t>
            </a:r>
            <a:endParaRPr lang="es-ES" dirty="0"/>
          </a:p>
        </p:txBody>
      </p:sp>
    </p:spTree>
    <p:extLst>
      <p:ext uri="{BB962C8B-B14F-4D97-AF65-F5344CB8AC3E}">
        <p14:creationId xmlns:p14="http://schemas.microsoft.com/office/powerpoint/2010/main" val="1396337570"/>
      </p:ext>
    </p:extLst>
  </p:cSld>
  <p:clrMapOvr>
    <a:masterClrMapping/>
  </p:clrMapOvr>
  <p:transition spd="slow" advTm="25186">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Las temidas </a:t>
            </a:r>
            <a:r>
              <a:rPr lang="es-ES" b="1" dirty="0" smtClean="0"/>
              <a:t>preguntas</a:t>
            </a:r>
            <a:endParaRPr lang="es-CO" b="1"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534" y="1805727"/>
            <a:ext cx="2634610" cy="3289986"/>
          </a:xfrm>
        </p:spPr>
      </p:pic>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15</a:t>
            </a:fld>
            <a:endParaRPr kumimoji="0" lang="es-CO"/>
          </a:p>
        </p:txBody>
      </p:sp>
    </p:spTree>
    <p:extLst>
      <p:ext uri="{BB962C8B-B14F-4D97-AF65-F5344CB8AC3E}">
        <p14:creationId xmlns:p14="http://schemas.microsoft.com/office/powerpoint/2010/main" val="41178302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lnSpcReduction="10000"/>
          </a:bodyPr>
          <a:lstStyle/>
          <a:p>
            <a:r>
              <a:rPr lang="es-ES" dirty="0" smtClean="0"/>
              <a:t>¿Que es RFID?</a:t>
            </a:r>
            <a:endParaRPr lang="es-ES" dirty="0"/>
          </a:p>
          <a:p>
            <a:r>
              <a:rPr lang="es-ES" dirty="0" smtClean="0"/>
              <a:t>¿Que es un sistema biométrico?</a:t>
            </a:r>
          </a:p>
          <a:p>
            <a:r>
              <a:rPr lang="es-ES" dirty="0" smtClean="0"/>
              <a:t>¿Que pretende un sistema de gestión vehicular?</a:t>
            </a:r>
          </a:p>
          <a:p>
            <a:r>
              <a:rPr lang="es-ES" dirty="0" smtClean="0"/>
              <a:t>¿ Ha quienes van dirigido?</a:t>
            </a:r>
          </a:p>
          <a:p>
            <a:r>
              <a:rPr lang="es-ES" dirty="0" smtClean="0"/>
              <a:t>¿ Como funciona el sistema actual?</a:t>
            </a:r>
          </a:p>
          <a:p>
            <a:r>
              <a:rPr lang="es-ES" dirty="0" smtClean="0"/>
              <a:t>¿ Como funciona el sistema propuesto?</a:t>
            </a:r>
          </a:p>
          <a:p>
            <a:r>
              <a:rPr lang="es-ES" dirty="0" smtClean="0"/>
              <a:t>Las temidas preguntas</a:t>
            </a:r>
          </a:p>
          <a:p>
            <a:r>
              <a:rPr lang="es-ES" b="1" dirty="0" smtClean="0"/>
              <a:t>Conclusiones</a:t>
            </a:r>
            <a:endParaRPr lang="es-ES" b="1" dirty="0"/>
          </a:p>
        </p:txBody>
      </p:sp>
    </p:spTree>
    <p:extLst>
      <p:ext uri="{BB962C8B-B14F-4D97-AF65-F5344CB8AC3E}">
        <p14:creationId xmlns:p14="http://schemas.microsoft.com/office/powerpoint/2010/main" val="3162878363"/>
      </p:ext>
    </p:extLst>
  </p:cSld>
  <p:clrMapOvr>
    <a:masterClrMapping/>
  </p:clrMapOvr>
  <p:transition spd="slow" advTm="25186">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Conclusiones</a:t>
            </a:r>
            <a:endParaRPr lang="es-CO" dirty="0"/>
          </a:p>
        </p:txBody>
      </p:sp>
      <p:sp>
        <p:nvSpPr>
          <p:cNvPr id="3" name="Marcador de contenido 2"/>
          <p:cNvSpPr>
            <a:spLocks noGrp="1"/>
          </p:cNvSpPr>
          <p:nvPr>
            <p:ph idx="1"/>
          </p:nvPr>
        </p:nvSpPr>
        <p:spPr/>
        <p:txBody>
          <a:bodyPr/>
          <a:lstStyle/>
          <a:p>
            <a:endParaRPr lang="es-CO"/>
          </a:p>
        </p:txBody>
      </p:sp>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17</a:t>
            </a:fld>
            <a:endParaRPr kumimoji="0" lang="es-CO"/>
          </a:p>
        </p:txBody>
      </p:sp>
    </p:spTree>
    <p:extLst>
      <p:ext uri="{BB962C8B-B14F-4D97-AF65-F5344CB8AC3E}">
        <p14:creationId xmlns:p14="http://schemas.microsoft.com/office/powerpoint/2010/main" val="90799940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s-ES"/>
              <a:t>¡Gracias por vuestro interés!</a:t>
            </a:r>
          </a:p>
        </p:txBody>
      </p:sp>
      <p:sp>
        <p:nvSpPr>
          <p:cNvPr id="44035" name="Text Box 3"/>
          <p:cNvSpPr txBox="1">
            <a:spLocks noChangeArrowheads="1"/>
          </p:cNvSpPr>
          <p:nvPr/>
        </p:nvSpPr>
        <p:spPr bwMode="auto">
          <a:xfrm>
            <a:off x="533400" y="2205038"/>
            <a:ext cx="8382000" cy="784830"/>
          </a:xfrm>
          <a:prstGeom prst="rect">
            <a:avLst/>
          </a:prstGeom>
          <a:noFill/>
          <a:ln w="9525" algn="ctr">
            <a:noFill/>
            <a:miter lim="800000"/>
            <a:headEnd/>
            <a:tailEnd/>
          </a:ln>
          <a:effectLst/>
        </p:spPr>
        <p:txBody>
          <a:bodyPr>
            <a:spAutoFit/>
          </a:bodyPr>
          <a:lstStyle/>
          <a:p>
            <a:pPr>
              <a:spcBef>
                <a:spcPct val="50000"/>
              </a:spcBef>
            </a:pPr>
            <a:r>
              <a:rPr lang="es-ES" b="1" dirty="0" smtClean="0"/>
              <a:t>Oswaldo </a:t>
            </a:r>
            <a:r>
              <a:rPr lang="es-ES" b="1" dirty="0" err="1" smtClean="0"/>
              <a:t>Pamo</a:t>
            </a:r>
            <a:r>
              <a:rPr lang="es-ES" b="1" dirty="0" smtClean="0"/>
              <a:t> Leal </a:t>
            </a:r>
            <a:r>
              <a:rPr lang="es-ES" b="1" dirty="0" smtClean="0"/>
              <a:t>oswaldpale@gmail.com</a:t>
            </a:r>
            <a:endParaRPr lang="es-ES" b="1" dirty="0" smtClean="0"/>
          </a:p>
          <a:p>
            <a:pPr>
              <a:spcBef>
                <a:spcPct val="50000"/>
              </a:spcBef>
            </a:pPr>
            <a:r>
              <a:rPr lang="sv-SE" b="1" dirty="0" smtClean="0"/>
              <a:t>Juan David Echeverry Rivera  ingenierojuand@gmail.com</a:t>
            </a:r>
            <a:endParaRPr lang="es-ES" b="1" dirty="0"/>
          </a:p>
        </p:txBody>
      </p:sp>
    </p:spTree>
  </p:cSld>
  <p:clrMapOvr>
    <a:masterClrMapping/>
  </p:clrMapOvr>
  <p:transition spd="slow" advTm="34982">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lnSpcReduction="10000"/>
          </a:bodyPr>
          <a:lstStyle/>
          <a:p>
            <a:r>
              <a:rPr lang="es-ES" b="1" dirty="0" smtClean="0"/>
              <a:t>¿Que es RFID?</a:t>
            </a:r>
            <a:endParaRPr lang="es-ES" b="1" dirty="0"/>
          </a:p>
          <a:p>
            <a:r>
              <a:rPr lang="es-ES" dirty="0" smtClean="0"/>
              <a:t>¿Que es un sistema biométrico?</a:t>
            </a:r>
          </a:p>
          <a:p>
            <a:r>
              <a:rPr lang="es-ES" dirty="0" smtClean="0"/>
              <a:t>¿Que pretende un sistema de gestión vehicular?</a:t>
            </a:r>
          </a:p>
          <a:p>
            <a:r>
              <a:rPr lang="es-ES" dirty="0" smtClean="0"/>
              <a:t>¿ Ha quienes van dirigido?</a:t>
            </a:r>
          </a:p>
          <a:p>
            <a:r>
              <a:rPr lang="es-ES" dirty="0" smtClean="0"/>
              <a:t>¿ Como funciona el sistema actual?</a:t>
            </a:r>
          </a:p>
          <a:p>
            <a:r>
              <a:rPr lang="es-ES" dirty="0" smtClean="0"/>
              <a:t>¿ Como funciona el sistema propuesto?</a:t>
            </a:r>
          </a:p>
          <a:p>
            <a:r>
              <a:rPr lang="es-ES" dirty="0" smtClean="0"/>
              <a:t>Las temidas preguntas</a:t>
            </a:r>
          </a:p>
          <a:p>
            <a:r>
              <a:rPr lang="es-ES" dirty="0" smtClean="0"/>
              <a:t>Conclusiones</a:t>
            </a:r>
            <a:endParaRPr lang="es-ES" dirty="0"/>
          </a:p>
        </p:txBody>
      </p:sp>
    </p:spTree>
  </p:cSld>
  <p:clrMapOvr>
    <a:masterClrMapping/>
  </p:clrMapOvr>
  <p:transition spd="slow" advTm="25186">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¿Que es RFID</a:t>
            </a:r>
            <a:r>
              <a:rPr lang="es-ES" b="1" dirty="0" smtClean="0"/>
              <a:t>?</a:t>
            </a:r>
            <a:endParaRPr lang="es-CO" dirty="0"/>
          </a:p>
        </p:txBody>
      </p:sp>
      <p:sp>
        <p:nvSpPr>
          <p:cNvPr id="3" name="Marcador de contenido 2"/>
          <p:cNvSpPr>
            <a:spLocks noGrp="1"/>
          </p:cNvSpPr>
          <p:nvPr>
            <p:ph idx="1"/>
          </p:nvPr>
        </p:nvSpPr>
        <p:spPr/>
        <p:txBody>
          <a:bodyPr/>
          <a:lstStyle/>
          <a:p>
            <a:endParaRPr lang="es-CO" dirty="0"/>
          </a:p>
        </p:txBody>
      </p:sp>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3</a:t>
            </a:fld>
            <a:endParaRPr kumimoji="0" lang="es-CO"/>
          </a:p>
        </p:txBody>
      </p:sp>
    </p:spTree>
    <p:extLst>
      <p:ext uri="{BB962C8B-B14F-4D97-AF65-F5344CB8AC3E}">
        <p14:creationId xmlns:p14="http://schemas.microsoft.com/office/powerpoint/2010/main" val="2271232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lnSpcReduction="10000"/>
          </a:bodyPr>
          <a:lstStyle/>
          <a:p>
            <a:r>
              <a:rPr lang="es-ES" dirty="0" smtClean="0"/>
              <a:t>¿Que es RFID?</a:t>
            </a:r>
            <a:endParaRPr lang="es-ES" dirty="0"/>
          </a:p>
          <a:p>
            <a:r>
              <a:rPr lang="es-ES" b="1" dirty="0" smtClean="0"/>
              <a:t>¿Que es un sistema biométrico?</a:t>
            </a:r>
          </a:p>
          <a:p>
            <a:r>
              <a:rPr lang="es-ES" dirty="0" smtClean="0"/>
              <a:t>¿Que pretende un sistema de gestión vehicular?</a:t>
            </a:r>
          </a:p>
          <a:p>
            <a:r>
              <a:rPr lang="es-ES" dirty="0" smtClean="0"/>
              <a:t>¿ Ha quienes van dirigido?</a:t>
            </a:r>
          </a:p>
          <a:p>
            <a:r>
              <a:rPr lang="es-ES" dirty="0" smtClean="0"/>
              <a:t>¿ Como funciona el sistema actual?</a:t>
            </a:r>
          </a:p>
          <a:p>
            <a:r>
              <a:rPr lang="es-ES" dirty="0" smtClean="0"/>
              <a:t>¿ Como funciona el sistema propuesto?</a:t>
            </a:r>
          </a:p>
          <a:p>
            <a:r>
              <a:rPr lang="es-ES" dirty="0" smtClean="0"/>
              <a:t>Las temidas preguntas</a:t>
            </a:r>
          </a:p>
          <a:p>
            <a:r>
              <a:rPr lang="es-ES" dirty="0" smtClean="0"/>
              <a:t>Conclusiones</a:t>
            </a:r>
            <a:endParaRPr lang="es-ES" dirty="0"/>
          </a:p>
        </p:txBody>
      </p:sp>
    </p:spTree>
    <p:extLst>
      <p:ext uri="{BB962C8B-B14F-4D97-AF65-F5344CB8AC3E}">
        <p14:creationId xmlns:p14="http://schemas.microsoft.com/office/powerpoint/2010/main" val="407470864"/>
      </p:ext>
    </p:extLst>
  </p:cSld>
  <p:clrMapOvr>
    <a:masterClrMapping/>
  </p:clrMapOvr>
  <p:transition spd="slow" advTm="25186">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¿Que es un Sistema Biométrico</a:t>
            </a:r>
            <a:r>
              <a:rPr lang="es-ES" b="1" dirty="0" smtClean="0"/>
              <a:t>?</a:t>
            </a:r>
            <a:endParaRPr lang="es-CO" b="1" dirty="0"/>
          </a:p>
        </p:txBody>
      </p:sp>
      <p:sp>
        <p:nvSpPr>
          <p:cNvPr id="3" name="Marcador de contenido 2"/>
          <p:cNvSpPr>
            <a:spLocks noGrp="1"/>
          </p:cNvSpPr>
          <p:nvPr>
            <p:ph idx="1"/>
          </p:nvPr>
        </p:nvSpPr>
        <p:spPr/>
        <p:txBody>
          <a:bodyPr/>
          <a:lstStyle/>
          <a:p>
            <a:endParaRPr lang="es-CO" dirty="0"/>
          </a:p>
        </p:txBody>
      </p:sp>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5</a:t>
            </a:fld>
            <a:endParaRPr kumimoji="0" lang="es-CO"/>
          </a:p>
        </p:txBody>
      </p:sp>
    </p:spTree>
    <p:extLst>
      <p:ext uri="{BB962C8B-B14F-4D97-AF65-F5344CB8AC3E}">
        <p14:creationId xmlns:p14="http://schemas.microsoft.com/office/powerpoint/2010/main" val="19126075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fontScale="92500"/>
          </a:bodyPr>
          <a:lstStyle/>
          <a:p>
            <a:r>
              <a:rPr lang="es-ES" dirty="0" smtClean="0"/>
              <a:t>¿Que es RFID?</a:t>
            </a:r>
            <a:endParaRPr lang="es-ES" dirty="0"/>
          </a:p>
          <a:p>
            <a:r>
              <a:rPr lang="es-ES" dirty="0" smtClean="0"/>
              <a:t>¿Que es un sistema biométrico?</a:t>
            </a:r>
          </a:p>
          <a:p>
            <a:r>
              <a:rPr lang="es-ES" b="1" dirty="0" smtClean="0"/>
              <a:t>¿Que pretende un sistema de gestión vehicular?</a:t>
            </a:r>
          </a:p>
          <a:p>
            <a:r>
              <a:rPr lang="es-ES" dirty="0" smtClean="0"/>
              <a:t>¿ Ha quienes van dirigido?</a:t>
            </a:r>
          </a:p>
          <a:p>
            <a:r>
              <a:rPr lang="es-ES" dirty="0" smtClean="0"/>
              <a:t>¿ Como funciona el sistema actual?</a:t>
            </a:r>
          </a:p>
          <a:p>
            <a:r>
              <a:rPr lang="es-ES" dirty="0" smtClean="0"/>
              <a:t>¿ Como funciona el sistema propuesto?</a:t>
            </a:r>
          </a:p>
          <a:p>
            <a:r>
              <a:rPr lang="es-ES" dirty="0" smtClean="0"/>
              <a:t>Las temidas preguntas</a:t>
            </a:r>
          </a:p>
          <a:p>
            <a:r>
              <a:rPr lang="es-ES" dirty="0" smtClean="0"/>
              <a:t>Conclusiones</a:t>
            </a:r>
            <a:endParaRPr lang="es-ES" dirty="0"/>
          </a:p>
        </p:txBody>
      </p:sp>
    </p:spTree>
    <p:extLst>
      <p:ext uri="{BB962C8B-B14F-4D97-AF65-F5344CB8AC3E}">
        <p14:creationId xmlns:p14="http://schemas.microsoft.com/office/powerpoint/2010/main" val="662578227"/>
      </p:ext>
    </p:extLst>
  </p:cSld>
  <p:clrMapOvr>
    <a:masterClrMapping/>
  </p:clrMapOvr>
  <p:transition spd="slow" advTm="25186">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¿Que </a:t>
            </a:r>
            <a:r>
              <a:rPr lang="es-ES" b="1" dirty="0" smtClean="0"/>
              <a:t>Pretende Un </a:t>
            </a:r>
            <a:r>
              <a:rPr lang="es-ES" b="1" dirty="0"/>
              <a:t>Sistema de Gestión Vehicular</a:t>
            </a:r>
            <a:r>
              <a:rPr lang="es-ES" b="1" dirty="0" smtClean="0"/>
              <a:t>?</a:t>
            </a:r>
            <a:endParaRPr lang="es-CO" dirty="0"/>
          </a:p>
        </p:txBody>
      </p:sp>
      <p:sp>
        <p:nvSpPr>
          <p:cNvPr id="3" name="Marcador de contenido 2"/>
          <p:cNvSpPr>
            <a:spLocks noGrp="1"/>
          </p:cNvSpPr>
          <p:nvPr>
            <p:ph idx="1"/>
          </p:nvPr>
        </p:nvSpPr>
        <p:spPr/>
        <p:txBody>
          <a:bodyPr/>
          <a:lstStyle/>
          <a:p>
            <a:endParaRPr lang="es-CO" dirty="0"/>
          </a:p>
        </p:txBody>
      </p:sp>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7</a:t>
            </a:fld>
            <a:endParaRPr kumimoji="0" lang="es-CO"/>
          </a:p>
        </p:txBody>
      </p:sp>
    </p:spTree>
    <p:extLst>
      <p:ext uri="{BB962C8B-B14F-4D97-AF65-F5344CB8AC3E}">
        <p14:creationId xmlns:p14="http://schemas.microsoft.com/office/powerpoint/2010/main" val="6148787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s-ES"/>
              <a:t>Índice</a:t>
            </a:r>
          </a:p>
        </p:txBody>
      </p:sp>
      <p:sp>
        <p:nvSpPr>
          <p:cNvPr id="197635" name="Rectangle 3"/>
          <p:cNvSpPr>
            <a:spLocks noGrp="1" noChangeArrowheads="1"/>
          </p:cNvSpPr>
          <p:nvPr>
            <p:ph type="body" idx="1"/>
          </p:nvPr>
        </p:nvSpPr>
        <p:spPr>
          <a:xfrm>
            <a:off x="457200" y="1600200"/>
            <a:ext cx="8507288" cy="4525963"/>
          </a:xfrm>
        </p:spPr>
        <p:txBody>
          <a:bodyPr>
            <a:normAutofit lnSpcReduction="10000"/>
          </a:bodyPr>
          <a:lstStyle/>
          <a:p>
            <a:r>
              <a:rPr lang="es-ES" dirty="0" smtClean="0"/>
              <a:t>¿Que es RFID?</a:t>
            </a:r>
            <a:endParaRPr lang="es-ES" dirty="0"/>
          </a:p>
          <a:p>
            <a:r>
              <a:rPr lang="es-ES" dirty="0" smtClean="0"/>
              <a:t>¿Que es un sistema biométrico?</a:t>
            </a:r>
          </a:p>
          <a:p>
            <a:r>
              <a:rPr lang="es-ES" dirty="0" smtClean="0"/>
              <a:t>¿Que pretende un sistema de gestión vehicular?</a:t>
            </a:r>
          </a:p>
          <a:p>
            <a:r>
              <a:rPr lang="es-ES" b="1" dirty="0" smtClean="0"/>
              <a:t>¿ Ha quienes van dirigido?</a:t>
            </a:r>
          </a:p>
          <a:p>
            <a:r>
              <a:rPr lang="es-ES" dirty="0" smtClean="0"/>
              <a:t>¿ Como funciona el sistema actual?</a:t>
            </a:r>
          </a:p>
          <a:p>
            <a:r>
              <a:rPr lang="es-ES" dirty="0" smtClean="0"/>
              <a:t>¿ Como funciona el sistema propuesto?</a:t>
            </a:r>
          </a:p>
          <a:p>
            <a:r>
              <a:rPr lang="es-ES" dirty="0" smtClean="0"/>
              <a:t>Las temidas preguntas</a:t>
            </a:r>
          </a:p>
          <a:p>
            <a:r>
              <a:rPr lang="es-ES" dirty="0" smtClean="0"/>
              <a:t>Conclusiones</a:t>
            </a:r>
            <a:endParaRPr lang="es-ES" dirty="0"/>
          </a:p>
        </p:txBody>
      </p:sp>
    </p:spTree>
    <p:extLst>
      <p:ext uri="{BB962C8B-B14F-4D97-AF65-F5344CB8AC3E}">
        <p14:creationId xmlns:p14="http://schemas.microsoft.com/office/powerpoint/2010/main" val="3261513391"/>
      </p:ext>
    </p:extLst>
  </p:cSld>
  <p:clrMapOvr>
    <a:masterClrMapping/>
  </p:clrMapOvr>
  <p:transition spd="slow" advTm="25186">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 Ha Quienes van Dirigido</a:t>
            </a:r>
            <a:r>
              <a:rPr lang="es-ES" b="1" dirty="0" smtClean="0"/>
              <a:t>?</a:t>
            </a:r>
            <a:endParaRPr lang="es-CO" b="1" dirty="0"/>
          </a:p>
        </p:txBody>
      </p:sp>
      <p:pic>
        <p:nvPicPr>
          <p:cNvPr id="6" name="Marcador de contenido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654875" y="1340768"/>
            <a:ext cx="5834249" cy="4525963"/>
          </a:xfrm>
        </p:spPr>
      </p:pic>
      <p:sp>
        <p:nvSpPr>
          <p:cNvPr id="4" name="Marcador de fecha 3"/>
          <p:cNvSpPr>
            <a:spLocks noGrp="1"/>
          </p:cNvSpPr>
          <p:nvPr>
            <p:ph type="dt" sz="half" idx="10"/>
          </p:nvPr>
        </p:nvSpPr>
        <p:spPr/>
        <p:txBody>
          <a:bodyPr/>
          <a:lstStyle/>
          <a:p>
            <a:fld id="{369BA096-C06F-4B00-865A-8D8FB698AFAD}" type="datetime2">
              <a:rPr kumimoji="0" lang="es-ES" smtClean="0"/>
              <a:pPr/>
              <a:t>domingo, 8 de noviembre de 2015</a:t>
            </a:fld>
            <a:endParaRPr kumimoji="0" lang="es-ES"/>
          </a:p>
        </p:txBody>
      </p:sp>
      <p:sp>
        <p:nvSpPr>
          <p:cNvPr id="5" name="Marcador de número de diapositiva 4"/>
          <p:cNvSpPr>
            <a:spLocks noGrp="1"/>
          </p:cNvSpPr>
          <p:nvPr>
            <p:ph type="sldNum" sz="quarter" idx="12"/>
          </p:nvPr>
        </p:nvSpPr>
        <p:spPr/>
        <p:txBody>
          <a:bodyPr/>
          <a:lstStyle/>
          <a:p>
            <a:fld id="{240D5ECE-8B49-45CD-BE81-EF81920D1969}" type="slidenum">
              <a:rPr lang="es-CO" smtClean="0"/>
              <a:pPr/>
              <a:t>9</a:t>
            </a:fld>
            <a:endParaRPr kumimoji="0" lang="es-CO"/>
          </a:p>
        </p:txBody>
      </p:sp>
    </p:spTree>
    <p:extLst>
      <p:ext uri="{BB962C8B-B14F-4D97-AF65-F5344CB8AC3E}">
        <p14:creationId xmlns:p14="http://schemas.microsoft.com/office/powerpoint/2010/main" val="36506194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S10167455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7C7662-3127-4803-8D96-C63E399475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TS101674551</Template>
  <TotalTime>0</TotalTime>
  <Words>523</Words>
  <Application>Microsoft Office PowerPoint</Application>
  <PresentationFormat>Presentación en pantalla (4:3)</PresentationFormat>
  <Paragraphs>113</Paragraphs>
  <Slides>18</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TS101674551</vt:lpstr>
      <vt:lpstr>Juan David Echeverry Rivera Oswaldo Pamo Leal Desarrollo Del Sistema De Gestión Vehicular Apoyado En Tecnologías RFID y Biométrico.  </vt:lpstr>
      <vt:lpstr>Índice</vt:lpstr>
      <vt:lpstr>¿Que es RFID?</vt:lpstr>
      <vt:lpstr>Índice</vt:lpstr>
      <vt:lpstr>¿Que es un Sistema Biométrico?</vt:lpstr>
      <vt:lpstr>Índice</vt:lpstr>
      <vt:lpstr>¿Que Pretende Un Sistema de Gestión Vehicular?</vt:lpstr>
      <vt:lpstr>Índice</vt:lpstr>
      <vt:lpstr>¿ Ha Quienes van Dirigido?</vt:lpstr>
      <vt:lpstr>Índice</vt:lpstr>
      <vt:lpstr>¿ Como funciona El sistema Actual? </vt:lpstr>
      <vt:lpstr>Índice</vt:lpstr>
      <vt:lpstr>¿ Como funciona el sistema Propuesto?</vt:lpstr>
      <vt:lpstr>Índice</vt:lpstr>
      <vt:lpstr>Las temidas preguntas</vt:lpstr>
      <vt:lpstr>Índice</vt:lpstr>
      <vt:lpstr>Conclusiones</vt:lpstr>
      <vt:lpstr>¡Gracias por vuestro interés!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2011-02-07T21:03:40Z</dcterms:created>
  <dcterms:modified xsi:type="dcterms:W3CDTF">2015-11-09T03:24:56Z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