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DB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1016C-7663-4800-B271-7B0645302EA5}" v="1" dt="2021-05-10T01:29:29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Cardenas Yara" userId="b0afe02631d6f9bf" providerId="LiveId" clId="{ACE1016C-7663-4800-B271-7B0645302EA5}"/>
    <pc:docChg chg="undo custSel modSld">
      <pc:chgData name="Juan David Cardenas Yara" userId="b0afe02631d6f9bf" providerId="LiveId" clId="{ACE1016C-7663-4800-B271-7B0645302EA5}" dt="2021-05-10T01:34:54.789" v="54" actId="20577"/>
      <pc:docMkLst>
        <pc:docMk/>
      </pc:docMkLst>
      <pc:sldChg chg="addSp delSp modSp mod">
        <pc:chgData name="Juan David Cardenas Yara" userId="b0afe02631d6f9bf" providerId="LiveId" clId="{ACE1016C-7663-4800-B271-7B0645302EA5}" dt="2021-05-10T01:34:54.789" v="54" actId="20577"/>
        <pc:sldMkLst>
          <pc:docMk/>
          <pc:sldMk cId="2329708848" sldId="257"/>
        </pc:sldMkLst>
        <pc:spChg chg="mod">
          <ac:chgData name="Juan David Cardenas Yara" userId="b0afe02631d6f9bf" providerId="LiveId" clId="{ACE1016C-7663-4800-B271-7B0645302EA5}" dt="2021-05-10T01:33:39.871" v="24" actId="108"/>
          <ac:spMkLst>
            <pc:docMk/>
            <pc:sldMk cId="2329708848" sldId="257"/>
            <ac:spMk id="2" creationId="{685C4CA0-A57F-43A5-8956-EA3D5DE1331F}"/>
          </ac:spMkLst>
        </pc:spChg>
        <pc:spChg chg="mod">
          <ac:chgData name="Juan David Cardenas Yara" userId="b0afe02631d6f9bf" providerId="LiveId" clId="{ACE1016C-7663-4800-B271-7B0645302EA5}" dt="2021-05-10T01:34:39.656" v="35" actId="13822"/>
          <ac:spMkLst>
            <pc:docMk/>
            <pc:sldMk cId="2329708848" sldId="257"/>
            <ac:spMk id="4" creationId="{6045B2E2-D04B-441A-82D6-8BBAE3545E05}"/>
          </ac:spMkLst>
        </pc:spChg>
        <pc:spChg chg="mod">
          <ac:chgData name="Juan David Cardenas Yara" userId="b0afe02631d6f9bf" providerId="LiveId" clId="{ACE1016C-7663-4800-B271-7B0645302EA5}" dt="2021-05-10T01:34:02.539" v="28" actId="13822"/>
          <ac:spMkLst>
            <pc:docMk/>
            <pc:sldMk cId="2329708848" sldId="257"/>
            <ac:spMk id="5" creationId="{A7B6FBA2-FE7B-4652-BCB6-C911DC9B5533}"/>
          </ac:spMkLst>
        </pc:spChg>
        <pc:spChg chg="mod">
          <ac:chgData name="Juan David Cardenas Yara" userId="b0afe02631d6f9bf" providerId="LiveId" clId="{ACE1016C-7663-4800-B271-7B0645302EA5}" dt="2021-05-10T01:34:11.453" v="29" actId="108"/>
          <ac:spMkLst>
            <pc:docMk/>
            <pc:sldMk cId="2329708848" sldId="257"/>
            <ac:spMk id="6" creationId="{CB799A54-14E6-4849-91C4-839F8B6BCE84}"/>
          </ac:spMkLst>
        </pc:spChg>
        <pc:spChg chg="mod">
          <ac:chgData name="Juan David Cardenas Yara" userId="b0afe02631d6f9bf" providerId="LiveId" clId="{ACE1016C-7663-4800-B271-7B0645302EA5}" dt="2021-05-10T01:34:12.377" v="30" actId="108"/>
          <ac:spMkLst>
            <pc:docMk/>
            <pc:sldMk cId="2329708848" sldId="257"/>
            <ac:spMk id="7" creationId="{1F96E94B-BBDB-4E95-A94E-7164BB35812D}"/>
          </ac:spMkLst>
        </pc:spChg>
        <pc:spChg chg="mod">
          <ac:chgData name="Juan David Cardenas Yara" userId="b0afe02631d6f9bf" providerId="LiveId" clId="{ACE1016C-7663-4800-B271-7B0645302EA5}" dt="2021-05-10T01:34:12.971" v="31" actId="108"/>
          <ac:spMkLst>
            <pc:docMk/>
            <pc:sldMk cId="2329708848" sldId="257"/>
            <ac:spMk id="8" creationId="{18045CB8-37BC-4FF7-ADB2-27C7B6B93718}"/>
          </ac:spMkLst>
        </pc:spChg>
        <pc:spChg chg="mod">
          <ac:chgData name="Juan David Cardenas Yara" userId="b0afe02631d6f9bf" providerId="LiveId" clId="{ACE1016C-7663-4800-B271-7B0645302EA5}" dt="2021-05-10T01:34:13.581" v="32" actId="108"/>
          <ac:spMkLst>
            <pc:docMk/>
            <pc:sldMk cId="2329708848" sldId="257"/>
            <ac:spMk id="9" creationId="{FCF159F1-37B4-4150-B0D3-84F204B14B99}"/>
          </ac:spMkLst>
        </pc:spChg>
        <pc:spChg chg="mod">
          <ac:chgData name="Juan David Cardenas Yara" userId="b0afe02631d6f9bf" providerId="LiveId" clId="{ACE1016C-7663-4800-B271-7B0645302EA5}" dt="2021-05-10T01:33:28.712" v="21" actId="13822"/>
          <ac:spMkLst>
            <pc:docMk/>
            <pc:sldMk cId="2329708848" sldId="257"/>
            <ac:spMk id="10" creationId="{47DC3C07-6079-4EC4-9D27-035E647DFA18}"/>
          </ac:spMkLst>
        </pc:spChg>
        <pc:spChg chg="mod">
          <ac:chgData name="Juan David Cardenas Yara" userId="b0afe02631d6f9bf" providerId="LiveId" clId="{ACE1016C-7663-4800-B271-7B0645302EA5}" dt="2021-05-10T01:33:40.778" v="25" actId="108"/>
          <ac:spMkLst>
            <pc:docMk/>
            <pc:sldMk cId="2329708848" sldId="257"/>
            <ac:spMk id="11" creationId="{E09748A2-9F0E-472C-9C8D-81DD3D905F13}"/>
          </ac:spMkLst>
        </pc:spChg>
        <pc:spChg chg="mod">
          <ac:chgData name="Juan David Cardenas Yara" userId="b0afe02631d6f9bf" providerId="LiveId" clId="{ACE1016C-7663-4800-B271-7B0645302EA5}" dt="2021-05-10T01:33:41.700" v="26" actId="108"/>
          <ac:spMkLst>
            <pc:docMk/>
            <pc:sldMk cId="2329708848" sldId="257"/>
            <ac:spMk id="12" creationId="{5B9CBDB5-ED14-4D34-B077-533468233E6D}"/>
          </ac:spMkLst>
        </pc:spChg>
        <pc:spChg chg="mod">
          <ac:chgData name="Juan David Cardenas Yara" userId="b0afe02631d6f9bf" providerId="LiveId" clId="{ACE1016C-7663-4800-B271-7B0645302EA5}" dt="2021-05-10T01:33:42.528" v="27" actId="108"/>
          <ac:spMkLst>
            <pc:docMk/>
            <pc:sldMk cId="2329708848" sldId="257"/>
            <ac:spMk id="13" creationId="{CB30F2C8-646D-4B0B-8EDD-5EEF62761ECA}"/>
          </ac:spMkLst>
        </pc:spChg>
        <pc:spChg chg="mod">
          <ac:chgData name="Juan David Cardenas Yara" userId="b0afe02631d6f9bf" providerId="LiveId" clId="{ACE1016C-7663-4800-B271-7B0645302EA5}" dt="2021-05-10T01:34:27.719" v="33" actId="13822"/>
          <ac:spMkLst>
            <pc:docMk/>
            <pc:sldMk cId="2329708848" sldId="257"/>
            <ac:spMk id="14" creationId="{BB11A02F-60E8-488D-AD1E-4160F7D6B384}"/>
          </ac:spMkLst>
        </pc:spChg>
        <pc:spChg chg="mod">
          <ac:chgData name="Juan David Cardenas Yara" userId="b0afe02631d6f9bf" providerId="LiveId" clId="{ACE1016C-7663-4800-B271-7B0645302EA5}" dt="2021-05-10T01:34:31.573" v="34" actId="13822"/>
          <ac:spMkLst>
            <pc:docMk/>
            <pc:sldMk cId="2329708848" sldId="257"/>
            <ac:spMk id="15" creationId="{F013E57B-0378-462E-8787-7C7BEB88C9C8}"/>
          </ac:spMkLst>
        </pc:spChg>
        <pc:spChg chg="add mod">
          <ac:chgData name="Juan David Cardenas Yara" userId="b0afe02631d6f9bf" providerId="LiveId" clId="{ACE1016C-7663-4800-B271-7B0645302EA5}" dt="2021-05-10T01:34:54.789" v="54" actId="20577"/>
          <ac:spMkLst>
            <pc:docMk/>
            <pc:sldMk cId="2329708848" sldId="257"/>
            <ac:spMk id="53" creationId="{14405CD8-7891-43C0-B16E-53988FE55EA3}"/>
          </ac:spMkLst>
        </pc:spChg>
        <pc:cxnChg chg="del mod">
          <ac:chgData name="Juan David Cardenas Yara" userId="b0afe02631d6f9bf" providerId="LiveId" clId="{ACE1016C-7663-4800-B271-7B0645302EA5}" dt="2021-05-10T01:28:25.197" v="5" actId="478"/>
          <ac:cxnSpMkLst>
            <pc:docMk/>
            <pc:sldMk cId="2329708848" sldId="257"/>
            <ac:cxnSpMk id="37" creationId="{6DECC71D-1A3B-4D1C-BD4D-20BA4DD8BDCD}"/>
          </ac:cxnSpMkLst>
        </pc:cxnChg>
        <pc:cxnChg chg="del mod">
          <ac:chgData name="Juan David Cardenas Yara" userId="b0afe02631d6f9bf" providerId="LiveId" clId="{ACE1016C-7663-4800-B271-7B0645302EA5}" dt="2021-05-10T01:28:19.265" v="4" actId="478"/>
          <ac:cxnSpMkLst>
            <pc:docMk/>
            <pc:sldMk cId="2329708848" sldId="257"/>
            <ac:cxnSpMk id="39" creationId="{95570955-A702-4D94-A32B-AAB570917A76}"/>
          </ac:cxnSpMkLst>
        </pc:cxnChg>
        <pc:cxnChg chg="add del mod">
          <ac:chgData name="Juan David Cardenas Yara" userId="b0afe02631d6f9bf" providerId="LiveId" clId="{ACE1016C-7663-4800-B271-7B0645302EA5}" dt="2021-05-10T01:29:00.921" v="10" actId="478"/>
          <ac:cxnSpMkLst>
            <pc:docMk/>
            <pc:sldMk cId="2329708848" sldId="257"/>
            <ac:cxnSpMk id="45" creationId="{A20C7A68-DB5C-4370-91FA-B146186E067A}"/>
          </ac:cxnSpMkLst>
        </pc:cxnChg>
        <pc:cxnChg chg="add del mod">
          <ac:chgData name="Juan David Cardenas Yara" userId="b0afe02631d6f9bf" providerId="LiveId" clId="{ACE1016C-7663-4800-B271-7B0645302EA5}" dt="2021-05-10T01:29:00.234" v="9" actId="478"/>
          <ac:cxnSpMkLst>
            <pc:docMk/>
            <pc:sldMk cId="2329708848" sldId="257"/>
            <ac:cxnSpMk id="47" creationId="{6D90681F-4096-4E3D-84E7-2191DF07E3F3}"/>
          </ac:cxnSpMkLst>
        </pc:cxnChg>
        <pc:cxnChg chg="add mod">
          <ac:chgData name="Juan David Cardenas Yara" userId="b0afe02631d6f9bf" providerId="LiveId" clId="{ACE1016C-7663-4800-B271-7B0645302EA5}" dt="2021-05-10T01:30:42.497" v="20" actId="1076"/>
          <ac:cxnSpMkLst>
            <pc:docMk/>
            <pc:sldMk cId="2329708848" sldId="257"/>
            <ac:cxnSpMk id="50" creationId="{AD7775D0-51FF-4EBD-9C76-7AA7AD1895F8}"/>
          </ac:cxnSpMkLst>
        </pc:cxnChg>
        <pc:cxnChg chg="add">
          <ac:chgData name="Juan David Cardenas Yara" userId="b0afe02631d6f9bf" providerId="LiveId" clId="{ACE1016C-7663-4800-B271-7B0645302EA5}" dt="2021-05-10T01:29:24.436" v="12" actId="11529"/>
          <ac:cxnSpMkLst>
            <pc:docMk/>
            <pc:sldMk cId="2329708848" sldId="257"/>
            <ac:cxnSpMk id="52" creationId="{9917EFB7-D9D4-4A5C-958D-B562496EDC9C}"/>
          </ac:cxnSpMkLst>
        </pc:cxnChg>
        <pc:cxnChg chg="add mod">
          <ac:chgData name="Juan David Cardenas Yara" userId="b0afe02631d6f9bf" providerId="LiveId" clId="{ACE1016C-7663-4800-B271-7B0645302EA5}" dt="2021-05-10T01:30:21.051" v="19" actId="14100"/>
          <ac:cxnSpMkLst>
            <pc:docMk/>
            <pc:sldMk cId="2329708848" sldId="257"/>
            <ac:cxnSpMk id="55" creationId="{D508B747-12A8-4CE7-B45B-BF84541E0B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A6AE-2C1F-4536-8D38-C84D669F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B87088-3B82-41A0-A8B6-1391531F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75600-53CC-4497-B968-DD5DCB5D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471E0-EBD4-41DE-8CC4-FA0349E7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992F-83DD-42D7-86B7-7F69B354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3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8AE9-5FBD-448B-82EB-6C5F3E6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4A17DF-BDBD-4DA7-B487-6A55DD0B8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9520F-291D-43E6-BD16-7E5EBE60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5117F-F4DD-4F3A-AD24-F9BBECFC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49E05-DCA4-419B-A349-2CA0583C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5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B9DB56-5B0A-49E7-BD91-9130A8BCD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1B177-3305-4AA9-B34E-F49E8A987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29882-C1A7-4F16-9175-CBE87D9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A94B6-5F2D-4341-B17A-C5E72C5A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745BD-BC56-4A79-A889-4FE7F139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9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388E-1542-40EB-8925-6E44E74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BD699-D73A-4BC4-A33B-CBAA1018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F2413-50FF-4241-9A19-E5D0601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F543D-080C-49B2-B6CE-2656EB7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D7CB7-DC3F-430F-AA7F-9AFB4F07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82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8D39E-1012-40CF-A40C-F005BB19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1AB59-90F1-4D32-A021-EFC86F61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E4C2B-6A6E-4F89-840F-C18B02BA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4A7EB-B008-4A5E-A047-A72D90B4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C895-2544-4892-AFED-0C59F27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3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21D2C-7213-47BD-9FC3-17C96A65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8FA79-13EF-4C35-9BA3-6F6EBAB0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A9F247-D593-4198-BDED-77D8CF644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17FCB-5936-4054-8F46-548380EE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41D6C-E619-40E5-AA74-C483289A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FA5F9-3F27-43FE-B417-15678609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3364A-3AD8-43A9-A07B-1ABA1A91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F59ABC-BBAA-4AB0-BA7F-1BF44FCB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8BC9E4-AA5E-45E1-A2FD-DA18F0B5A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BCF5AC-347F-4A2E-A927-3DD6EB5D9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BA7BBC-7C25-46D9-BE3C-C915D3518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D45974-BB45-4033-AA48-EB669178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03D759-59C7-43B7-9F44-43BB1DD6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C8201-8B0C-4737-BDDF-0AE0D19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02CAA-16DF-45E0-B9DE-28A12642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B263C7-E908-437D-AD27-FBFDE91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39CC4D-A928-4709-BC2E-717B1D7F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5248B3-85DF-4ECF-AA0E-DD96E032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06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A0F4F5-F080-42E5-8829-E4915619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E77B96-597F-447C-A034-81BA005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C57ACB-4C47-4008-A59D-0DAD7C1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71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D930-FFB7-4F5B-8BF6-BE118F84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7530D-CEBE-40C2-95D1-0D0CF04B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52553E-5C63-48E9-9D85-DE0707F8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EF3DEB-DC77-41D4-AE73-4EF556B0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BB993A-855F-42D1-BA7C-9C25DFC8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B6B060-FC61-4C81-A4F7-610E672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5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9DC6-54DF-423A-B37C-617A78B1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B6F329-706F-4CB8-826B-F43E2E9A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BA0C67-7DA8-46D7-A627-0E246125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8162B-3F08-4485-A6E1-DBA02ED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29BA02-1707-47E7-A18D-E9658E0B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9388D4-6FE4-48AF-9AC7-3780A5BC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2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A252B7-7A1F-4591-8227-6D87CD5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8777F-19ED-4530-9832-B15FFBEC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E2607-AE9C-49BA-9E95-218BB6BDC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FBF-1E5E-4461-8774-A597D76496F6}" type="datetimeFigureOut">
              <a:rPr lang="es-CO" smtClean="0"/>
              <a:t>9/05/2021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D240F-C47D-4291-9E29-055545E43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D466C-1A7C-4FA9-8530-00E7B943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642C-E77A-46C5-931B-81ED770DC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90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320E42C-C57E-4E47-8357-6890CCBACD48}"/>
              </a:ext>
            </a:extLst>
          </p:cNvPr>
          <p:cNvSpPr/>
          <p:nvPr/>
        </p:nvSpPr>
        <p:spPr>
          <a:xfrm>
            <a:off x="889825" y="3992359"/>
            <a:ext cx="1995981" cy="174622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Control de Gabinetes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F5989D-3F53-44B2-B09D-75F691C8A82B}"/>
              </a:ext>
            </a:extLst>
          </p:cNvPr>
          <p:cNvSpPr/>
          <p:nvPr/>
        </p:nvSpPr>
        <p:spPr>
          <a:xfrm>
            <a:off x="5113955" y="3992357"/>
            <a:ext cx="1995981" cy="17462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Repetidor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D2C53E-8A71-440C-A6B8-5ABF1FBDEF7F}"/>
              </a:ext>
            </a:extLst>
          </p:cNvPr>
          <p:cNvSpPr/>
          <p:nvPr/>
        </p:nvSpPr>
        <p:spPr>
          <a:xfrm>
            <a:off x="9338086" y="3992357"/>
            <a:ext cx="1995981" cy="17462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5D1E217-EA55-4C45-B9F1-29FEBFFB7C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2885806" y="4865471"/>
            <a:ext cx="77288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 descr="LoRa">
            <a:extLst>
              <a:ext uri="{FF2B5EF4-FFF2-40B4-BE49-F238E27FC236}">
                <a16:creationId xmlns:a16="http://schemas.microsoft.com/office/drawing/2014/main" id="{FA9D924A-3B10-4547-8B6D-F76F6AD959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109936" y="4865471"/>
            <a:ext cx="772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77A2EF-4A24-4C40-9B0A-BE4BC37C28EA}"/>
              </a:ext>
            </a:extLst>
          </p:cNvPr>
          <p:cNvSpPr txBox="1"/>
          <p:nvPr/>
        </p:nvSpPr>
        <p:spPr>
          <a:xfrm>
            <a:off x="3658686" y="4680805"/>
            <a:ext cx="6823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/>
              <a:t>LoRa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E0AD65-591D-48E8-B11F-906D06158EF9}"/>
              </a:ext>
            </a:extLst>
          </p:cNvPr>
          <p:cNvSpPr txBox="1"/>
          <p:nvPr/>
        </p:nvSpPr>
        <p:spPr>
          <a:xfrm>
            <a:off x="7882817" y="4680805"/>
            <a:ext cx="6823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dirty="0"/>
              <a:t>LoRa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0C80411-9B4D-4C09-8EEF-269136C6671A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4341074" y="4865471"/>
            <a:ext cx="772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D0EAAEF-864A-4E4A-8153-CB51DC30742A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8565205" y="4865471"/>
            <a:ext cx="772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DCE5661-55B0-411D-8552-1B6F5CE31F68}"/>
              </a:ext>
            </a:extLst>
          </p:cNvPr>
          <p:cNvSpPr/>
          <p:nvPr/>
        </p:nvSpPr>
        <p:spPr>
          <a:xfrm>
            <a:off x="368488" y="2332721"/>
            <a:ext cx="4217158" cy="37951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CA8E90D-2B4D-4CB7-84BD-90928D68D9A8}"/>
              </a:ext>
            </a:extLst>
          </p:cNvPr>
          <p:cNvSpPr txBox="1"/>
          <p:nvPr/>
        </p:nvSpPr>
        <p:spPr>
          <a:xfrm>
            <a:off x="1476548" y="2412823"/>
            <a:ext cx="199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Unidad que desarrollaremos</a:t>
            </a:r>
          </a:p>
        </p:txBody>
      </p:sp>
      <p:sp>
        <p:nvSpPr>
          <p:cNvPr id="27" name="Nube 26">
            <a:extLst>
              <a:ext uri="{FF2B5EF4-FFF2-40B4-BE49-F238E27FC236}">
                <a16:creationId xmlns:a16="http://schemas.microsoft.com/office/drawing/2014/main" id="{EADC526A-8DCF-44F4-B141-E5339ABD3AF9}"/>
              </a:ext>
            </a:extLst>
          </p:cNvPr>
          <p:cNvSpPr/>
          <p:nvPr/>
        </p:nvSpPr>
        <p:spPr>
          <a:xfrm>
            <a:off x="4185313" y="1119414"/>
            <a:ext cx="3821373" cy="12146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Nube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0010920-39FB-4A44-BCBB-038FB40C4FB9}"/>
              </a:ext>
            </a:extLst>
          </p:cNvPr>
          <p:cNvSpPr txBox="1"/>
          <p:nvPr/>
        </p:nvSpPr>
        <p:spPr>
          <a:xfrm rot="20170157">
            <a:off x="3258529" y="3010695"/>
            <a:ext cx="11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2G,3G,4G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9E2BEFB-CA01-4BD8-9D6E-6B09229A79C0}"/>
              </a:ext>
            </a:extLst>
          </p:cNvPr>
          <p:cNvCxnSpPr>
            <a:stCxn id="4" idx="0"/>
            <a:endCxn id="28" idx="1"/>
          </p:cNvCxnSpPr>
          <p:nvPr/>
        </p:nvCxnSpPr>
        <p:spPr>
          <a:xfrm flipV="1">
            <a:off x="1887816" y="3419720"/>
            <a:ext cx="1418056" cy="5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616BBAA-70CE-4C53-9337-9AF4F28A30ED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4321775" y="2332721"/>
            <a:ext cx="1774225" cy="63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B7F4BE-27C3-4564-B420-B2A16201D4DB}"/>
              </a:ext>
            </a:extLst>
          </p:cNvPr>
          <p:cNvSpPr txBox="1"/>
          <p:nvPr/>
        </p:nvSpPr>
        <p:spPr>
          <a:xfrm rot="1256050">
            <a:off x="7564244" y="2968971"/>
            <a:ext cx="11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2G,3G,4G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36487F4-29CE-48C2-85C2-DED10834AB8C}"/>
              </a:ext>
            </a:extLst>
          </p:cNvPr>
          <p:cNvCxnSpPr>
            <a:stCxn id="7" idx="0"/>
            <a:endCxn id="35" idx="3"/>
          </p:cNvCxnSpPr>
          <p:nvPr/>
        </p:nvCxnSpPr>
        <p:spPr>
          <a:xfrm flipH="1" flipV="1">
            <a:off x="8638179" y="3352041"/>
            <a:ext cx="1697898" cy="64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B40B70C-2FED-4126-B475-6898D5C2DF66}"/>
              </a:ext>
            </a:extLst>
          </p:cNvPr>
          <p:cNvCxnSpPr>
            <a:stCxn id="35" idx="1"/>
            <a:endCxn id="27" idx="1"/>
          </p:cNvCxnSpPr>
          <p:nvPr/>
        </p:nvCxnSpPr>
        <p:spPr>
          <a:xfrm flipH="1" flipV="1">
            <a:off x="6096000" y="2332721"/>
            <a:ext cx="1504898" cy="6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85C4CA0-A57F-43A5-8956-EA3D5DE1331F}"/>
              </a:ext>
            </a:extLst>
          </p:cNvPr>
          <p:cNvSpPr/>
          <p:nvPr/>
        </p:nvSpPr>
        <p:spPr>
          <a:xfrm>
            <a:off x="1417369" y="1089502"/>
            <a:ext cx="9357262" cy="5441926"/>
          </a:xfrm>
          <a:prstGeom prst="roundRect">
            <a:avLst/>
          </a:prstGeom>
          <a:gradFill flip="none" rotWithShape="1">
            <a:gsLst>
              <a:gs pos="7000">
                <a:schemeClr val="accent1">
                  <a:lumMod val="5000"/>
                  <a:lumOff val="9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alpha val="67000"/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F438D3D-BD37-43E5-9EEA-C6DDE534D70A}"/>
              </a:ext>
            </a:extLst>
          </p:cNvPr>
          <p:cNvSpPr/>
          <p:nvPr/>
        </p:nvSpPr>
        <p:spPr>
          <a:xfrm>
            <a:off x="3169493" y="166172"/>
            <a:ext cx="5853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Gabinete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045B2E2-D04B-441A-82D6-8BBAE3545E05}"/>
              </a:ext>
            </a:extLst>
          </p:cNvPr>
          <p:cNvSpPr/>
          <p:nvPr/>
        </p:nvSpPr>
        <p:spPr>
          <a:xfrm>
            <a:off x="5348514" y="3434908"/>
            <a:ext cx="1494971" cy="7511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ESP32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B6FBA2-FE7B-4652-BCB6-C911DC9B5533}"/>
              </a:ext>
            </a:extLst>
          </p:cNvPr>
          <p:cNvSpPr/>
          <p:nvPr/>
        </p:nvSpPr>
        <p:spPr>
          <a:xfrm>
            <a:off x="2422009" y="1436153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Apertura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799A54-14E6-4849-91C4-839F8B6BCE84}"/>
              </a:ext>
            </a:extLst>
          </p:cNvPr>
          <p:cNvSpPr/>
          <p:nvPr/>
        </p:nvSpPr>
        <p:spPr>
          <a:xfrm>
            <a:off x="2422007" y="2435530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Movimiento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96E94B-BBDB-4E95-A94E-7164BB35812D}"/>
              </a:ext>
            </a:extLst>
          </p:cNvPr>
          <p:cNvSpPr/>
          <p:nvPr/>
        </p:nvSpPr>
        <p:spPr>
          <a:xfrm>
            <a:off x="2422007" y="3434908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temperatura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8045CB8-37BC-4FF7-ADB2-27C7B6B93718}"/>
              </a:ext>
            </a:extLst>
          </p:cNvPr>
          <p:cNvSpPr/>
          <p:nvPr/>
        </p:nvSpPr>
        <p:spPr>
          <a:xfrm>
            <a:off x="2422007" y="4434286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presión atmosférica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CF159F1-37B4-4150-B0D3-84F204B14B99}"/>
              </a:ext>
            </a:extLst>
          </p:cNvPr>
          <p:cNvSpPr/>
          <p:nvPr/>
        </p:nvSpPr>
        <p:spPr>
          <a:xfrm>
            <a:off x="2422007" y="5433664"/>
            <a:ext cx="1494971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Sensor de Humedad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7DC3C07-6079-4EC4-9D27-035E647DFA18}"/>
              </a:ext>
            </a:extLst>
          </p:cNvPr>
          <p:cNvSpPr/>
          <p:nvPr/>
        </p:nvSpPr>
        <p:spPr>
          <a:xfrm>
            <a:off x="8275021" y="1811710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Alarma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Sirena 12 V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09748A2-9F0E-472C-9C8D-81DD3D905F13}"/>
              </a:ext>
            </a:extLst>
          </p:cNvPr>
          <p:cNvSpPr/>
          <p:nvPr/>
        </p:nvSpPr>
        <p:spPr>
          <a:xfrm>
            <a:off x="8275022" y="2907914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Iluminación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12 V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9CBDB5-ED14-4D34-B077-533468233E6D}"/>
              </a:ext>
            </a:extLst>
          </p:cNvPr>
          <p:cNvSpPr/>
          <p:nvPr/>
        </p:nvSpPr>
        <p:spPr>
          <a:xfrm>
            <a:off x="8275022" y="4005679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Salida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Opcional 1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B30F2C8-646D-4B0B-8EDD-5EEF62761ECA}"/>
              </a:ext>
            </a:extLst>
          </p:cNvPr>
          <p:cNvSpPr/>
          <p:nvPr/>
        </p:nvSpPr>
        <p:spPr>
          <a:xfrm>
            <a:off x="8275022" y="5103444"/>
            <a:ext cx="1494971" cy="7511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Salida</a:t>
            </a:r>
          </a:p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Opcional 2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B11A02F-60E8-488D-AD1E-4160F7D6B384}"/>
              </a:ext>
            </a:extLst>
          </p:cNvPr>
          <p:cNvSpPr/>
          <p:nvPr/>
        </p:nvSpPr>
        <p:spPr>
          <a:xfrm>
            <a:off x="4363315" y="1390498"/>
            <a:ext cx="1598196" cy="751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Comunicación LoRa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013E57B-0378-462E-8787-7C7BEB88C9C8}"/>
              </a:ext>
            </a:extLst>
          </p:cNvPr>
          <p:cNvSpPr/>
          <p:nvPr/>
        </p:nvSpPr>
        <p:spPr>
          <a:xfrm>
            <a:off x="6230490" y="1397897"/>
            <a:ext cx="1598196" cy="751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Comunicación Celular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99EF151-CE1D-4DEE-AFB1-0F2F6893770F}"/>
              </a:ext>
            </a:extLst>
          </p:cNvPr>
          <p:cNvCxnSpPr>
            <a:stCxn id="5" idx="3"/>
          </p:cNvCxnSpPr>
          <p:nvPr/>
        </p:nvCxnSpPr>
        <p:spPr>
          <a:xfrm>
            <a:off x="3916980" y="1811710"/>
            <a:ext cx="1431534" cy="199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882E0F7-0DD9-4170-8242-04CC081ECBC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916978" y="2811087"/>
            <a:ext cx="1431536" cy="99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588A5C3-AAC6-4657-B96F-B2E16B7D38A3}"/>
              </a:ext>
            </a:extLst>
          </p:cNvPr>
          <p:cNvCxnSpPr>
            <a:stCxn id="7" idx="3"/>
          </p:cNvCxnSpPr>
          <p:nvPr/>
        </p:nvCxnSpPr>
        <p:spPr>
          <a:xfrm>
            <a:off x="3916978" y="3810465"/>
            <a:ext cx="143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10FB75B-2FFB-4F31-8680-1891BAFE63A5}"/>
              </a:ext>
            </a:extLst>
          </p:cNvPr>
          <p:cNvCxnSpPr>
            <a:stCxn id="8" idx="3"/>
          </p:cNvCxnSpPr>
          <p:nvPr/>
        </p:nvCxnSpPr>
        <p:spPr>
          <a:xfrm flipV="1">
            <a:off x="3916978" y="3810465"/>
            <a:ext cx="1431536" cy="99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4ED76AF-524A-461A-BEA2-C5460CB6F4D0}"/>
              </a:ext>
            </a:extLst>
          </p:cNvPr>
          <p:cNvCxnSpPr>
            <a:stCxn id="9" idx="3"/>
          </p:cNvCxnSpPr>
          <p:nvPr/>
        </p:nvCxnSpPr>
        <p:spPr>
          <a:xfrm flipV="1">
            <a:off x="3916978" y="3810464"/>
            <a:ext cx="1431536" cy="199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163D5D-CD0F-493B-BA78-B1DA81739F7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6843485" y="2187267"/>
            <a:ext cx="1431536" cy="162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9360209-7FAF-4BE1-90AA-45D6EBBC7CC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6843485" y="3283471"/>
            <a:ext cx="1431537" cy="52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327E11-3700-4F63-AF80-B65797B29E61}"/>
              </a:ext>
            </a:extLst>
          </p:cNvPr>
          <p:cNvCxnSpPr>
            <a:endCxn id="12" idx="1"/>
          </p:cNvCxnSpPr>
          <p:nvPr/>
        </p:nvCxnSpPr>
        <p:spPr>
          <a:xfrm>
            <a:off x="6890876" y="3832353"/>
            <a:ext cx="1384146" cy="5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8EB1453-7CAE-4E05-8F80-C53968AF28B5}"/>
              </a:ext>
            </a:extLst>
          </p:cNvPr>
          <p:cNvCxnSpPr>
            <a:endCxn id="13" idx="1"/>
          </p:cNvCxnSpPr>
          <p:nvPr/>
        </p:nvCxnSpPr>
        <p:spPr>
          <a:xfrm>
            <a:off x="6867180" y="3832353"/>
            <a:ext cx="1407842" cy="164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D7775D0-51FF-4EBD-9C76-7AA7AD1895F8}"/>
              </a:ext>
            </a:extLst>
          </p:cNvPr>
          <p:cNvCxnSpPr>
            <a:stCxn id="4" idx="0"/>
            <a:endCxn id="15" idx="2"/>
          </p:cNvCxnSpPr>
          <p:nvPr/>
        </p:nvCxnSpPr>
        <p:spPr>
          <a:xfrm flipV="1">
            <a:off x="6096000" y="2149011"/>
            <a:ext cx="933588" cy="1285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917EFB7-D9D4-4A5C-958D-B562496EDC9C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5162413" y="2141612"/>
            <a:ext cx="933586" cy="1281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4405CD8-7891-43C0-B16E-53988FE55EA3}"/>
              </a:ext>
            </a:extLst>
          </p:cNvPr>
          <p:cNvSpPr/>
          <p:nvPr/>
        </p:nvSpPr>
        <p:spPr>
          <a:xfrm>
            <a:off x="5249562" y="5219517"/>
            <a:ext cx="1681074" cy="7511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ysClr val="windowText" lastClr="000000"/>
                </a:solidFill>
              </a:rPr>
              <a:t>Comunicación Bluetooth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508B747-12A8-4CE7-B45B-BF84541E0B50}"/>
              </a:ext>
            </a:extLst>
          </p:cNvPr>
          <p:cNvCxnSpPr>
            <a:cxnSpLocks/>
            <a:stCxn id="53" idx="0"/>
            <a:endCxn id="4" idx="2"/>
          </p:cNvCxnSpPr>
          <p:nvPr/>
        </p:nvCxnSpPr>
        <p:spPr>
          <a:xfrm flipV="1">
            <a:off x="6090099" y="4186022"/>
            <a:ext cx="5901" cy="10334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70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Cardenas Yara</dc:creator>
  <cp:lastModifiedBy>Juan David Cardenas Yara</cp:lastModifiedBy>
  <cp:revision>6</cp:revision>
  <dcterms:created xsi:type="dcterms:W3CDTF">2021-05-10T00:05:18Z</dcterms:created>
  <dcterms:modified xsi:type="dcterms:W3CDTF">2021-05-10T01:35:14Z</dcterms:modified>
</cp:coreProperties>
</file>