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3" r:id="rId10"/>
    <p:sldId id="275" r:id="rId11"/>
    <p:sldId id="276" r:id="rId12"/>
    <p:sldId id="277" r:id="rId13"/>
    <p:sldId id="278" r:id="rId14"/>
    <p:sldId id="280" r:id="rId15"/>
    <p:sldId id="281" r:id="rId16"/>
    <p:sldId id="283" r:id="rId17"/>
    <p:sldId id="285" r:id="rId18"/>
    <p:sldId id="312" r:id="rId19"/>
    <p:sldId id="289" r:id="rId20"/>
    <p:sldId id="291" r:id="rId21"/>
    <p:sldId id="294" r:id="rId22"/>
    <p:sldId id="296" r:id="rId23"/>
    <p:sldId id="311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544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2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ed98cdb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ed98cdb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0ed98cdbe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641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ed98cdb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ed98cdb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0ed98cdbe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22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ed98cdb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ed98cdb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0ed98cdbe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4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ed992d83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ed992d83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0ed992d83_2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454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ed992d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ed992d8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0ed992d8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086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ed992d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ed992d8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ed992d8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62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ed992d83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ed992d83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0ed992d83_2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33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ed992d83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ed992d83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0ed992d83_2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86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ed992d8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ed992d8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50ed992d83_2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60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0ed992d83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0ed992d83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50ed992d83_2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21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50f64de7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550f64de7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550f64de7a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218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0ed992d83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0ed992d83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50ed992d83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701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84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ed98cdb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ed98cdb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50ed98cdbe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5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ed98cd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ed98cd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50ed98cdbe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43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ed98cdb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ed98cdb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50ed98cdbe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68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ed992d83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0ed992d83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34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ed992d8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ed992d83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50ed992d83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40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d992d83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50ed992d83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42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ed98cdb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ed98cdb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0ed98cdbe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14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2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5" descr="Template_PP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6" descr="Template_PPT_Mesa de trabajo 24 copi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Template_PPT-0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 descr="Sin-título-plantillafoto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8" descr="Template_PPT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 descr="Template_PPT_Mesa de trabajo 2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 descr="Template_PPT-0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UML/formato_ieee830%20SS%20Control%20Plus%20V0.2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UML/formato_ieee830%20SS%20Control%20Plus%20V0.2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UML/manual%20de%20usuario%20SS%20CONTROL%20PLUS%20v0.2.doc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ontrol%20de%20versiones/Control%20de%20versiones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UML/Entidad%20relacion%20para%20entregar.pn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iccionario_datos/Diccionario%20de%20datos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esupuesto/Cronograma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Presupuesto/presupuesto.xls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UML/Deployment%20Diagram%20with%20Components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UML/Diagrama%20de%20clases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/>
        </p:nvSpPr>
        <p:spPr>
          <a:xfrm>
            <a:off x="743625" y="423050"/>
            <a:ext cx="4458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5E5C5D"/>
                </a:solidFill>
                <a:latin typeface="Tahoma"/>
                <a:ea typeface="Tahoma"/>
                <a:cs typeface="Tahoma"/>
                <a:sym typeface="Tahoma"/>
              </a:rPr>
              <a:t>SS Control plus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17"/>
          <p:cNvSpPr txBox="1"/>
          <p:nvPr/>
        </p:nvSpPr>
        <p:spPr>
          <a:xfrm>
            <a:off x="221225" y="2571750"/>
            <a:ext cx="4458600" cy="2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Integrantes:</a:t>
            </a: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*Juan David Pardo</a:t>
            </a:r>
            <a:endParaRPr sz="24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*Andrés Felipe Castaño</a:t>
            </a:r>
            <a:endParaRPr sz="24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*Breison Mendez</a:t>
            </a:r>
            <a:endParaRPr sz="24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*Juan David Mateus</a:t>
            </a:r>
            <a:endParaRPr sz="24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570125" y="86775"/>
            <a:ext cx="3457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BPMN-General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75"/>
            <a:ext cx="7985760" cy="418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495775" y="86750"/>
            <a:ext cx="335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BPMN-logueo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1" y="956986"/>
            <a:ext cx="4709827" cy="4186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570125" y="86775"/>
            <a:ext cx="38793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BPMN-Consulta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75"/>
            <a:ext cx="8572789" cy="356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/>
        </p:nvSpPr>
        <p:spPr>
          <a:xfrm>
            <a:off x="570125" y="86775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BPMN-Entrada de productos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847654" y="2790334"/>
            <a:ext cx="527901" cy="386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75"/>
            <a:ext cx="8631936" cy="4207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1529250" y="2210143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Formato IEEE 830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/>
        </p:nvSpPr>
        <p:spPr>
          <a:xfrm>
            <a:off x="1790775" y="2155350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Diagrama de casos de uso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/>
        </p:nvSpPr>
        <p:spPr>
          <a:xfrm>
            <a:off x="1199781" y="1791659"/>
            <a:ext cx="66879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Diagrama de caso de uso extendido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/>
        </p:nvSpPr>
        <p:spPr>
          <a:xfrm>
            <a:off x="1529250" y="2155350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C</a:t>
            </a:r>
            <a:r>
              <a:rPr lang="es-ES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ontrol </a:t>
            </a:r>
            <a:r>
              <a:rPr lang="es-ES" sz="36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de versiones 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3644" y="2314221"/>
            <a:ext cx="537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hlinkClick r:id="rId2" action="ppaction://hlinkfile"/>
              </a:rPr>
              <a:t>Modelo</a:t>
            </a:r>
            <a:r>
              <a:rPr lang="en-US" sz="3600" dirty="0" smtClean="0">
                <a:solidFill>
                  <a:schemeClr val="bg1"/>
                </a:solidFill>
                <a:hlinkClick r:id="rId2" action="ppaction://hlinkfile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hlinkClick r:id="rId2" action="ppaction://hlinkfile"/>
              </a:rPr>
              <a:t>relacional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/>
        </p:nvSpPr>
        <p:spPr>
          <a:xfrm>
            <a:off x="1529250" y="2155350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Diccionario de datos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/>
          <p:nvPr/>
        </p:nvSpPr>
        <p:spPr>
          <a:xfrm>
            <a:off x="3005800" y="2158622"/>
            <a:ext cx="2484300" cy="116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*Componentes </a:t>
            </a:r>
            <a:r>
              <a:rPr lang="es-E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metodológicos</a:t>
            </a:r>
            <a:endParaRPr sz="24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" name="Google Shape;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4256" y="4843997"/>
            <a:ext cx="162304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/>
        </p:nvSpPr>
        <p:spPr>
          <a:xfrm>
            <a:off x="255625" y="2355250"/>
            <a:ext cx="2430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Introducción </a:t>
            </a:r>
            <a:r>
              <a:rPr lang="es-ES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5809675" y="2158622"/>
            <a:ext cx="3078167" cy="10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ahoma"/>
              <a:buChar char="●"/>
            </a:pPr>
            <a:r>
              <a:rPr lang="es-ES" sz="2400" dirty="0" smtClean="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Aplicativo web</a:t>
            </a:r>
            <a:endParaRPr sz="2400" dirty="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/>
        </p:nvSpPr>
        <p:spPr>
          <a:xfrm>
            <a:off x="1561650" y="1871550"/>
            <a:ext cx="53790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Cronograma</a:t>
            </a:r>
            <a:r>
              <a:rPr lang="es-ES" sz="36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y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4" action="ppaction://hlinkfile"/>
              </a:rPr>
              <a:t>Presupuesto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/>
        </p:nvSpPr>
        <p:spPr>
          <a:xfrm>
            <a:off x="1529250" y="2155350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Diagrama de distribución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/>
        </p:nvSpPr>
        <p:spPr>
          <a:xfrm>
            <a:off x="1529250" y="2155350"/>
            <a:ext cx="6085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  <a:hlinkClick r:id="rId3" action="ppaction://hlinkfile"/>
              </a:rPr>
              <a:t>Diagrama de clases</a:t>
            </a:r>
            <a:endParaRPr sz="36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/>
        </p:nvSpPr>
        <p:spPr>
          <a:xfrm>
            <a:off x="1933450" y="1958250"/>
            <a:ext cx="51312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3600">
                <a:solidFill>
                  <a:srgbClr val="EFEFEF"/>
                </a:solidFill>
                <a:latin typeface="Tahoma"/>
                <a:ea typeface="Tahoma"/>
                <a:cs typeface="Tahoma"/>
                <a:sym typeface="Tahoma"/>
              </a:rPr>
              <a:t>Componentes metodológicos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/>
        </p:nvSpPr>
        <p:spPr>
          <a:xfrm>
            <a:off x="185900" y="161125"/>
            <a:ext cx="58500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Objetivo General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20"/>
          <p:cNvSpPr txBox="1"/>
          <p:nvPr/>
        </p:nvSpPr>
        <p:spPr>
          <a:xfrm>
            <a:off x="358050" y="1963950"/>
            <a:ext cx="5200200" cy="21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Tahoma"/>
                <a:ea typeface="Tahoma"/>
                <a:cs typeface="Tahoma"/>
                <a:sym typeface="Tahoma"/>
              </a:rPr>
              <a:t>Diseñar e implementar un software de registro de control para la </a:t>
            </a:r>
            <a:r>
              <a:rPr lang="es-ES" sz="1800" dirty="0" smtClean="0">
                <a:latin typeface="Tahoma"/>
                <a:ea typeface="Tahoma"/>
                <a:cs typeface="Tahoma"/>
                <a:sym typeface="Tahoma"/>
              </a:rPr>
              <a:t>salsamentaría </a:t>
            </a:r>
            <a:r>
              <a:rPr lang="es-ES" sz="1800" dirty="0">
                <a:latin typeface="Tahoma"/>
                <a:ea typeface="Tahoma"/>
                <a:cs typeface="Tahoma"/>
                <a:sym typeface="Tahoma"/>
              </a:rPr>
              <a:t>“Distriplaza”, que permita ser más eficiente en el manejo de la información de los clientes, proveedores y productos a través de la sistematización.</a:t>
            </a:r>
            <a:endParaRPr sz="18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/>
        </p:nvSpPr>
        <p:spPr>
          <a:xfrm>
            <a:off x="173525" y="161125"/>
            <a:ext cx="5428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Objetivos Específicos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21"/>
          <p:cNvSpPr txBox="1"/>
          <p:nvPr/>
        </p:nvSpPr>
        <p:spPr>
          <a:xfrm>
            <a:off x="468900" y="1415550"/>
            <a:ext cx="8206200" cy="2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lang="es-ES" sz="1800">
                <a:latin typeface="Tahoma"/>
                <a:ea typeface="Tahoma"/>
                <a:cs typeface="Tahoma"/>
                <a:sym typeface="Tahoma"/>
              </a:rPr>
              <a:t>Realizar entrevistas a todo personal de la empresa para establecer necesidades y falencias en sus labores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lang="es-ES" sz="1800">
                <a:latin typeface="Tahoma"/>
                <a:ea typeface="Tahoma"/>
                <a:cs typeface="Tahoma"/>
                <a:sym typeface="Tahoma"/>
              </a:rPr>
              <a:t>Analizar las necesidades de procesos en cada área de trabajo que presenta la empresa.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lang="es-ES" sz="1800">
                <a:latin typeface="Tahoma"/>
                <a:ea typeface="Tahoma"/>
                <a:cs typeface="Tahoma"/>
                <a:sym typeface="Tahoma"/>
              </a:rPr>
              <a:t>Crear un programa que facilite la información referente a cada una de las áreas de la empresa.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lang="es-ES" sz="1800">
                <a:latin typeface="Tahoma"/>
                <a:ea typeface="Tahoma"/>
                <a:cs typeface="Tahoma"/>
                <a:sym typeface="Tahoma"/>
              </a:rPr>
              <a:t>Monitorear el control y registro de los productos que maneja el establecimiento.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/>
        </p:nvSpPr>
        <p:spPr>
          <a:xfrm>
            <a:off x="188025" y="-94000"/>
            <a:ext cx="87291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3F3F3"/>
                </a:solidFill>
                <a:latin typeface="Tahoma"/>
                <a:ea typeface="Tahoma"/>
                <a:cs typeface="Tahoma"/>
                <a:sym typeface="Tahoma"/>
              </a:rPr>
              <a:t>Planteamiento del problema</a:t>
            </a:r>
            <a:endParaRPr sz="3600">
              <a:solidFill>
                <a:srgbClr val="F3F3F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sz="24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2"/>
          <p:cNvSpPr txBox="1"/>
          <p:nvPr/>
        </p:nvSpPr>
        <p:spPr>
          <a:xfrm>
            <a:off x="793200" y="1362900"/>
            <a:ext cx="67422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El problema encontrado en la </a:t>
            </a:r>
            <a:r>
              <a:rPr lang="es-ES" sz="1800" dirty="0" smtClean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salsamentaría </a:t>
            </a:r>
            <a:r>
              <a:rPr lang="es-ES" sz="180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“Distriplaza”, se basa en el proceso de inventario de productos en el cual el administrador y sus empleados se dan cuenta de la existencia de productos vencidos, sin su correcta organización y sin factura. Por otro lado, el registro al llevarse manualmente genera la pérdida de datos y/o información valiosa. </a:t>
            </a:r>
            <a:endParaRPr sz="18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¿Es posible disponer de una herramienta que ayude a mantener el orden y la estabilidad del negocio?</a:t>
            </a:r>
            <a:endParaRPr sz="1800" b="1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/>
        </p:nvSpPr>
        <p:spPr>
          <a:xfrm>
            <a:off x="123950" y="173525"/>
            <a:ext cx="3433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Alcance</a:t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23"/>
          <p:cNvSpPr txBox="1"/>
          <p:nvPr/>
        </p:nvSpPr>
        <p:spPr>
          <a:xfrm>
            <a:off x="358050" y="1654650"/>
            <a:ext cx="63015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Tahoma"/>
                <a:ea typeface="Tahoma"/>
                <a:cs typeface="Tahoma"/>
                <a:sym typeface="Tahoma"/>
              </a:rPr>
              <a:t>Soportar un software para que tenga un sistema seguro y con mejor manejo de su inventario gestionando y cumpliendo con las metas planteadas. Teniendo en cuenta que todo esto se manejara en la nube y solo podrá ingresar el personal autorizado. Será implementado en microempresas o empresas que no manejan un inventario ordenado o la organización de productos 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88025" y="-94000"/>
            <a:ext cx="87291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3F3F3"/>
                </a:solidFill>
                <a:latin typeface="Tahoma"/>
                <a:ea typeface="Tahoma"/>
                <a:cs typeface="Tahoma"/>
                <a:sym typeface="Tahoma"/>
              </a:rPr>
              <a:t>Justificación</a:t>
            </a:r>
            <a:endParaRPr sz="3600">
              <a:solidFill>
                <a:srgbClr val="F3F3F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sz="24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793200" y="1690800"/>
            <a:ext cx="39198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Desarrollar un software que facilite la eficiencia de los procesos que maneja la </a:t>
            </a:r>
            <a:r>
              <a:rPr lang="es-ES" sz="1800" dirty="0" err="1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salsamentaria</a:t>
            </a:r>
            <a:r>
              <a:rPr lang="es-ES" sz="180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 “Distriplaza” optimizando las falencias que presentan, con el fin de posibilitar el registro </a:t>
            </a:r>
            <a:r>
              <a:rPr lang="es-ES" sz="1800" dirty="0" err="1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facil</a:t>
            </a:r>
            <a:r>
              <a:rPr lang="es-ES" sz="180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 y seguro en la entrada y salida de productos.</a:t>
            </a:r>
            <a:endParaRPr sz="1800" b="1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1908" y="218049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solidFill>
                  <a:schemeClr val="bg1"/>
                </a:solidFill>
              </a:rPr>
              <a:t>BPMN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579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377</Words>
  <Application>Microsoft Office PowerPoint</Application>
  <PresentationFormat>Presentación en pantalla (16:9)</PresentationFormat>
  <Paragraphs>70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Montserrat</vt:lpstr>
      <vt:lpstr>Calibri</vt:lpstr>
      <vt:lpstr>Tahoma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23</cp:revision>
  <dcterms:modified xsi:type="dcterms:W3CDTF">2019-09-27T11:33:42Z</dcterms:modified>
</cp:coreProperties>
</file>