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415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388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639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74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990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3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9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75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083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54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14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49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9861645" cy="6420001"/>
          </a:xfrm>
        </p:spPr>
      </p:pic>
    </p:spTree>
    <p:extLst>
      <p:ext uri="{BB962C8B-B14F-4D97-AF65-F5344CB8AC3E}">
        <p14:creationId xmlns:p14="http://schemas.microsoft.com/office/powerpoint/2010/main" val="30062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4" y="-3594"/>
            <a:ext cx="9416955" cy="664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86901" y="-2314722"/>
            <a:ext cx="6470389" cy="11502913"/>
          </a:xfrm>
        </p:spPr>
      </p:pic>
    </p:spTree>
    <p:extLst>
      <p:ext uri="{BB962C8B-B14F-4D97-AF65-F5344CB8AC3E}">
        <p14:creationId xmlns:p14="http://schemas.microsoft.com/office/powerpoint/2010/main" val="20371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CORE i3</dc:creator>
  <cp:lastModifiedBy>CORE i3</cp:lastModifiedBy>
  <cp:revision>1</cp:revision>
  <dcterms:created xsi:type="dcterms:W3CDTF">2020-06-02T15:12:38Z</dcterms:created>
  <dcterms:modified xsi:type="dcterms:W3CDTF">2020-06-02T15:14:57Z</dcterms:modified>
</cp:coreProperties>
</file>