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1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8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639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7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990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3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9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275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3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4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14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7A09-4840-4F25-837A-CE4EEBE13FCB}" type="datetimeFigureOut">
              <a:rPr lang="es-CO" smtClean="0"/>
              <a:t>2/06/2020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3DA6A-3C5A-4E9D-AD97-A7809642DB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5124"/>
            <a:ext cx="9861645" cy="6420001"/>
          </a:xfrm>
        </p:spPr>
      </p:pic>
    </p:spTree>
    <p:extLst>
      <p:ext uri="{BB962C8B-B14F-4D97-AF65-F5344CB8AC3E}">
        <p14:creationId xmlns:p14="http://schemas.microsoft.com/office/powerpoint/2010/main" val="30062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79520" y="322217"/>
            <a:ext cx="139337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3108960" y="1541417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Error 1…n</a:t>
            </a:r>
            <a:endParaRPr lang="es-CO" dirty="0"/>
          </a:p>
        </p:txBody>
      </p:sp>
      <p:cxnSp>
        <p:nvCxnSpPr>
          <p:cNvPr id="7" name="Conector recto de flecha 6"/>
          <p:cNvCxnSpPr>
            <a:stCxn id="5" idx="0"/>
            <a:endCxn id="4" idx="0"/>
          </p:cNvCxnSpPr>
          <p:nvPr/>
        </p:nvCxnSpPr>
        <p:spPr>
          <a:xfrm flipV="1">
            <a:off x="3661900" y="322217"/>
            <a:ext cx="187289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3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04" y="-1640805"/>
            <a:ext cx="9416955" cy="66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6901" y="-2314722"/>
            <a:ext cx="6470389" cy="11502913"/>
          </a:xfrm>
        </p:spPr>
      </p:pic>
    </p:spTree>
    <p:extLst>
      <p:ext uri="{BB962C8B-B14F-4D97-AF65-F5344CB8AC3E}">
        <p14:creationId xmlns:p14="http://schemas.microsoft.com/office/powerpoint/2010/main" val="203717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58802"/>
              </p:ext>
            </p:extLst>
          </p:nvPr>
        </p:nvGraphicFramePr>
        <p:xfrm>
          <a:off x="699589" y="327781"/>
          <a:ext cx="8601165" cy="366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548"/>
                <a:gridCol w="7332617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Clase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Sonda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ID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String</a:t>
                      </a:r>
                      <a:r>
                        <a:rPr lang="es-ES" sz="1050" dirty="0" smtClean="0"/>
                        <a:t>: </a:t>
                      </a:r>
                    </a:p>
                    <a:p>
                      <a:r>
                        <a:rPr lang="es-ES" sz="1050" dirty="0" smtClean="0"/>
                        <a:t>3322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Tipo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boleano</a:t>
                      </a:r>
                      <a:endParaRPr lang="es-ES" sz="1050" dirty="0" smtClean="0"/>
                    </a:p>
                    <a:p>
                      <a:r>
                        <a:rPr lang="es-ES" sz="1050" dirty="0" err="1" smtClean="0"/>
                        <a:t>Nxcliente</a:t>
                      </a:r>
                      <a:r>
                        <a:rPr lang="es-ES" sz="1050" dirty="0" smtClean="0"/>
                        <a:t> o </a:t>
                      </a:r>
                      <a:r>
                        <a:rPr lang="es-ES" sz="1050" dirty="0" err="1" smtClean="0"/>
                        <a:t>nxwire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Nombre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“</a:t>
                      </a:r>
                      <a:r>
                        <a:rPr lang="es-ES" sz="1050" dirty="0" err="1" smtClean="0"/>
                        <a:t>vacio</a:t>
                      </a:r>
                      <a:r>
                        <a:rPr lang="es-ES" sz="1050" dirty="0" smtClean="0"/>
                        <a:t>”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Descripción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“Sonda ubicada en </a:t>
                      </a:r>
                      <a:r>
                        <a:rPr lang="es-ES" sz="1050" dirty="0" err="1" smtClean="0"/>
                        <a:t>cartagena</a:t>
                      </a:r>
                      <a:r>
                        <a:rPr lang="es-ES" sz="1050" dirty="0" smtClean="0"/>
                        <a:t>”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Funciones</a:t>
                      </a:r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AgregarSonda</a:t>
                      </a:r>
                      <a:r>
                        <a:rPr lang="es-ES" sz="1050" dirty="0" smtClean="0"/>
                        <a:t>() Esta </a:t>
                      </a:r>
                      <a:r>
                        <a:rPr lang="es-ES" sz="1050" baseline="0" dirty="0" err="1" smtClean="0"/>
                        <a:t>funcion</a:t>
                      </a:r>
                      <a:r>
                        <a:rPr lang="es-ES" sz="1050" baseline="0" dirty="0" smtClean="0"/>
                        <a:t> crear un archivo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con el id, con los datos de la sonda como (id, nombre, descripción y tipo) teniendo en cuenta la </a:t>
                      </a:r>
                      <a:r>
                        <a:rPr lang="es-ES" sz="1050" baseline="0" dirty="0" err="1" smtClean="0"/>
                        <a:t>estructrua</a:t>
                      </a:r>
                      <a:r>
                        <a:rPr lang="es-ES" sz="1050" baseline="0" dirty="0" smtClean="0"/>
                        <a:t> de datos.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leerSonda</a:t>
                      </a:r>
                      <a:r>
                        <a:rPr lang="es-ES" sz="1050" dirty="0" smtClean="0"/>
                        <a:t>(‘id de la sonda’) Busca la</a:t>
                      </a:r>
                      <a:r>
                        <a:rPr lang="es-ES" sz="1050" baseline="0" dirty="0" smtClean="0"/>
                        <a:t> sonda y muestra lo que tiene el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y lo guarda en un objeto Sonda.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editarSonda</a:t>
                      </a:r>
                      <a:r>
                        <a:rPr lang="es-ES" sz="1050" dirty="0" smtClean="0"/>
                        <a:t>() Lee un archivo</a:t>
                      </a:r>
                      <a:r>
                        <a:rPr lang="es-ES" sz="1050" baseline="0" dirty="0" smtClean="0"/>
                        <a:t>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 de una sonda, y permite guardar cambios de la misma</a:t>
                      </a:r>
                      <a:endParaRPr lang="es-CO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eliminarSonda</a:t>
                      </a:r>
                      <a:r>
                        <a:rPr lang="es-ES" sz="1050" dirty="0" smtClean="0"/>
                        <a:t>() permite borrar</a:t>
                      </a:r>
                      <a:r>
                        <a:rPr lang="es-ES" sz="1050" baseline="0" dirty="0" smtClean="0"/>
                        <a:t> un archivo </a:t>
                      </a:r>
                      <a:r>
                        <a:rPr lang="es-ES" sz="1050" baseline="0" dirty="0" err="1" smtClean="0"/>
                        <a:t>json</a:t>
                      </a:r>
                      <a:r>
                        <a:rPr lang="es-ES" sz="1050" baseline="0" dirty="0" smtClean="0"/>
                        <a:t>.</a:t>
                      </a:r>
                      <a:endParaRPr lang="es-ES" sz="1050" dirty="0" smtClean="0"/>
                    </a:p>
                    <a:p>
                      <a:endParaRPr lang="es-CO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111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i3</dc:creator>
  <cp:lastModifiedBy>CORE i3</cp:lastModifiedBy>
  <cp:revision>8</cp:revision>
  <dcterms:created xsi:type="dcterms:W3CDTF">2020-06-02T15:12:38Z</dcterms:created>
  <dcterms:modified xsi:type="dcterms:W3CDTF">2020-06-02T21:59:42Z</dcterms:modified>
</cp:coreProperties>
</file>