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9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7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09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0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2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 Condensed" panose="020B0502040204020203" pitchFamily="34" charset="0"/>
              </a:rPr>
              <a:t>Experiencias significativas en tiempo de coronavirus 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s-ES" sz="1600" dirty="0" smtClean="0">
                <a:latin typeface="Bahnschrift Condensed" panose="020B0502040204020203" pitchFamily="34" charset="0"/>
              </a:rPr>
              <a:t>Martha Nayibe Verdugo Vega</a:t>
            </a:r>
          </a:p>
          <a:p>
            <a:pPr algn="ctr"/>
            <a:r>
              <a:rPr lang="es-ES" sz="1600" dirty="0" smtClean="0">
                <a:latin typeface="Bahnschrift Condensed" panose="020B0502040204020203" pitchFamily="34" charset="0"/>
              </a:rPr>
              <a:t>Nivel: Sala cuna</a:t>
            </a:r>
          </a:p>
          <a:p>
            <a:pPr algn="ctr"/>
            <a:r>
              <a:rPr lang="es-ES" sz="1600" dirty="0" smtClean="0">
                <a:latin typeface="Bahnschrift Condensed" panose="020B0502040204020203" pitchFamily="34" charset="0"/>
              </a:rPr>
              <a:t>CDI Morada del Sol</a:t>
            </a:r>
          </a:p>
          <a:p>
            <a:pPr algn="ctr"/>
            <a:r>
              <a:rPr lang="es-ES" sz="1600" dirty="0" smtClean="0">
                <a:latin typeface="Bahnschrift Condensed" panose="020B0502040204020203" pitchFamily="34" charset="0"/>
              </a:rPr>
              <a:t>Sogamoso</a:t>
            </a:r>
            <a:endParaRPr lang="es-CO" sz="1600" dirty="0">
              <a:latin typeface="Bahnschrift Condensed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4" y="4044406"/>
            <a:ext cx="3530824" cy="26584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11" y="143653"/>
            <a:ext cx="6010815" cy="2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Practicas a desarrollar:</a:t>
            </a:r>
            <a:br>
              <a:rPr lang="es-ES" dirty="0" smtClean="0"/>
            </a:br>
            <a:r>
              <a:rPr lang="es-ES" dirty="0" smtClean="0"/>
              <a:t>Mis mano te enseñan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Practica 5: </a:t>
            </a:r>
            <a:r>
              <a:rPr lang="es-ES" sz="2400" dirty="0" smtClean="0"/>
              <a:t>Lavado correcto de manos con agua y jabón, al menos cada tres horas. Al llegar a casa, antes de comer y después de ir al baño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Practica 13:</a:t>
            </a:r>
            <a:r>
              <a:rPr lang="es-ES" sz="2400" dirty="0" smtClean="0"/>
              <a:t> Generar experiencias para el disfrute del juego, la creación, la exploración y la literatura con niños y niñas desde la gestación 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27" y="4281279"/>
            <a:ext cx="2706575" cy="23459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64599"/>
            <a:ext cx="3645489" cy="17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Promover interacciones sensibles y acogedoras fortaleciendo la formación integral hacia los hábitos saludables y la buena higiene personal, brindando apoyo a nuestras familias usuarias, orientando y aportando ideas que contribuyan con un ambiente saludable en el hogar 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48" y="4100975"/>
            <a:ext cx="4116141" cy="25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3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Metodología: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930399"/>
            <a:ext cx="9187883" cy="409691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Utilizando medios virtuales como: el celular, computador, internet, datos, imágenes, videos… entre otros. Se explica paso a paso como desarrollar las actividades programadas:</a:t>
            </a:r>
          </a:p>
          <a:p>
            <a:r>
              <a:rPr lang="es-ES" sz="2000" dirty="0" smtClean="0"/>
              <a:t>A través de la planeación pedagógica previamente elaborada, con recursos que faciliten a los padres su ejecución, donde se involucran las practicas en las cartillas, desarrolladas por el ICBF “experiencias de cuidado y crianza en el hogar” y “mis manos te enseñan" las cuales son orientadas para brindar una buena alimentación, cuidado y autocuidado donde se promueve el desarrollo integral de niños y niñas en </a:t>
            </a:r>
            <a:r>
              <a:rPr lang="es-ES" sz="2000" smtClean="0"/>
              <a:t>este tiempo </a:t>
            </a:r>
            <a:r>
              <a:rPr lang="es-ES" sz="2000" dirty="0" smtClean="0"/>
              <a:t>de aislamiento </a:t>
            </a:r>
          </a:p>
        </p:txBody>
      </p:sp>
    </p:spTree>
    <p:extLst>
      <p:ext uri="{BB962C8B-B14F-4D97-AF65-F5344CB8AC3E}">
        <p14:creationId xmlns:p14="http://schemas.microsoft.com/office/powerpoint/2010/main" val="25394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Reflexiones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3880773"/>
          </a:xfrm>
        </p:spPr>
        <p:txBody>
          <a:bodyPr/>
          <a:lstStyle/>
          <a:p>
            <a:r>
              <a:rPr lang="es-ES" dirty="0" smtClean="0"/>
              <a:t>Las familias se mostraron muy receptivas a las hora de la llamada y la socialización de las practicas a desarrollar</a:t>
            </a:r>
          </a:p>
          <a:p>
            <a:r>
              <a:rPr lang="es-ES" dirty="0" smtClean="0"/>
              <a:t>Pude observar que estas actividades son realizadas en familia, las cuales mas que u aprendizaje son momentos para relajarse y compartir, todos quieren participar</a:t>
            </a:r>
          </a:p>
          <a:p>
            <a:r>
              <a:rPr lang="es-ES" dirty="0" smtClean="0"/>
              <a:t>Fortalecer hábitos de higiene como: en el lavado de manos, cuidado del medio ambiente, relaciones afectivas, compartir en familia pasando tiempo de calidad, rutinas, normas </a:t>
            </a:r>
          </a:p>
          <a:p>
            <a:r>
              <a:rPr lang="es-ES" dirty="0" smtClean="0"/>
              <a:t>Generar experiencias para el disfrute del juego, ña creación la exploración y la literatura con nuestro niños y niñas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22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9" y="734096"/>
            <a:ext cx="2103816" cy="22409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31" y="3631842"/>
            <a:ext cx="2150772" cy="25583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31" y="734096"/>
            <a:ext cx="2150772" cy="224092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7" y="734096"/>
            <a:ext cx="2044786" cy="224092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3631842"/>
            <a:ext cx="2044787" cy="25583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8" y="3631843"/>
            <a:ext cx="2103817" cy="25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330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Trebuchet MS</vt:lpstr>
      <vt:lpstr>Wingdings 3</vt:lpstr>
      <vt:lpstr>Faceta</vt:lpstr>
      <vt:lpstr>Experiencias significativas en tiempo de coronavirus </vt:lpstr>
      <vt:lpstr>Practicas a desarrollar: Mis mano te enseñan </vt:lpstr>
      <vt:lpstr>Objetivos</vt:lpstr>
      <vt:lpstr>Metodología: </vt:lpstr>
      <vt:lpstr>Reflexiones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Experiencias significativas en tiempo de coronavirus</dc:title>
  <dc:creator>CORE i3</dc:creator>
  <cp:lastModifiedBy>CORE i3</cp:lastModifiedBy>
  <cp:revision>13</cp:revision>
  <dcterms:created xsi:type="dcterms:W3CDTF">2020-06-26T00:33:24Z</dcterms:created>
  <dcterms:modified xsi:type="dcterms:W3CDTF">2020-06-26T03:11:19Z</dcterms:modified>
</cp:coreProperties>
</file>