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6" r:id="rId5"/>
    <p:sldId id="258" r:id="rId6"/>
    <p:sldId id="262" r:id="rId7"/>
    <p:sldId id="267" r:id="rId8"/>
    <p:sldId id="264" r:id="rId9"/>
    <p:sldId id="263" r:id="rId10"/>
    <p:sldId id="265" r:id="rId11"/>
    <p:sldId id="259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DC8E3C-BE87-4982-B8C1-FE6BA513ABAA}">
          <p14:sldIdLst>
            <p14:sldId id="257"/>
          </p14:sldIdLst>
        </p14:section>
        <p14:section name="Sección sin título" id="{73B088E5-2CB1-4672-87C4-7ED6F92491A3}">
          <p14:sldIdLst>
            <p14:sldId id="260"/>
            <p14:sldId id="256"/>
            <p14:sldId id="266"/>
            <p14:sldId id="258"/>
            <p14:sldId id="262"/>
            <p14:sldId id="267"/>
            <p14:sldId id="264"/>
            <p14:sldId id="263"/>
            <p14:sldId id="265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>
        <p:scale>
          <a:sx n="66" d="100"/>
          <a:sy n="66" d="100"/>
        </p:scale>
        <p:origin x="6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23/06/2020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4" y="-473726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de flecha 15"/>
          <p:cNvCxnSpPr>
            <a:endCxn id="14" idx="0"/>
          </p:cNvCxnSpPr>
          <p:nvPr/>
        </p:nvCxnSpPr>
        <p:spPr>
          <a:xfrm flipH="1">
            <a:off x="5130472" y="487139"/>
            <a:ext cx="78163" cy="2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4" idx="2"/>
            <a:endCxn id="23" idx="0"/>
          </p:cNvCxnSpPr>
          <p:nvPr/>
        </p:nvCxnSpPr>
        <p:spPr>
          <a:xfrm>
            <a:off x="5130472" y="865335"/>
            <a:ext cx="91042" cy="30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angular 2"/>
          <p:cNvCxnSpPr>
            <a:stCxn id="87" idx="2"/>
            <a:endCxn id="97" idx="1"/>
          </p:cNvCxnSpPr>
          <p:nvPr/>
        </p:nvCxnSpPr>
        <p:spPr>
          <a:xfrm rot="16200000" flipH="1">
            <a:off x="3601197" y="3598293"/>
            <a:ext cx="645230" cy="223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endCxn id="44" idx="3"/>
          </p:cNvCxnSpPr>
          <p:nvPr/>
        </p:nvCxnSpPr>
        <p:spPr>
          <a:xfrm flipH="1">
            <a:off x="6482640" y="1948892"/>
            <a:ext cx="669590" cy="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3" idx="2"/>
            <a:endCxn id="87" idx="0"/>
          </p:cNvCxnSpPr>
          <p:nvPr/>
        </p:nvCxnSpPr>
        <p:spPr>
          <a:xfrm>
            <a:off x="3811966" y="2288636"/>
            <a:ext cx="1" cy="74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upo 179"/>
          <p:cNvGrpSpPr/>
          <p:nvPr/>
        </p:nvGrpSpPr>
        <p:grpSpPr>
          <a:xfrm>
            <a:off x="3811967" y="782161"/>
            <a:ext cx="3353141" cy="3721053"/>
            <a:chOff x="3811967" y="782161"/>
            <a:chExt cx="3353141" cy="3721053"/>
          </a:xfrm>
        </p:grpSpPr>
        <p:cxnSp>
          <p:nvCxnSpPr>
            <p:cNvPr id="17" name="Conector angular 16"/>
            <p:cNvCxnSpPr/>
            <p:nvPr/>
          </p:nvCxnSpPr>
          <p:spPr>
            <a:xfrm rot="5400000">
              <a:off x="5408438" y="2746544"/>
              <a:ext cx="3104319" cy="409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>
              <a:stCxn id="14" idx="3"/>
              <a:endCxn id="84" idx="0"/>
            </p:cNvCxnSpPr>
            <p:nvPr/>
          </p:nvCxnSpPr>
          <p:spPr>
            <a:xfrm>
              <a:off x="6010252" y="782161"/>
              <a:ext cx="1013836" cy="4796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r 57"/>
            <p:cNvCxnSpPr>
              <a:stCxn id="23" idx="1"/>
              <a:endCxn id="43" idx="0"/>
            </p:cNvCxnSpPr>
            <p:nvPr/>
          </p:nvCxnSpPr>
          <p:spPr>
            <a:xfrm rot="10800000" flipV="1">
              <a:off x="3811967" y="1386016"/>
              <a:ext cx="880737" cy="2529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de flecha 59"/>
          <p:cNvCxnSpPr>
            <a:stCxn id="87" idx="3"/>
            <a:endCxn id="85" idx="1"/>
          </p:cNvCxnSpPr>
          <p:nvPr/>
        </p:nvCxnSpPr>
        <p:spPr>
          <a:xfrm>
            <a:off x="4168606" y="3212858"/>
            <a:ext cx="22369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87" idx="1"/>
            <a:endCxn id="114" idx="1"/>
          </p:cNvCxnSpPr>
          <p:nvPr/>
        </p:nvCxnSpPr>
        <p:spPr>
          <a:xfrm rot="10800000" flipH="1" flipV="1">
            <a:off x="3455326" y="3212858"/>
            <a:ext cx="2183935" cy="1337866"/>
          </a:xfrm>
          <a:prstGeom prst="bentConnector3">
            <a:avLst>
              <a:gd name="adj1" fmla="val -10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>
            <a:off x="6423088" y="301209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44" idx="2"/>
            <a:endCxn id="71" idx="0"/>
          </p:cNvCxnSpPr>
          <p:nvPr/>
        </p:nvCxnSpPr>
        <p:spPr>
          <a:xfrm>
            <a:off x="6129757" y="2094476"/>
            <a:ext cx="5998" cy="6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o 180"/>
          <p:cNvGrpSpPr/>
          <p:nvPr/>
        </p:nvGrpSpPr>
        <p:grpSpPr>
          <a:xfrm>
            <a:off x="4692703" y="1168435"/>
            <a:ext cx="1437054" cy="654343"/>
            <a:chOff x="4692703" y="1168435"/>
            <a:chExt cx="1437054" cy="654343"/>
          </a:xfrm>
        </p:grpSpPr>
        <p:sp>
          <p:nvSpPr>
            <p:cNvPr id="23" name="Rombo 22"/>
            <p:cNvSpPr/>
            <p:nvPr/>
          </p:nvSpPr>
          <p:spPr>
            <a:xfrm>
              <a:off x="4692703" y="1168435"/>
              <a:ext cx="1057622" cy="43516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0" name="Conector angular 89"/>
            <p:cNvCxnSpPr>
              <a:stCxn id="23" idx="3"/>
              <a:endCxn id="44" idx="0"/>
            </p:cNvCxnSpPr>
            <p:nvPr/>
          </p:nvCxnSpPr>
          <p:spPr>
            <a:xfrm>
              <a:off x="5750325" y="1386017"/>
              <a:ext cx="379432" cy="4367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o 178"/>
          <p:cNvGrpSpPr/>
          <p:nvPr/>
        </p:nvGrpSpPr>
        <p:grpSpPr>
          <a:xfrm>
            <a:off x="3144232" y="174923"/>
            <a:ext cx="4446740" cy="4455134"/>
            <a:chOff x="3157110" y="149164"/>
            <a:chExt cx="4621730" cy="4425763"/>
          </a:xfrm>
        </p:grpSpPr>
        <p:sp>
          <p:nvSpPr>
            <p:cNvPr id="14" name="Rectángulo 13"/>
            <p:cNvSpPr/>
            <p:nvPr/>
          </p:nvSpPr>
          <p:spPr>
            <a:xfrm>
              <a:off x="4307112" y="669772"/>
              <a:ext cx="1828803" cy="165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chemeClr val="tx1"/>
                  </a:solidFill>
                </a:rPr>
                <a:t>“Buscar cliente”</a:t>
              </a:r>
              <a:endParaRPr lang="es-CO" sz="1000" dirty="0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3157110" y="1603599"/>
              <a:ext cx="1388021" cy="645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 smtClean="0">
                  <a:solidFill>
                    <a:schemeClr val="tx1"/>
                  </a:solidFill>
                </a:rPr>
                <a:t>Realice una opción: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sz="1100" dirty="0" smtClean="0">
                  <a:solidFill>
                    <a:schemeClr val="tx1"/>
                  </a:solidFill>
                </a:rPr>
                <a:t>Editar cliente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sz="1100" dirty="0" smtClean="0">
                  <a:solidFill>
                    <a:schemeClr val="tx1"/>
                  </a:solidFill>
                </a:rPr>
                <a:t>Editar “cliente”</a:t>
              </a:r>
            </a:p>
            <a:p>
              <a:pPr marL="228600" indent="-228600" algn="ctr">
                <a:buFont typeface="+mj-lt"/>
                <a:buAutoNum type="alphaLcParenR"/>
              </a:pP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ombo 43"/>
            <p:cNvSpPr/>
            <p:nvPr/>
          </p:nvSpPr>
          <p:spPr>
            <a:xfrm>
              <a:off x="5893353" y="1786155"/>
              <a:ext cx="733540" cy="2699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5752087" y="2709041"/>
              <a:ext cx="1028539" cy="526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Agregar nuevo cliente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6600456" y="1228916"/>
              <a:ext cx="1178384" cy="187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Error digitando</a:t>
              </a: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4454288" y="2905463"/>
              <a:ext cx="1159619" cy="528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 smtClean="0">
                  <a:solidFill>
                    <a:schemeClr val="tx1"/>
                  </a:solidFill>
                </a:rPr>
                <a:t>Editar cliente</a:t>
              </a:r>
            </a:p>
            <a:p>
              <a:r>
                <a:rPr lang="es-ES" sz="1100" dirty="0" smtClean="0">
                  <a:solidFill>
                    <a:schemeClr val="tx1"/>
                  </a:solidFill>
                </a:rPr>
                <a:t>Nombre cliente:</a:t>
              </a:r>
            </a:p>
            <a:p>
              <a:pPr algn="ctr"/>
              <a:endParaRPr lang="es-CO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3480447" y="2993558"/>
              <a:ext cx="1741067" cy="1100701"/>
              <a:chOff x="3908468" y="2459718"/>
              <a:chExt cx="1741067" cy="1100701"/>
            </a:xfrm>
          </p:grpSpPr>
          <p:sp>
            <p:nvSpPr>
              <p:cNvPr id="87" name="Rombo 86"/>
              <p:cNvSpPr/>
              <p:nvPr/>
            </p:nvSpPr>
            <p:spPr>
              <a:xfrm>
                <a:off x="3908468" y="2459718"/>
                <a:ext cx="741348" cy="34702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7" name="Rectángulo 96"/>
              <p:cNvSpPr/>
              <p:nvPr/>
            </p:nvSpPr>
            <p:spPr>
              <a:xfrm>
                <a:off x="4511635" y="3335022"/>
                <a:ext cx="1137900" cy="22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Eliminar cliente</a:t>
                </a:r>
                <a:endParaRPr lang="es-CO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Rectángulo 113"/>
            <p:cNvSpPr/>
            <p:nvPr/>
          </p:nvSpPr>
          <p:spPr>
            <a:xfrm>
              <a:off x="5750325" y="4417307"/>
              <a:ext cx="1030301" cy="157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Opción = &gt; 3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4665945" y="869322"/>
              <a:ext cx="1200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¿El cliente existe?</a:t>
              </a:r>
              <a:endParaRPr lang="es-CO" sz="1100" dirty="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788985" y="1059700"/>
              <a:ext cx="317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Si</a:t>
              </a:r>
              <a:endParaRPr lang="es-CO" sz="1100" dirty="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5912363" y="1041690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CO" sz="1100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5501678" y="1491543"/>
              <a:ext cx="1378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¿El cliente es nuevo?</a:t>
              </a:r>
              <a:endParaRPr lang="es-CO" sz="1100" dirty="0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5028716" y="149164"/>
              <a:ext cx="385594" cy="3525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6260123" y="2223094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Si</a:t>
              </a:r>
              <a:endParaRPr lang="es-CO" sz="1100" dirty="0"/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6593828" y="1709778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CO" sz="1100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3480445" y="2490445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Opción 1</a:t>
              </a:r>
              <a:endParaRPr lang="es-CO" sz="1100" dirty="0"/>
            </a:p>
          </p:txBody>
        </p:sp>
        <p:sp>
          <p:nvSpPr>
            <p:cNvPr id="158" name="CuadroTexto 157"/>
            <p:cNvSpPr txBox="1"/>
            <p:nvPr/>
          </p:nvSpPr>
          <p:spPr>
            <a:xfrm>
              <a:off x="4202091" y="2905463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Si</a:t>
              </a:r>
              <a:endParaRPr lang="es-CO" sz="11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538053" y="329074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CO" sz="1100" dirty="0"/>
            </a:p>
          </p:txBody>
        </p:sp>
        <p:sp>
          <p:nvSpPr>
            <p:cNvPr id="161" name="CuadroTexto 160"/>
            <p:cNvSpPr txBox="1"/>
            <p:nvPr/>
          </p:nvSpPr>
          <p:spPr>
            <a:xfrm>
              <a:off x="3421108" y="3582088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Opción = z</a:t>
              </a:r>
              <a:endParaRPr lang="es-CO" sz="1100" dirty="0"/>
            </a:p>
          </p:txBody>
        </p:sp>
        <p:sp>
          <p:nvSpPr>
            <p:cNvPr id="171" name="Rectángulo 170"/>
            <p:cNvSpPr/>
            <p:nvPr/>
          </p:nvSpPr>
          <p:spPr>
            <a:xfrm>
              <a:off x="4583301" y="3237382"/>
              <a:ext cx="890829" cy="168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8761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58802"/>
              </p:ext>
            </p:extLst>
          </p:nvPr>
        </p:nvGraphicFramePr>
        <p:xfrm>
          <a:off x="699589" y="327781"/>
          <a:ext cx="8601165" cy="366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48"/>
                <a:gridCol w="733261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Clase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Sonda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ID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String: </a:t>
                      </a:r>
                    </a:p>
                    <a:p>
                      <a:r>
                        <a:rPr lang="es-ES" sz="1050" dirty="0" smtClean="0"/>
                        <a:t>3322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Tipo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boleano</a:t>
                      </a:r>
                      <a:endParaRPr lang="es-ES" sz="1050" dirty="0" smtClean="0"/>
                    </a:p>
                    <a:p>
                      <a:r>
                        <a:rPr lang="es-ES" sz="1050" dirty="0" err="1" smtClean="0"/>
                        <a:t>Nxcliente</a:t>
                      </a:r>
                      <a:r>
                        <a:rPr lang="es-ES" sz="1050" dirty="0" smtClean="0"/>
                        <a:t> o </a:t>
                      </a:r>
                      <a:r>
                        <a:rPr lang="es-ES" sz="1050" dirty="0" err="1" smtClean="0"/>
                        <a:t>nxwire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Nombre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</a:t>
                      </a:r>
                      <a:r>
                        <a:rPr lang="es-ES" sz="1050" dirty="0" err="1" smtClean="0"/>
                        <a:t>vacio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Descripción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“Sonda ubicada en </a:t>
                      </a:r>
                      <a:r>
                        <a:rPr lang="es-ES" sz="1050" dirty="0" err="1" smtClean="0"/>
                        <a:t>cartagena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Funciones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AgregarSonda</a:t>
                      </a:r>
                      <a:r>
                        <a:rPr lang="es-ES" sz="1050" dirty="0" smtClean="0"/>
                        <a:t>() Esta </a:t>
                      </a:r>
                      <a:r>
                        <a:rPr lang="es-ES" sz="1050" baseline="0" dirty="0" err="1" smtClean="0"/>
                        <a:t>funcion</a:t>
                      </a:r>
                      <a:r>
                        <a:rPr lang="es-ES" sz="1050" baseline="0" dirty="0" smtClean="0"/>
                        <a:t> crear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con el id, con los datos de la sonda como (id, nombre, descripción y tipo) teniendo en cuenta la </a:t>
                      </a:r>
                      <a:r>
                        <a:rPr lang="es-ES" sz="1050" baseline="0" dirty="0" err="1" smtClean="0"/>
                        <a:t>estructrua</a:t>
                      </a:r>
                      <a:r>
                        <a:rPr lang="es-ES" sz="1050" baseline="0" dirty="0" smtClean="0"/>
                        <a:t> de datos.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leerSonda</a:t>
                      </a:r>
                      <a:r>
                        <a:rPr lang="es-ES" sz="1050" dirty="0" smtClean="0"/>
                        <a:t>(‘id de la sonda’) Busca la</a:t>
                      </a:r>
                      <a:r>
                        <a:rPr lang="es-ES" sz="1050" baseline="0" dirty="0" smtClean="0"/>
                        <a:t> sonda y muestra lo que tiene el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y lo guarda en un objeto Sonda.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editarSonda</a:t>
                      </a:r>
                      <a:r>
                        <a:rPr lang="es-ES" sz="1050" dirty="0" smtClean="0"/>
                        <a:t>() Lee un archivo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de una sonda, y permite guardar cambios de la misma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eliminarSonda</a:t>
                      </a:r>
                      <a:r>
                        <a:rPr lang="es-ES" sz="1050" dirty="0" smtClean="0"/>
                        <a:t>() permite borrar</a:t>
                      </a:r>
                      <a:r>
                        <a:rPr lang="es-ES" sz="1050" baseline="0" dirty="0" smtClean="0"/>
                        <a:t>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.</a:t>
                      </a:r>
                      <a:endParaRPr lang="es-ES" sz="1050" dirty="0" smtClean="0"/>
                    </a:p>
                    <a:p>
                      <a:endParaRPr lang="es-CO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950217" y="15217"/>
            <a:ext cx="191069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04576" y="26613"/>
            <a:ext cx="24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tigobo</a:t>
            </a:r>
            <a:r>
              <a:rPr lang="es-CO" dirty="0" smtClean="0"/>
              <a:t> </a:t>
            </a:r>
            <a:r>
              <a:rPr lang="es-CO" dirty="0"/>
              <a:t>2233 4456 5544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9624" y="4403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91234" y="4403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8800" y="440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972484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44865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95582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21568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7215509" y="481948"/>
            <a:ext cx="1680736" cy="93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Tarea=“</a:t>
            </a:r>
            <a:r>
              <a:rPr lang="es-CO" sz="800" dirty="0" err="1" smtClean="0"/>
              <a:t>tigobo</a:t>
            </a:r>
            <a:r>
              <a:rPr lang="es-CO" sz="800" dirty="0" smtClean="0"/>
              <a:t> </a:t>
            </a:r>
            <a:r>
              <a:rPr lang="es-CO" sz="800" dirty="0"/>
              <a:t>2233 4456 </a:t>
            </a:r>
            <a:r>
              <a:rPr lang="es-CO" sz="800" dirty="0" smtClean="0"/>
              <a:t>5544</a:t>
            </a:r>
            <a:r>
              <a:rPr lang="es-ES" sz="800" dirty="0" smtClean="0"/>
              <a:t>”</a:t>
            </a:r>
          </a:p>
          <a:p>
            <a:pPr algn="ctr"/>
            <a:r>
              <a:rPr lang="es-ES" sz="800" dirty="0" err="1" smtClean="0"/>
              <a:t>longuitdDeLaTarea</a:t>
            </a:r>
            <a:r>
              <a:rPr lang="es-ES" sz="800" dirty="0" smtClean="0"/>
              <a:t>=</a:t>
            </a:r>
            <a:r>
              <a:rPr lang="es-ES" sz="800" dirty="0" err="1" smtClean="0"/>
              <a:t>leng</a:t>
            </a:r>
            <a:r>
              <a:rPr lang="es-ES" sz="800" dirty="0" smtClean="0"/>
              <a:t>(tarea)</a:t>
            </a:r>
          </a:p>
          <a:p>
            <a:pPr algn="ctr"/>
            <a:r>
              <a:rPr lang="es-ES" sz="800" dirty="0" err="1" smtClean="0"/>
              <a:t>logitudDeLaTarea</a:t>
            </a:r>
            <a:r>
              <a:rPr lang="es-ES" sz="800" dirty="0" smtClean="0"/>
              <a:t>=15</a:t>
            </a:r>
          </a:p>
          <a:p>
            <a:pPr algn="ctr"/>
            <a:r>
              <a:rPr lang="es-ES" sz="800" dirty="0" smtClean="0"/>
              <a:t>navegador=0</a:t>
            </a:r>
          </a:p>
          <a:p>
            <a:pPr algn="ctr"/>
            <a:r>
              <a:rPr lang="es-ES" sz="800" dirty="0" smtClean="0"/>
              <a:t>Tarea[0]</a:t>
            </a:r>
          </a:p>
          <a:p>
            <a:pPr algn="ctr"/>
            <a:r>
              <a:rPr lang="es-ES" sz="800" dirty="0" smtClean="0"/>
              <a:t>Cliente,</a:t>
            </a:r>
          </a:p>
          <a:p>
            <a:pPr algn="ctr"/>
            <a:r>
              <a:rPr lang="es-ES" sz="800" dirty="0" err="1" smtClean="0"/>
              <a:t>ContadorSondas</a:t>
            </a:r>
            <a:r>
              <a:rPr lang="es-ES" sz="800" dirty="0" smtClean="0"/>
              <a:t>=0</a:t>
            </a:r>
          </a:p>
        </p:txBody>
      </p:sp>
      <p:cxnSp>
        <p:nvCxnSpPr>
          <p:cNvPr id="15" name="Conector recto de flecha 14"/>
          <p:cNvCxnSpPr>
            <a:stCxn id="4" idx="4"/>
            <a:endCxn id="13" idx="0"/>
          </p:cNvCxnSpPr>
          <p:nvPr/>
        </p:nvCxnSpPr>
        <p:spPr>
          <a:xfrm>
            <a:off x="8045752" y="219934"/>
            <a:ext cx="10125" cy="26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10082334" y="3181419"/>
            <a:ext cx="313899" cy="3411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9565791" y="2821491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¿Este carácter es un espacio?</a:t>
            </a:r>
          </a:p>
          <a:p>
            <a:r>
              <a:rPr lang="es-ES" sz="1100" dirty="0" smtClean="0"/>
              <a:t>Tarea[navegador]==“ “</a:t>
            </a:r>
            <a:endParaRPr lang="es-CO" sz="11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085899" y="1702657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NO</a:t>
            </a:r>
            <a:endParaRPr lang="es-CO" sz="9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14371" y="1748823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9904205" y="2157493"/>
            <a:ext cx="1938975" cy="36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Cliente= Cliente+ tarea[navegador]</a:t>
            </a:r>
          </a:p>
          <a:p>
            <a:pPr algn="ctr"/>
            <a:endParaRPr lang="es-ES" sz="800" dirty="0" smtClean="0"/>
          </a:p>
        </p:txBody>
      </p:sp>
      <p:sp>
        <p:nvSpPr>
          <p:cNvPr id="47" name="CuadroTexto 46"/>
          <p:cNvSpPr txBox="1"/>
          <p:nvPr/>
        </p:nvSpPr>
        <p:spPr>
          <a:xfrm>
            <a:off x="193176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202057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409525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05798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144743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905784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057906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ES" dirty="0" smtClean="0"/>
          </a:p>
        </p:txBody>
      </p:sp>
      <p:sp>
        <p:nvSpPr>
          <p:cNvPr id="58" name="CuadroTexto 57"/>
          <p:cNvSpPr txBox="1"/>
          <p:nvPr/>
        </p:nvSpPr>
        <p:spPr>
          <a:xfrm>
            <a:off x="373731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483084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9255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3463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9366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4574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21131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473366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95151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71495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22410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2422582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58402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156009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287350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045792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452956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702424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ombo 80"/>
          <p:cNvSpPr/>
          <p:nvPr/>
        </p:nvSpPr>
        <p:spPr>
          <a:xfrm>
            <a:off x="8838401" y="2208813"/>
            <a:ext cx="295275" cy="261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CuadroTexto 84"/>
          <p:cNvSpPr txBox="1"/>
          <p:nvPr/>
        </p:nvSpPr>
        <p:spPr>
          <a:xfrm>
            <a:off x="8894979" y="1705053"/>
            <a:ext cx="13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¿Es una letra?</a:t>
            </a:r>
          </a:p>
          <a:p>
            <a:r>
              <a:rPr lang="es-ES" sz="800" dirty="0" smtClean="0"/>
              <a:t>Tarea[navegador]</a:t>
            </a:r>
            <a:r>
              <a:rPr lang="es-CO" sz="800" dirty="0" smtClean="0"/>
              <a:t>==“ ”</a:t>
            </a:r>
            <a:endParaRPr lang="es-ES" sz="800" dirty="0"/>
          </a:p>
        </p:txBody>
      </p:sp>
      <p:sp>
        <p:nvSpPr>
          <p:cNvPr id="123" name="Rectángulo 122"/>
          <p:cNvSpPr/>
          <p:nvPr/>
        </p:nvSpPr>
        <p:spPr>
          <a:xfrm>
            <a:off x="8047621" y="5650310"/>
            <a:ext cx="1876834" cy="84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Aumenta al navegador</a:t>
            </a:r>
          </a:p>
          <a:p>
            <a:pPr algn="ctr"/>
            <a:r>
              <a:rPr lang="es-ES" sz="1100" dirty="0"/>
              <a:t>Navegador=navegador+1</a:t>
            </a:r>
          </a:p>
          <a:p>
            <a:pPr algn="ctr"/>
            <a:r>
              <a:rPr lang="es-ES" sz="1100" dirty="0"/>
              <a:t>Navegador +=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9320252" y="205118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cxnSp>
        <p:nvCxnSpPr>
          <p:cNvPr id="134" name="Conector angular 133"/>
          <p:cNvCxnSpPr>
            <a:stCxn id="81" idx="3"/>
            <a:endCxn id="28" idx="1"/>
          </p:cNvCxnSpPr>
          <p:nvPr/>
        </p:nvCxnSpPr>
        <p:spPr>
          <a:xfrm>
            <a:off x="9133676" y="2339693"/>
            <a:ext cx="770529" cy="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28" idx="2"/>
            <a:endCxn id="123" idx="3"/>
          </p:cNvCxnSpPr>
          <p:nvPr/>
        </p:nvCxnSpPr>
        <p:spPr>
          <a:xfrm rot="5400000">
            <a:off x="8624540" y="3822253"/>
            <a:ext cx="3549069" cy="949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mbo 152"/>
          <p:cNvSpPr/>
          <p:nvPr/>
        </p:nvSpPr>
        <p:spPr>
          <a:xfrm>
            <a:off x="8873837" y="3215260"/>
            <a:ext cx="224403" cy="273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6" name="CuadroTexto 155"/>
          <p:cNvSpPr txBox="1"/>
          <p:nvPr/>
        </p:nvSpPr>
        <p:spPr>
          <a:xfrm>
            <a:off x="9279151" y="3186049"/>
            <a:ext cx="1069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Es un número?</a:t>
            </a:r>
            <a:endParaRPr lang="es-CO" sz="800" dirty="0"/>
          </a:p>
        </p:txBody>
      </p:sp>
      <p:sp>
        <p:nvSpPr>
          <p:cNvPr id="157" name="Rectángulo 156"/>
          <p:cNvSpPr/>
          <p:nvPr/>
        </p:nvSpPr>
        <p:spPr>
          <a:xfrm>
            <a:off x="7777402" y="3943551"/>
            <a:ext cx="2495700" cy="2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800" dirty="0"/>
              <a:t>Sonda[</a:t>
            </a:r>
            <a:r>
              <a:rPr lang="es-ES" sz="800" dirty="0" err="1"/>
              <a:t>ContadorSondas</a:t>
            </a:r>
            <a:r>
              <a:rPr lang="es-ES" sz="800" dirty="0"/>
              <a:t>]= </a:t>
            </a:r>
            <a:r>
              <a:rPr lang="es-ES" sz="800" dirty="0" smtClean="0"/>
              <a:t>Sonda[]+ tarea[navegador]</a:t>
            </a:r>
          </a:p>
          <a:p>
            <a:pPr algn="ctr"/>
            <a:endParaRPr lang="es-ES" sz="800" dirty="0" smtClean="0"/>
          </a:p>
        </p:txBody>
      </p:sp>
      <p:cxnSp>
        <p:nvCxnSpPr>
          <p:cNvPr id="161" name="Conector recto de flecha 160"/>
          <p:cNvCxnSpPr>
            <a:stCxn id="153" idx="2"/>
            <a:endCxn id="157" idx="0"/>
          </p:cNvCxnSpPr>
          <p:nvPr/>
        </p:nvCxnSpPr>
        <p:spPr>
          <a:xfrm>
            <a:off x="8986039" y="3488772"/>
            <a:ext cx="39213" cy="45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/>
          <p:cNvSpPr txBox="1"/>
          <p:nvPr/>
        </p:nvSpPr>
        <p:spPr>
          <a:xfrm>
            <a:off x="8800522" y="3533987"/>
            <a:ext cx="464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Si</a:t>
            </a:r>
            <a:endParaRPr lang="es-CO" sz="800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9604720" y="3294549"/>
            <a:ext cx="37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No</a:t>
            </a:r>
            <a:endParaRPr lang="es-CO" sz="800" dirty="0"/>
          </a:p>
        </p:txBody>
      </p:sp>
      <p:cxnSp>
        <p:nvCxnSpPr>
          <p:cNvPr id="21" name="Conector angular 20"/>
          <p:cNvCxnSpPr>
            <a:stCxn id="157" idx="2"/>
            <a:endCxn id="123" idx="0"/>
          </p:cNvCxnSpPr>
          <p:nvPr/>
        </p:nvCxnSpPr>
        <p:spPr>
          <a:xfrm rot="5400000">
            <a:off x="8276836" y="4901893"/>
            <a:ext cx="1457619" cy="39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1852"/>
              </p:ext>
            </p:extLst>
          </p:nvPr>
        </p:nvGraphicFramePr>
        <p:xfrm>
          <a:off x="180262" y="1119962"/>
          <a:ext cx="4851072" cy="150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4"/>
                <a:gridCol w="214190"/>
                <a:gridCol w="241671"/>
                <a:gridCol w="339826"/>
                <a:gridCol w="374322"/>
                <a:gridCol w="357074"/>
                <a:gridCol w="357074"/>
                <a:gridCol w="357074"/>
                <a:gridCol w="214190"/>
                <a:gridCol w="279209"/>
                <a:gridCol w="312592"/>
                <a:gridCol w="390242"/>
                <a:gridCol w="390242"/>
                <a:gridCol w="390242"/>
              </a:tblGrid>
              <a:tr h="250265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x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NAVEGADOR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502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TAREA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g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-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-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CLIENTE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tigobo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sonda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Rombo 109"/>
          <p:cNvSpPr/>
          <p:nvPr/>
        </p:nvSpPr>
        <p:spPr>
          <a:xfrm>
            <a:off x="7888801" y="1873455"/>
            <a:ext cx="313899" cy="3411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2" name="Conector recto de flecha 81"/>
          <p:cNvCxnSpPr>
            <a:stCxn id="13" idx="2"/>
            <a:endCxn id="110" idx="0"/>
          </p:cNvCxnSpPr>
          <p:nvPr/>
        </p:nvCxnSpPr>
        <p:spPr>
          <a:xfrm flipH="1">
            <a:off x="8045751" y="1413492"/>
            <a:ext cx="10126" cy="4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6535837" y="1487689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¿Ya se llegó al último carácter?</a:t>
            </a:r>
          </a:p>
          <a:p>
            <a:r>
              <a:rPr lang="es-ES" sz="800" dirty="0" smtClean="0"/>
              <a:t>Navegador==Longitud de la tarea</a:t>
            </a:r>
            <a:endParaRPr lang="es-CO" sz="8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978751" y="2580764"/>
            <a:ext cx="36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No</a:t>
            </a:r>
            <a:endParaRPr lang="es-CO" sz="1100" dirty="0"/>
          </a:p>
        </p:txBody>
      </p:sp>
      <p:cxnSp>
        <p:nvCxnSpPr>
          <p:cNvPr id="120" name="Conector angular 119"/>
          <p:cNvCxnSpPr>
            <a:stCxn id="110" idx="3"/>
            <a:endCxn id="81" idx="0"/>
          </p:cNvCxnSpPr>
          <p:nvPr/>
        </p:nvCxnSpPr>
        <p:spPr>
          <a:xfrm>
            <a:off x="8202700" y="2044052"/>
            <a:ext cx="783339" cy="16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81" idx="2"/>
            <a:endCxn id="153" idx="0"/>
          </p:cNvCxnSpPr>
          <p:nvPr/>
        </p:nvCxnSpPr>
        <p:spPr>
          <a:xfrm>
            <a:off x="8986039" y="2470573"/>
            <a:ext cx="0" cy="74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>
            <a:off x="9073744" y="3344348"/>
            <a:ext cx="1044957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9976675" y="3579300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cxnSp>
        <p:nvCxnSpPr>
          <p:cNvPr id="187" name="Conector angular 186"/>
          <p:cNvCxnSpPr>
            <a:stCxn id="123" idx="1"/>
            <a:endCxn id="110" idx="1"/>
          </p:cNvCxnSpPr>
          <p:nvPr/>
        </p:nvCxnSpPr>
        <p:spPr>
          <a:xfrm rot="10800000">
            <a:off x="7888801" y="2044053"/>
            <a:ext cx="158820" cy="4027355"/>
          </a:xfrm>
          <a:prstGeom prst="bentConnector3">
            <a:avLst>
              <a:gd name="adj1" fmla="val 243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188"/>
          <p:cNvSpPr/>
          <p:nvPr/>
        </p:nvSpPr>
        <p:spPr>
          <a:xfrm>
            <a:off x="10349008" y="3627109"/>
            <a:ext cx="477459" cy="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/>
              <a:t>Carácter inválido</a:t>
            </a:r>
            <a:endParaRPr lang="es-CO" sz="600" dirty="0"/>
          </a:p>
        </p:txBody>
      </p:sp>
      <p:cxnSp>
        <p:nvCxnSpPr>
          <p:cNvPr id="191" name="Conector angular 190"/>
          <p:cNvCxnSpPr>
            <a:stCxn id="16" idx="3"/>
            <a:endCxn id="189" idx="0"/>
          </p:cNvCxnSpPr>
          <p:nvPr/>
        </p:nvCxnSpPr>
        <p:spPr>
          <a:xfrm>
            <a:off x="10396233" y="3352016"/>
            <a:ext cx="191505" cy="275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/>
          <p:cNvSpPr txBox="1"/>
          <p:nvPr/>
        </p:nvSpPr>
        <p:spPr>
          <a:xfrm>
            <a:off x="10369588" y="3189244"/>
            <a:ext cx="37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No</a:t>
            </a:r>
            <a:endParaRPr lang="es-CO" sz="800" dirty="0"/>
          </a:p>
        </p:txBody>
      </p:sp>
      <p:sp>
        <p:nvSpPr>
          <p:cNvPr id="204" name="Rectángulo 203"/>
          <p:cNvSpPr/>
          <p:nvPr/>
        </p:nvSpPr>
        <p:spPr>
          <a:xfrm>
            <a:off x="9133676" y="4825465"/>
            <a:ext cx="1105824" cy="2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800" dirty="0" err="1" smtClean="0"/>
              <a:t>ContadorSondas</a:t>
            </a:r>
            <a:r>
              <a:rPr lang="es-ES" sz="800" dirty="0" smtClean="0"/>
              <a:t>+=</a:t>
            </a:r>
          </a:p>
          <a:p>
            <a:pPr algn="ctr"/>
            <a:endParaRPr lang="es-ES" sz="800" dirty="0" smtClean="0"/>
          </a:p>
        </p:txBody>
      </p:sp>
      <p:cxnSp>
        <p:nvCxnSpPr>
          <p:cNvPr id="208" name="Conector angular 207"/>
          <p:cNvCxnSpPr>
            <a:stCxn id="204" idx="2"/>
            <a:endCxn id="123" idx="3"/>
          </p:cNvCxnSpPr>
          <p:nvPr/>
        </p:nvCxnSpPr>
        <p:spPr>
          <a:xfrm rot="16200000" flipH="1">
            <a:off x="9307120" y="5454072"/>
            <a:ext cx="996802" cy="237867"/>
          </a:xfrm>
          <a:prstGeom prst="bentConnector4">
            <a:avLst>
              <a:gd name="adj1" fmla="val 28878"/>
              <a:gd name="adj2" fmla="val 328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mbo 210"/>
          <p:cNvSpPr/>
          <p:nvPr/>
        </p:nvSpPr>
        <p:spPr>
          <a:xfrm>
            <a:off x="10124401" y="4382434"/>
            <a:ext cx="224403" cy="273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3" name="Conector recto de flecha 212"/>
          <p:cNvCxnSpPr>
            <a:stCxn id="16" idx="2"/>
            <a:endCxn id="211" idx="0"/>
          </p:cNvCxnSpPr>
          <p:nvPr/>
        </p:nvCxnSpPr>
        <p:spPr>
          <a:xfrm flipH="1">
            <a:off x="10236603" y="3522613"/>
            <a:ext cx="2681" cy="85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 flipH="1">
            <a:off x="10273102" y="4253687"/>
            <a:ext cx="2059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contadorsonda</a:t>
            </a:r>
            <a:r>
              <a:rPr lang="es-ES" sz="800" dirty="0" smtClean="0"/>
              <a:t> == 0 &amp;&amp; sonda[0]==0?</a:t>
            </a:r>
            <a:endParaRPr lang="es-CO" sz="800" dirty="0"/>
          </a:p>
        </p:txBody>
      </p:sp>
      <p:cxnSp>
        <p:nvCxnSpPr>
          <p:cNvPr id="225" name="Conector angular 224"/>
          <p:cNvCxnSpPr>
            <a:stCxn id="211" idx="1"/>
            <a:endCxn id="204" idx="0"/>
          </p:cNvCxnSpPr>
          <p:nvPr/>
        </p:nvCxnSpPr>
        <p:spPr>
          <a:xfrm rot="10800000" flipV="1">
            <a:off x="9686589" y="4519189"/>
            <a:ext cx="437813" cy="306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229"/>
          <p:cNvCxnSpPr>
            <a:stCxn id="211" idx="3"/>
          </p:cNvCxnSpPr>
          <p:nvPr/>
        </p:nvCxnSpPr>
        <p:spPr>
          <a:xfrm>
            <a:off x="10348804" y="4519190"/>
            <a:ext cx="312846" cy="1552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/>
          <p:cNvSpPr txBox="1"/>
          <p:nvPr/>
        </p:nvSpPr>
        <p:spPr>
          <a:xfrm>
            <a:off x="10348804" y="4368437"/>
            <a:ext cx="464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Si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5418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recto 65"/>
          <p:cNvCxnSpPr>
            <a:stCxn id="117" idx="6"/>
            <a:endCxn id="81" idx="1"/>
          </p:cNvCxnSpPr>
          <p:nvPr/>
        </p:nvCxnSpPr>
        <p:spPr>
          <a:xfrm flipV="1">
            <a:off x="8540731" y="4283473"/>
            <a:ext cx="144950" cy="30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8498915" y="3282833"/>
            <a:ext cx="1143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8442980" y="3228644"/>
            <a:ext cx="85294" cy="116874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Elipse 117"/>
          <p:cNvSpPr/>
          <p:nvPr/>
        </p:nvSpPr>
        <p:spPr>
          <a:xfrm>
            <a:off x="5879460" y="4569145"/>
            <a:ext cx="85294" cy="116874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4837537" y="1179199"/>
            <a:ext cx="649728" cy="6674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2888270" y="519899"/>
            <a:ext cx="7105138" cy="5400170"/>
            <a:chOff x="3518891" y="560173"/>
            <a:chExt cx="6654405" cy="5085873"/>
          </a:xfrm>
        </p:grpSpPr>
        <p:cxnSp>
          <p:nvCxnSpPr>
            <p:cNvPr id="55" name="Conector recto 54"/>
            <p:cNvCxnSpPr/>
            <p:nvPr/>
          </p:nvCxnSpPr>
          <p:spPr>
            <a:xfrm flipH="1" flipV="1">
              <a:off x="4269836" y="3152968"/>
              <a:ext cx="1644539" cy="9332"/>
            </a:xfrm>
            <a:prstGeom prst="lin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3518891" y="560173"/>
              <a:ext cx="6654405" cy="5085873"/>
              <a:chOff x="3480254" y="533877"/>
              <a:chExt cx="6654405" cy="5085873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5443841" y="1872197"/>
                <a:ext cx="941069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Error 1n…</a:t>
                </a:r>
              </a:p>
            </p:txBody>
          </p:sp>
          <p:cxnSp>
            <p:nvCxnSpPr>
              <p:cNvPr id="6" name="Conector recto de flecha 5"/>
              <p:cNvCxnSpPr/>
              <p:nvPr/>
            </p:nvCxnSpPr>
            <p:spPr>
              <a:xfrm flipH="1" flipV="1">
                <a:off x="5583410" y="819350"/>
                <a:ext cx="330966" cy="9904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5914376" y="1181100"/>
                <a:ext cx="740229" cy="62865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5914376" y="819350"/>
                <a:ext cx="435137" cy="9904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CuadroTexto 23"/>
              <p:cNvSpPr txBox="1"/>
              <p:nvPr/>
            </p:nvSpPr>
            <p:spPr>
              <a:xfrm>
                <a:off x="4269836" y="915254"/>
                <a:ext cx="1313572" cy="2616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Inadent Description</a:t>
                </a:r>
                <a:endParaRPr lang="es-CO" sz="1100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801711" y="533877"/>
                <a:ext cx="119795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Incident Analisis</a:t>
                </a:r>
                <a:endParaRPr lang="es-CO" sz="1200" dirty="0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6210381" y="533877"/>
                <a:ext cx="88844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Root Cause</a:t>
                </a:r>
                <a:endParaRPr lang="es-CO" sz="1200" dirty="0"/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6356255" y="895628"/>
                <a:ext cx="1061509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Work Arraund</a:t>
                </a:r>
                <a:endParaRPr lang="es-CO" sz="1200" dirty="0"/>
              </a:p>
            </p:txBody>
          </p:sp>
          <p:cxnSp>
            <p:nvCxnSpPr>
              <p:cNvPr id="36" name="Conector recto de flecha 35"/>
              <p:cNvCxnSpPr>
                <a:stCxn id="2" idx="2"/>
                <a:endCxn id="41" idx="0"/>
              </p:cNvCxnSpPr>
              <p:nvPr/>
            </p:nvCxnSpPr>
            <p:spPr>
              <a:xfrm flipH="1">
                <a:off x="5889485" y="2179974"/>
                <a:ext cx="24891" cy="488462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5573533" y="2668436"/>
                <a:ext cx="631904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Sondas</a:t>
                </a:r>
                <a:endParaRPr lang="es-CO" sz="1200" dirty="0"/>
              </a:p>
            </p:txBody>
          </p:sp>
          <p:cxnSp>
            <p:nvCxnSpPr>
              <p:cNvPr id="52" name="Conector recto 51"/>
              <p:cNvCxnSpPr>
                <a:stCxn id="41" idx="2"/>
              </p:cNvCxnSpPr>
              <p:nvPr/>
            </p:nvCxnSpPr>
            <p:spPr>
              <a:xfrm>
                <a:off x="5889485" y="2945435"/>
                <a:ext cx="1" cy="637401"/>
              </a:xfrm>
              <a:prstGeom prst="line">
                <a:avLst/>
              </a:prstGeo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/>
              <p:nvPr/>
            </p:nvCxnSpPr>
            <p:spPr>
              <a:xfrm flipV="1">
                <a:off x="5901930" y="3132474"/>
                <a:ext cx="2820598" cy="29826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0" name="CuadroTexto 59"/>
              <p:cNvSpPr txBox="1"/>
              <p:nvPr/>
            </p:nvSpPr>
            <p:spPr>
              <a:xfrm>
                <a:off x="6787164" y="2815989"/>
                <a:ext cx="1137556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1… Tigo</a:t>
                </a:r>
                <a:endParaRPr lang="es-CO" sz="1200" dirty="0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4556974" y="2806719"/>
                <a:ext cx="711990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Contado</a:t>
                </a:r>
                <a:endParaRPr lang="es-CO" sz="1200" dirty="0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8722528" y="3167689"/>
                <a:ext cx="12445" cy="995352"/>
              </a:xfrm>
              <a:prstGeom prst="line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8" name="CuadroTexto 77"/>
              <p:cNvSpPr txBox="1"/>
              <p:nvPr/>
            </p:nvSpPr>
            <p:spPr>
              <a:xfrm>
                <a:off x="8854467" y="3054401"/>
                <a:ext cx="1169616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Reporte errores</a:t>
                </a:r>
                <a:endParaRPr lang="es-CO" sz="1200" dirty="0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8898595" y="3504813"/>
                <a:ext cx="549509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Fecha</a:t>
                </a:r>
                <a:endParaRPr lang="es-CO" sz="1200" dirty="0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8909891" y="3939906"/>
                <a:ext cx="122476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Reporte.Doc</a:t>
                </a:r>
                <a:endParaRPr lang="es-CO" sz="1200" dirty="0"/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5487751" y="3504813"/>
                <a:ext cx="85324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N cliente…</a:t>
                </a:r>
                <a:endParaRPr lang="es-CO" sz="1200" dirty="0"/>
              </a:p>
            </p:txBody>
          </p:sp>
          <p:cxnSp>
            <p:nvCxnSpPr>
              <p:cNvPr id="85" name="Conector recto 84"/>
              <p:cNvCxnSpPr>
                <a:stCxn id="82" idx="2"/>
              </p:cNvCxnSpPr>
              <p:nvPr/>
            </p:nvCxnSpPr>
            <p:spPr>
              <a:xfrm>
                <a:off x="5914375" y="3781812"/>
                <a:ext cx="3372" cy="1837938"/>
              </a:xfrm>
              <a:prstGeom prst="lin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7" name="CuadroTexto 86"/>
              <p:cNvSpPr txBox="1"/>
              <p:nvPr/>
            </p:nvSpPr>
            <p:spPr>
              <a:xfrm>
                <a:off x="7134151" y="3512149"/>
                <a:ext cx="116903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di (imei)</a:t>
                </a:r>
                <a:endParaRPr lang="es-CO" sz="1200" dirty="0"/>
              </a:p>
            </p:txBody>
          </p:sp>
          <p:cxnSp>
            <p:nvCxnSpPr>
              <p:cNvPr id="90" name="Conector recto 89"/>
              <p:cNvCxnSpPr>
                <a:endCxn id="99" idx="3"/>
              </p:cNvCxnSpPr>
              <p:nvPr/>
            </p:nvCxnSpPr>
            <p:spPr>
              <a:xfrm flipH="1" flipV="1">
                <a:off x="5070935" y="4166646"/>
                <a:ext cx="843442" cy="5306"/>
              </a:xfrm>
              <a:prstGeom prst="lin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9" name="CuadroTexto 98"/>
              <p:cNvSpPr txBox="1"/>
              <p:nvPr/>
            </p:nvSpPr>
            <p:spPr>
              <a:xfrm>
                <a:off x="3692352" y="4028146"/>
                <a:ext cx="1378583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Nombre del cliente</a:t>
                </a:r>
                <a:endParaRPr lang="es-CO" sz="1200" dirty="0"/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3480254" y="4484026"/>
                <a:ext cx="159543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Descripción del cliente</a:t>
                </a:r>
                <a:endParaRPr lang="es-CO" sz="1200" dirty="0"/>
              </a:p>
            </p:txBody>
          </p:sp>
          <p:cxnSp>
            <p:nvCxnSpPr>
              <p:cNvPr id="103" name="Conector recto 102"/>
              <p:cNvCxnSpPr/>
              <p:nvPr/>
            </p:nvCxnSpPr>
            <p:spPr>
              <a:xfrm flipH="1">
                <a:off x="5070935" y="4622526"/>
                <a:ext cx="843439" cy="1"/>
              </a:xfrm>
              <a:prstGeom prst="lin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7" name="CuadroTexto 106"/>
              <p:cNvSpPr txBox="1"/>
              <p:nvPr/>
            </p:nvSpPr>
            <p:spPr>
              <a:xfrm>
                <a:off x="6261733" y="4852242"/>
                <a:ext cx="87241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Error fecha</a:t>
                </a:r>
                <a:endParaRPr lang="es-CO" sz="1200" dirty="0"/>
              </a:p>
            </p:txBody>
          </p:sp>
          <p:sp>
            <p:nvSpPr>
              <p:cNvPr id="108" name="CuadroTexto 107"/>
              <p:cNvSpPr txBox="1"/>
              <p:nvPr/>
            </p:nvSpPr>
            <p:spPr>
              <a:xfrm>
                <a:off x="6262773" y="5296594"/>
                <a:ext cx="99020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Salto al error</a:t>
                </a:r>
                <a:endParaRPr lang="es-CO" sz="1200" dirty="0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5875100" y="1754918"/>
                <a:ext cx="85294" cy="116874"/>
              </a:xfrm>
              <a:prstGeom prst="ellips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862679" y="3109252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8688843" y="4022877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5870745" y="4104604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6569311" y="1156553"/>
                <a:ext cx="85294" cy="109536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1" name="Elipse 120"/>
              <p:cNvSpPr/>
              <p:nvPr/>
            </p:nvSpPr>
            <p:spPr>
              <a:xfrm>
                <a:off x="6277213" y="794815"/>
                <a:ext cx="85294" cy="116874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2" name="Elipse 121"/>
              <p:cNvSpPr/>
              <p:nvPr/>
            </p:nvSpPr>
            <p:spPr>
              <a:xfrm>
                <a:off x="5566637" y="771614"/>
                <a:ext cx="85294" cy="116874"/>
              </a:xfrm>
              <a:prstGeom prst="ellips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274791" y="1149215"/>
                <a:ext cx="85294" cy="116874"/>
              </a:xfrm>
              <a:prstGeom prst="ellips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4235326" y="3100511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Elipse 125"/>
              <p:cNvSpPr/>
              <p:nvPr/>
            </p:nvSpPr>
            <p:spPr>
              <a:xfrm>
                <a:off x="5863747" y="2508907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5870745" y="4932305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5879460" y="5376657"/>
                <a:ext cx="85294" cy="116874"/>
              </a:xfrm>
              <a:prstGeom prst="ellipse">
                <a:avLst/>
              </a:prstGeo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cxnSp>
        <p:nvCxnSpPr>
          <p:cNvPr id="156" name="Conector recto 155"/>
          <p:cNvCxnSpPr>
            <a:stCxn id="153" idx="6"/>
            <a:endCxn id="107" idx="1"/>
          </p:cNvCxnSpPr>
          <p:nvPr/>
        </p:nvCxnSpPr>
        <p:spPr>
          <a:xfrm>
            <a:off x="5531751" y="5252190"/>
            <a:ext cx="3264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stCxn id="154" idx="6"/>
            <a:endCxn id="108" idx="1"/>
          </p:cNvCxnSpPr>
          <p:nvPr/>
        </p:nvCxnSpPr>
        <p:spPr>
          <a:xfrm>
            <a:off x="5541056" y="5724002"/>
            <a:ext cx="318206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57674" y="281155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-101409" t="2112" r="101409" b="-2112"/>
          <a:stretch/>
        </p:blipFill>
        <p:spPr>
          <a:xfrm>
            <a:off x="421169" y="1512090"/>
            <a:ext cx="6934200" cy="4876800"/>
          </a:xfrm>
          <a:prstGeom prst="rect">
            <a:avLst/>
          </a:prstGeom>
        </p:spPr>
      </p:pic>
      <p:sp>
        <p:nvSpPr>
          <p:cNvPr id="62" name="Rectángulo 61"/>
          <p:cNvSpPr/>
          <p:nvPr/>
        </p:nvSpPr>
        <p:spPr>
          <a:xfrm>
            <a:off x="790055" y="281155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8" name="Elipse 17"/>
          <p:cNvSpPr/>
          <p:nvPr/>
        </p:nvSpPr>
        <p:spPr>
          <a:xfrm>
            <a:off x="5281490" y="4619552"/>
            <a:ext cx="115910" cy="116874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/>
          <p:cNvSpPr/>
          <p:nvPr/>
        </p:nvSpPr>
        <p:spPr>
          <a:xfrm>
            <a:off x="1160381" y="281155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1479000" y="245876"/>
            <a:ext cx="315952" cy="6194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54" y="4619552"/>
            <a:ext cx="1815180" cy="1815180"/>
          </a:xfrm>
          <a:prstGeom prst="rect">
            <a:avLst/>
          </a:prstGeom>
        </p:spPr>
      </p:pic>
      <p:sp>
        <p:nvSpPr>
          <p:cNvPr id="70" name="Elipse 69"/>
          <p:cNvSpPr/>
          <p:nvPr/>
        </p:nvSpPr>
        <p:spPr>
          <a:xfrm>
            <a:off x="8468035" y="3759442"/>
            <a:ext cx="91071" cy="124097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70" idx="6"/>
            <a:endCxn id="80" idx="1"/>
          </p:cNvCxnSpPr>
          <p:nvPr/>
        </p:nvCxnSpPr>
        <p:spPr>
          <a:xfrm>
            <a:off x="8559106" y="3821491"/>
            <a:ext cx="114514" cy="1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2"/>
          <a:srcRect l="-101409" t="2112" r="101409" b="-2112"/>
          <a:stretch/>
        </p:blipFill>
        <p:spPr>
          <a:xfrm>
            <a:off x="428588" y="1574409"/>
            <a:ext cx="6934200" cy="4876800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2"/>
          <a:srcRect l="-101409" t="2112" r="101409" b="-2112"/>
          <a:stretch/>
        </p:blipFill>
        <p:spPr>
          <a:xfrm>
            <a:off x="428588" y="1445139"/>
            <a:ext cx="6934200" cy="4876800"/>
          </a:xfrm>
          <a:prstGeom prst="rect">
            <a:avLst/>
          </a:prstGeom>
        </p:spPr>
      </p:pic>
      <p:sp>
        <p:nvSpPr>
          <p:cNvPr id="63" name="Rectángulo 62"/>
          <p:cNvSpPr/>
          <p:nvPr/>
        </p:nvSpPr>
        <p:spPr>
          <a:xfrm>
            <a:off x="2012931" y="281155"/>
            <a:ext cx="248169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580543" y="281155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0" y="0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/>
          <p:cNvSpPr/>
          <p:nvPr/>
        </p:nvSpPr>
        <p:spPr>
          <a:xfrm>
            <a:off x="242461" y="287776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561809" y="278877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943384" y="276519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1313156" y="276519"/>
            <a:ext cx="248169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1679113" y="276519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11369097" y="303452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cxnSp>
        <p:nvCxnSpPr>
          <p:cNvPr id="93" name="Conector angular 92"/>
          <p:cNvCxnSpPr>
            <a:stCxn id="89" idx="3"/>
            <a:endCxn id="95" idx="1"/>
          </p:cNvCxnSpPr>
          <p:nvPr/>
        </p:nvCxnSpPr>
        <p:spPr>
          <a:xfrm flipV="1">
            <a:off x="5745024" y="4953186"/>
            <a:ext cx="1448748" cy="1220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4534739" y="3052762"/>
            <a:ext cx="1418978" cy="253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050" dirty="0" smtClean="0"/>
              <a:t>¿Existe la sonda 3322?</a:t>
            </a:r>
            <a:endParaRPr lang="es-CO" sz="1050" dirty="0"/>
          </a:p>
        </p:txBody>
      </p:sp>
      <p:cxnSp>
        <p:nvCxnSpPr>
          <p:cNvPr id="61" name="Conector recto de flecha 60"/>
          <p:cNvCxnSpPr>
            <a:stCxn id="17" idx="2"/>
            <a:endCxn id="123" idx="0"/>
          </p:cNvCxnSpPr>
          <p:nvPr/>
        </p:nvCxnSpPr>
        <p:spPr>
          <a:xfrm flipH="1">
            <a:off x="5244228" y="2931312"/>
            <a:ext cx="4867" cy="12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23" idx="2"/>
            <a:endCxn id="20" idx="0"/>
          </p:cNvCxnSpPr>
          <p:nvPr/>
        </p:nvCxnSpPr>
        <p:spPr>
          <a:xfrm>
            <a:off x="5244228" y="3306678"/>
            <a:ext cx="4866" cy="15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0" name="Grupo 119"/>
          <p:cNvGrpSpPr/>
          <p:nvPr/>
        </p:nvGrpSpPr>
        <p:grpSpPr>
          <a:xfrm>
            <a:off x="2342162" y="500372"/>
            <a:ext cx="8558283" cy="5686883"/>
            <a:chOff x="2360345" y="486844"/>
            <a:chExt cx="8558283" cy="5686883"/>
          </a:xfrm>
        </p:grpSpPr>
        <p:cxnSp>
          <p:nvCxnSpPr>
            <p:cNvPr id="18" name="Conector recto de flecha 17"/>
            <p:cNvCxnSpPr/>
            <p:nvPr/>
          </p:nvCxnSpPr>
          <p:spPr>
            <a:xfrm flipV="1">
              <a:off x="5706943" y="2696144"/>
              <a:ext cx="489732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699564" y="3711431"/>
              <a:ext cx="5219064" cy="135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H="1" flipV="1">
              <a:off x="10904738" y="3225131"/>
              <a:ext cx="8362" cy="4964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7075604" y="2751299"/>
              <a:ext cx="2395" cy="27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>
              <a:stCxn id="46" idx="2"/>
            </p:cNvCxnSpPr>
            <p:nvPr/>
          </p:nvCxnSpPr>
          <p:spPr>
            <a:xfrm rot="16200000" flipH="1">
              <a:off x="7291360" y="3123524"/>
              <a:ext cx="100818" cy="5275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46" idx="3"/>
            </p:cNvCxnSpPr>
            <p:nvPr/>
          </p:nvCxnSpPr>
          <p:spPr>
            <a:xfrm>
              <a:off x="7447277" y="3182140"/>
              <a:ext cx="158262" cy="9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7962871" y="3191911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>
              <a:off x="7962870" y="3422133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>
              <a:endCxn id="58" idx="3"/>
            </p:cNvCxnSpPr>
            <p:nvPr/>
          </p:nvCxnSpPr>
          <p:spPr>
            <a:xfrm flipH="1">
              <a:off x="10726891" y="3225130"/>
              <a:ext cx="172319" cy="61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 flipV="1">
              <a:off x="10731556" y="3555486"/>
              <a:ext cx="167654" cy="14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20" idx="2"/>
            </p:cNvCxnSpPr>
            <p:nvPr/>
          </p:nvCxnSpPr>
          <p:spPr>
            <a:xfrm flipH="1">
              <a:off x="5249092" y="3927846"/>
              <a:ext cx="2" cy="2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77" idx="2"/>
            </p:cNvCxnSpPr>
            <p:nvPr/>
          </p:nvCxnSpPr>
          <p:spPr>
            <a:xfrm flipH="1">
              <a:off x="5278152" y="4450226"/>
              <a:ext cx="1" cy="235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76" idx="2"/>
            </p:cNvCxnSpPr>
            <p:nvPr/>
          </p:nvCxnSpPr>
          <p:spPr>
            <a:xfrm flipH="1">
              <a:off x="5278152" y="4952315"/>
              <a:ext cx="1" cy="22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5" idx="2"/>
            </p:cNvCxnSpPr>
            <p:nvPr/>
          </p:nvCxnSpPr>
          <p:spPr>
            <a:xfrm>
              <a:off x="5278153" y="5401062"/>
              <a:ext cx="707" cy="225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2941172" y="2569623"/>
              <a:ext cx="0" cy="253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10" idx="2"/>
              <a:endCxn id="119" idx="0"/>
            </p:cNvCxnSpPr>
            <p:nvPr/>
          </p:nvCxnSpPr>
          <p:spPr>
            <a:xfrm>
              <a:off x="5242644" y="1948451"/>
              <a:ext cx="4842" cy="1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119" idx="2"/>
              <a:endCxn id="17" idx="0"/>
            </p:cNvCxnSpPr>
            <p:nvPr/>
          </p:nvCxnSpPr>
          <p:spPr>
            <a:xfrm>
              <a:off x="5247486" y="2335817"/>
              <a:ext cx="1609" cy="1312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stCxn id="4" idx="4"/>
              <a:endCxn id="7" idx="0"/>
            </p:cNvCxnSpPr>
            <p:nvPr/>
          </p:nvCxnSpPr>
          <p:spPr>
            <a:xfrm>
              <a:off x="5242879" y="486844"/>
              <a:ext cx="6215" cy="15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112" idx="2"/>
              <a:endCxn id="10" idx="0"/>
            </p:cNvCxnSpPr>
            <p:nvPr/>
          </p:nvCxnSpPr>
          <p:spPr>
            <a:xfrm>
              <a:off x="5242644" y="1344274"/>
              <a:ext cx="0" cy="1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7" idx="2"/>
              <a:endCxn id="112" idx="0"/>
            </p:cNvCxnSpPr>
            <p:nvPr/>
          </p:nvCxnSpPr>
          <p:spPr>
            <a:xfrm flipH="1">
              <a:off x="5242644" y="973144"/>
              <a:ext cx="6450" cy="11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stCxn id="123" idx="3"/>
              <a:endCxn id="46" idx="1"/>
            </p:cNvCxnSpPr>
            <p:nvPr/>
          </p:nvCxnSpPr>
          <p:spPr>
            <a:xfrm>
              <a:off x="5953717" y="3179720"/>
              <a:ext cx="75500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10" idx="3"/>
              <a:endCxn id="16" idx="1"/>
            </p:cNvCxnSpPr>
            <p:nvPr/>
          </p:nvCxnSpPr>
          <p:spPr>
            <a:xfrm>
              <a:off x="5709516" y="1716334"/>
              <a:ext cx="550370" cy="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>
              <a:stCxn id="20" idx="1"/>
              <a:endCxn id="128" idx="3"/>
            </p:cNvCxnSpPr>
            <p:nvPr/>
          </p:nvCxnSpPr>
          <p:spPr>
            <a:xfrm rot="10800000">
              <a:off x="3519773" y="2404765"/>
              <a:ext cx="1262449" cy="129096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r 22"/>
            <p:cNvCxnSpPr>
              <a:stCxn id="89" idx="1"/>
              <a:endCxn id="24" idx="3"/>
            </p:cNvCxnSpPr>
            <p:nvPr/>
          </p:nvCxnSpPr>
          <p:spPr>
            <a:xfrm rot="10800000">
              <a:off x="3603179" y="3891923"/>
              <a:ext cx="1208100" cy="22818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stCxn id="24" idx="2"/>
              <a:endCxn id="32" idx="0"/>
            </p:cNvCxnSpPr>
            <p:nvPr/>
          </p:nvCxnSpPr>
          <p:spPr>
            <a:xfrm>
              <a:off x="2962619" y="4018881"/>
              <a:ext cx="0" cy="12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2" idx="2"/>
              <a:endCxn id="38" idx="0"/>
            </p:cNvCxnSpPr>
            <p:nvPr/>
          </p:nvCxnSpPr>
          <p:spPr>
            <a:xfrm>
              <a:off x="2962619" y="4399755"/>
              <a:ext cx="8546" cy="8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8" idx="2"/>
              <a:endCxn id="49" idx="0"/>
            </p:cNvCxnSpPr>
            <p:nvPr/>
          </p:nvCxnSpPr>
          <p:spPr>
            <a:xfrm>
              <a:off x="2971165" y="4741403"/>
              <a:ext cx="1374" cy="10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49" idx="2"/>
              <a:endCxn id="110" idx="0"/>
            </p:cNvCxnSpPr>
            <p:nvPr/>
          </p:nvCxnSpPr>
          <p:spPr>
            <a:xfrm flipH="1">
              <a:off x="2971165" y="5099351"/>
              <a:ext cx="1374" cy="18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angular 93"/>
            <p:cNvCxnSpPr/>
            <p:nvPr/>
          </p:nvCxnSpPr>
          <p:spPr>
            <a:xfrm>
              <a:off x="3363455" y="5453910"/>
              <a:ext cx="210397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/>
            <p:nvPr/>
          </p:nvCxnSpPr>
          <p:spPr>
            <a:xfrm rot="10800000" flipV="1">
              <a:off x="2360345" y="5453910"/>
              <a:ext cx="208419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/>
          <p:cNvGrpSpPr/>
          <p:nvPr/>
        </p:nvGrpSpPr>
        <p:grpSpPr>
          <a:xfrm>
            <a:off x="1947363" y="244897"/>
            <a:ext cx="8779528" cy="6160947"/>
            <a:chOff x="1947363" y="244897"/>
            <a:chExt cx="8779528" cy="6160947"/>
          </a:xfrm>
        </p:grpSpPr>
        <p:sp>
          <p:nvSpPr>
            <p:cNvPr id="16" name="Rectángulo 15"/>
            <p:cNvSpPr/>
            <p:nvPr/>
          </p:nvSpPr>
          <p:spPr>
            <a:xfrm>
              <a:off x="6259886" y="160487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</a:t>
              </a:r>
              <a:r>
                <a:rPr lang="es-ES" sz="1050" dirty="0" smtClean="0"/>
                <a:t>Agregar cliente?</a:t>
              </a:r>
              <a:endParaRPr lang="es-CO" sz="1050" dirty="0"/>
            </a:p>
          </p:txBody>
        </p:sp>
        <p:sp>
          <p:nvSpPr>
            <p:cNvPr id="20" name="Rombo 19"/>
            <p:cNvSpPr/>
            <p:nvPr/>
          </p:nvSpPr>
          <p:spPr>
            <a:xfrm>
              <a:off x="4782221" y="3463612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6230331" y="2580016"/>
              <a:ext cx="2996727" cy="1685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¿La sonda es Nx cliente?</a:t>
              </a:r>
              <a:endParaRPr lang="es-CO" sz="1050" dirty="0"/>
            </a:p>
          </p:txBody>
        </p:sp>
        <p:sp>
          <p:nvSpPr>
            <p:cNvPr id="46" name="Rombo 45"/>
            <p:cNvSpPr/>
            <p:nvPr/>
          </p:nvSpPr>
          <p:spPr>
            <a:xfrm>
              <a:off x="6708723" y="3027395"/>
              <a:ext cx="738554" cy="30949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9040097" y="3413186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NxWire=fase</a:t>
              </a:r>
              <a:endParaRPr lang="es-CO" sz="105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9046390" y="311873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 cliente= true</a:t>
              </a:r>
              <a:endParaRPr lang="es-CO" sz="1050" dirty="0"/>
            </a:p>
          </p:txBody>
        </p:sp>
        <p:sp>
          <p:nvSpPr>
            <p:cNvPr id="89" name="Rombo 88"/>
            <p:cNvSpPr/>
            <p:nvPr/>
          </p:nvSpPr>
          <p:spPr>
            <a:xfrm>
              <a:off x="4811279" y="5941610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638971" y="2081901"/>
              <a:ext cx="321703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050" dirty="0"/>
                <a:t>¿El cliente usa solo Nx cliente para los reportes?</a:t>
              </a:r>
              <a:endParaRPr lang="es-CO" sz="1050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7623603" y="3041259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7595472" y="329517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5022970" y="244897"/>
              <a:ext cx="439817" cy="241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524027" y="639252"/>
              <a:ext cx="1450134" cy="3338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50" dirty="0" smtClean="0"/>
                <a:t>String: Client=Tigoes</a:t>
              </a:r>
            </a:p>
            <a:p>
              <a:r>
                <a:rPr lang="es-ES" sz="1050" dirty="0" smtClean="0"/>
                <a:t>Integer: Sonda=3322</a:t>
              </a:r>
              <a:endParaRPr lang="es-CO" sz="1050" dirty="0"/>
            </a:p>
          </p:txBody>
        </p:sp>
        <p:sp>
          <p:nvSpPr>
            <p:cNvPr id="10" name="Rombo 9"/>
            <p:cNvSpPr/>
            <p:nvPr/>
          </p:nvSpPr>
          <p:spPr>
            <a:xfrm>
              <a:off x="4775771" y="1484217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ombo 16"/>
            <p:cNvSpPr/>
            <p:nvPr/>
          </p:nvSpPr>
          <p:spPr>
            <a:xfrm>
              <a:off x="4782222" y="2467078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437902" y="5175979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Selecciona error</a:t>
              </a:r>
              <a:endParaRPr lang="es-CO" sz="1050" dirty="0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437902" y="4727232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Mostrar lista de errores</a:t>
              </a:r>
              <a:endParaRPr lang="es-CO" sz="1050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437902" y="4225143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Buscar lista de errores</a:t>
              </a:r>
              <a:endParaRPr lang="es-CO" sz="1050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193772" y="4083908"/>
              <a:ext cx="2619679" cy="17385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Sonda.Incident.Nombre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Sonda.Incident.Description</a:t>
              </a:r>
              <a:r>
                <a:rPr lang="es-CO" sz="1050" dirty="0" smtClean="0"/>
                <a:t>.</a:t>
              </a:r>
              <a:r>
                <a:rPr lang="es-CO" sz="1050" dirty="0" err="1" smtClean="0"/>
                <a:t>Sintoms</a:t>
              </a:r>
              <a:endParaRPr lang="es-CO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Sonda.Incident.Analisis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Sonda.Incident.Road.Cause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Sonda.Incident.Work.Arround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Sonda.Incident.Evidence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Sonda.Incident.Recomendation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 Id=+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4655656" y="1090358"/>
              <a:ext cx="1173976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050" dirty="0"/>
                <a:t>¿</a:t>
              </a:r>
              <a:r>
                <a:rPr lang="es-ES" sz="1050" dirty="0" smtClean="0"/>
                <a:t>El cliente existe?</a:t>
              </a:r>
              <a:endParaRPr lang="es-CO" sz="1050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5409285" y="182570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667617" y="145985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5409285" y="2780091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5699564" y="239606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2386128" y="2277807"/>
              <a:ext cx="1133644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Gestión de sonda</a:t>
              </a:r>
              <a:endParaRPr lang="es-CO" sz="1050" dirty="0"/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4516303" y="337451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5360296" y="3927846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2007868" y="2866365"/>
              <a:ext cx="1896682" cy="7386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Sonda.nombre 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Sonda.Id=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Sonda.descripción=“string”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CO" sz="1050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6551" y="5644080"/>
              <a:ext cx="123463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¿El error es nuevo?</a:t>
              </a:r>
              <a:endParaRPr lang="es-CO" sz="105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5612541" y="588752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4535766" y="5903040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322059" y="3764965"/>
              <a:ext cx="128112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El error no es nuevo</a:t>
              </a:r>
              <a:endParaRPr lang="es-CO" sz="105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399804" y="4145839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de fecha</a:t>
              </a:r>
              <a:endParaRPr lang="es-CO" sz="105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452433" y="4487487"/>
              <a:ext cx="103746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sondas</a:t>
              </a:r>
              <a:endParaRPr lang="es-CO" sz="105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80069" y="4845435"/>
              <a:ext cx="118494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¿Hay mas sondas?</a:t>
              </a:r>
              <a:endParaRPr lang="es-CO" sz="1050" dirty="0"/>
            </a:p>
          </p:txBody>
        </p:sp>
        <p:sp>
          <p:nvSpPr>
            <p:cNvPr id="110" name="Rombo 109"/>
            <p:cNvSpPr/>
            <p:nvPr/>
          </p:nvSpPr>
          <p:spPr>
            <a:xfrm>
              <a:off x="2530478" y="5281549"/>
              <a:ext cx="881373" cy="344722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3066195" y="5822464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Reporte imprimir</a:t>
              </a:r>
              <a:endParaRPr lang="es-CO" sz="105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1947363" y="5809151"/>
              <a:ext cx="949299" cy="415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Definir nueva </a:t>
              </a:r>
            </a:p>
            <a:p>
              <a:pPr algn="ctr"/>
              <a:r>
                <a:rPr lang="es-ES" sz="1050" dirty="0" smtClean="0"/>
                <a:t>sonda </a:t>
              </a:r>
              <a:endParaRPr lang="es-CO" sz="105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3351554" y="51615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2212766" y="5161562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unas vez inicia el programa.</a:t>
            </a:r>
          </a:p>
          <a:p>
            <a:pPr lvl="1"/>
            <a:r>
              <a:rPr lang="es-ES" dirty="0" smtClean="0"/>
              <a:t>El sistema debe preguntar, si es un cliente nuevo, o me equivoqué digitando.  </a:t>
            </a:r>
          </a:p>
          <a:p>
            <a:pPr lvl="2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Si el cliente es nuevo entonces lo agregar</a:t>
            </a:r>
          </a:p>
          <a:p>
            <a:pPr lvl="2"/>
            <a:r>
              <a:rPr lang="es-ES" dirty="0" smtClean="0"/>
              <a:t>Si me equivoqué digitando el cliente, entonces, el sistema debe permitir corregir el cliente, por ahora se debe escribir todo el nombre corto.</a:t>
            </a:r>
          </a:p>
          <a:p>
            <a:pPr lvl="1"/>
            <a:r>
              <a:rPr lang="es-ES" dirty="0" smtClean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6971" y="420914"/>
            <a:ext cx="972458" cy="8563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986971" y="1676399"/>
            <a:ext cx="972458" cy="856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86971" y="2931884"/>
            <a:ext cx="972458" cy="856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986972" y="4187370"/>
            <a:ext cx="972458" cy="849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86971" y="5442854"/>
            <a:ext cx="972458" cy="856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4949371" y="42091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accent6">
                    <a:lumMod val="75000"/>
                  </a:schemeClr>
                </a:solidFill>
              </a:rPr>
              <a:t>CLIENTE</a:t>
            </a:r>
            <a:endParaRPr lang="es-CO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Marcador de contenido 17"/>
          <p:cNvSpPr>
            <a:spLocks noGrp="1"/>
          </p:cNvSpPr>
          <p:nvPr>
            <p:ph idx="1"/>
          </p:nvPr>
        </p:nvSpPr>
        <p:spPr>
          <a:xfrm>
            <a:off x="2481942" y="1277257"/>
            <a:ext cx="8737601" cy="4601029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unas vez inicia el programa.</a:t>
            </a:r>
          </a:p>
          <a:p>
            <a:pPr lvl="1"/>
            <a:r>
              <a:rPr lang="es-ES" dirty="0"/>
              <a:t>El sistema debe preguntar, si es un cliente nuevo, o me equivoqué digitando.  </a:t>
            </a:r>
          </a:p>
          <a:p>
            <a:pPr lvl="2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Si el cliente es nuevo entonces lo agregar</a:t>
            </a:r>
          </a:p>
          <a:p>
            <a:pPr lvl="2"/>
            <a:r>
              <a:rPr lang="es-ES" dirty="0"/>
              <a:t>Si me equivoqué digitando el cliente, entonces, el sistema debe permitir corregir el cliente, por ahora se debe escribir todo el nombre corto.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3" y="4904009"/>
            <a:ext cx="1934032" cy="19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incidentes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una clase tal que se gestionen los </a:t>
            </a:r>
            <a:r>
              <a:rPr lang="es-ES" dirty="0" err="1" smtClean="0"/>
              <a:t>issues</a:t>
            </a:r>
            <a:endParaRPr lang="es-ES" dirty="0" smtClean="0"/>
          </a:p>
          <a:p>
            <a:pPr lvl="1"/>
            <a:r>
              <a:rPr lang="es-ES" dirty="0" err="1" smtClean="0"/>
              <a:t>Sonda.Incident.Nombre</a:t>
            </a:r>
            <a:endParaRPr lang="es-ES" dirty="0" smtClean="0"/>
          </a:p>
          <a:p>
            <a:pPr lvl="1"/>
            <a:r>
              <a:rPr lang="es-ES" dirty="0" err="1" smtClean="0"/>
              <a:t>Sonda.Incident.Deseription.Simtoms</a:t>
            </a:r>
            <a:endParaRPr lang="es-ES" dirty="0" smtClean="0"/>
          </a:p>
          <a:p>
            <a:pPr lvl="1"/>
            <a:r>
              <a:rPr lang="es-ES" dirty="0" err="1" smtClean="0"/>
              <a:t>Sonda.Incident.Analisis</a:t>
            </a:r>
            <a:endParaRPr lang="es-ES" dirty="0" smtClean="0"/>
          </a:p>
          <a:p>
            <a:pPr lvl="1"/>
            <a:r>
              <a:rPr lang="es-ES" dirty="0" err="1" smtClean="0"/>
              <a:t>Sonda.Incident.Root.Cause</a:t>
            </a:r>
            <a:endParaRPr lang="es-ES" dirty="0" smtClean="0"/>
          </a:p>
          <a:p>
            <a:pPr lvl="1"/>
            <a:r>
              <a:rPr lang="es-ES" dirty="0" err="1" smtClean="0"/>
              <a:t>Sonda.Incident.Work.Arround</a:t>
            </a:r>
            <a:endParaRPr lang="es-ES" dirty="0" smtClean="0"/>
          </a:p>
          <a:p>
            <a:pPr lvl="1"/>
            <a:r>
              <a:rPr lang="es-ES" dirty="0" err="1" smtClean="0"/>
              <a:t>Sonda.Incident.Evidence</a:t>
            </a:r>
            <a:endParaRPr lang="es-ES" dirty="0" smtClean="0"/>
          </a:p>
          <a:p>
            <a:pPr lvl="1"/>
            <a:r>
              <a:rPr lang="es-ES" dirty="0" err="1" smtClean="0"/>
              <a:t>Sonda.Incident.Recomendation</a:t>
            </a:r>
            <a:endParaRPr lang="es-ES" dirty="0" smtClean="0"/>
          </a:p>
          <a:p>
            <a:pPr lvl="1"/>
            <a:r>
              <a:rPr lang="es-ES" dirty="0" err="1" smtClean="0"/>
              <a:t>Sonda.Incident.Id</a:t>
            </a:r>
            <a:r>
              <a:rPr lang="es-ES" dirty="0" smtClean="0"/>
              <a:t>=+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4" t="69288" r="3946" b="2056"/>
          <a:stretch/>
        </p:blipFill>
        <p:spPr>
          <a:xfrm>
            <a:off x="7223403" y="2455941"/>
            <a:ext cx="7007093" cy="33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9" y="-271426"/>
            <a:ext cx="5118704" cy="7129426"/>
          </a:xfrm>
        </p:spPr>
      </p:pic>
    </p:spTree>
    <p:extLst>
      <p:ext uri="{BB962C8B-B14F-4D97-AF65-F5344CB8AC3E}">
        <p14:creationId xmlns:p14="http://schemas.microsoft.com/office/powerpoint/2010/main" val="1887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1700</TotalTime>
  <Words>686</Words>
  <Application>Microsoft Office PowerPoint</Application>
  <PresentationFormat>Panorámica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Cliente</vt:lpstr>
      <vt:lpstr>Presentación de PowerPoint</vt:lpstr>
      <vt:lpstr>incidentes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90</cp:revision>
  <dcterms:created xsi:type="dcterms:W3CDTF">2020-06-02T15:12:38Z</dcterms:created>
  <dcterms:modified xsi:type="dcterms:W3CDTF">2020-06-24T03:33:19Z</dcterms:modified>
</cp:coreProperties>
</file>