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1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8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3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7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5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1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A09-4840-4F25-837A-CE4EEBE13FCB}" type="datetimeFigureOut">
              <a:rPr lang="es-CO" smtClean="0"/>
              <a:t>9/06/2020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4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9861645" cy="6420001"/>
          </a:xfrm>
        </p:spPr>
      </p:pic>
    </p:spTree>
    <p:extLst>
      <p:ext uri="{BB962C8B-B14F-4D97-AF65-F5344CB8AC3E}">
        <p14:creationId xmlns:p14="http://schemas.microsoft.com/office/powerpoint/2010/main" val="30062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79520" y="322217"/>
            <a:ext cx="139337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108960" y="1541417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Error 1…n</a:t>
            </a:r>
            <a:endParaRPr lang="es-CO" dirty="0"/>
          </a:p>
        </p:txBody>
      </p:sp>
      <p:cxnSp>
        <p:nvCxnSpPr>
          <p:cNvPr id="7" name="Conector recto de flecha 6"/>
          <p:cNvCxnSpPr>
            <a:stCxn id="5" idx="0"/>
            <a:endCxn id="4" idx="0"/>
          </p:cNvCxnSpPr>
          <p:nvPr/>
        </p:nvCxnSpPr>
        <p:spPr>
          <a:xfrm flipV="1">
            <a:off x="3661900" y="322217"/>
            <a:ext cx="187289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7" y="-348573"/>
            <a:ext cx="9416955" cy="66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6901" y="-2314722"/>
            <a:ext cx="6470389" cy="11502913"/>
          </a:xfrm>
        </p:spPr>
      </p:pic>
    </p:spTree>
    <p:extLst>
      <p:ext uri="{BB962C8B-B14F-4D97-AF65-F5344CB8AC3E}">
        <p14:creationId xmlns:p14="http://schemas.microsoft.com/office/powerpoint/2010/main" val="20371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El sistema debe buscar los clientes y mostrarlos unas vez inicia el programa.</a:t>
            </a:r>
          </a:p>
          <a:p>
            <a:pPr lvl="1"/>
            <a:r>
              <a:rPr lang="es-ES" dirty="0" smtClean="0"/>
              <a:t>El sistema debe preguntar, si es un cliente nuevo, </a:t>
            </a:r>
            <a:r>
              <a:rPr lang="es-ES" dirty="0" smtClean="0"/>
              <a:t>o me </a:t>
            </a:r>
            <a:r>
              <a:rPr lang="es-ES" dirty="0" smtClean="0"/>
              <a:t>equivoqué digitando.  </a:t>
            </a:r>
          </a:p>
          <a:p>
            <a:pPr lvl="2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Si el cliente es nuevo entonces lo agregar</a:t>
            </a:r>
          </a:p>
          <a:p>
            <a:pPr lvl="2"/>
            <a:r>
              <a:rPr lang="es-ES" dirty="0" smtClean="0"/>
              <a:t>Si me equivoqué digitando el cliente, entonces, el sistema debe permitir corregir el cliente, por ahora se debe escribir todo el nombre del cliente.</a:t>
            </a:r>
          </a:p>
          <a:p>
            <a:pPr lvl="1"/>
            <a:r>
              <a:rPr lang="es-ES" dirty="0" smtClean="0"/>
              <a:t>El sistema debe permitir cambiar el nombre de los clientes.</a:t>
            </a:r>
          </a:p>
          <a:p>
            <a:pPr lvl="1"/>
            <a:r>
              <a:rPr lang="es-ES" dirty="0" smtClean="0"/>
              <a:t>El sistema debe permitir eliminar un cliente.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78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42" y="0"/>
            <a:ext cx="5118704" cy="7129426"/>
          </a:xfrm>
        </p:spPr>
      </p:pic>
    </p:spTree>
    <p:extLst>
      <p:ext uri="{BB962C8B-B14F-4D97-AF65-F5344CB8AC3E}">
        <p14:creationId xmlns:p14="http://schemas.microsoft.com/office/powerpoint/2010/main" val="18872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58802"/>
              </p:ext>
            </p:extLst>
          </p:nvPr>
        </p:nvGraphicFramePr>
        <p:xfrm>
          <a:off x="699589" y="327781"/>
          <a:ext cx="8601165" cy="366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48"/>
                <a:gridCol w="733261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Clase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Sonda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ID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String</a:t>
                      </a:r>
                      <a:r>
                        <a:rPr lang="es-ES" sz="1050" dirty="0" smtClean="0"/>
                        <a:t>: </a:t>
                      </a:r>
                    </a:p>
                    <a:p>
                      <a:r>
                        <a:rPr lang="es-ES" sz="1050" dirty="0" smtClean="0"/>
                        <a:t>3322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Tipo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boleano</a:t>
                      </a:r>
                      <a:endParaRPr lang="es-ES" sz="1050" dirty="0" smtClean="0"/>
                    </a:p>
                    <a:p>
                      <a:r>
                        <a:rPr lang="es-ES" sz="1050" dirty="0" err="1" smtClean="0"/>
                        <a:t>Nxcliente</a:t>
                      </a:r>
                      <a:r>
                        <a:rPr lang="es-ES" sz="1050" dirty="0" smtClean="0"/>
                        <a:t> o </a:t>
                      </a:r>
                      <a:r>
                        <a:rPr lang="es-ES" sz="1050" dirty="0" err="1" smtClean="0"/>
                        <a:t>nxwire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Nombre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“</a:t>
                      </a:r>
                      <a:r>
                        <a:rPr lang="es-ES" sz="1050" dirty="0" err="1" smtClean="0"/>
                        <a:t>vacio</a:t>
                      </a:r>
                      <a:r>
                        <a:rPr lang="es-ES" sz="1050" dirty="0" smtClean="0"/>
                        <a:t>”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Descripción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“Sonda ubicada en </a:t>
                      </a:r>
                      <a:r>
                        <a:rPr lang="es-ES" sz="1050" dirty="0" err="1" smtClean="0"/>
                        <a:t>cartagena</a:t>
                      </a:r>
                      <a:r>
                        <a:rPr lang="es-ES" sz="1050" dirty="0" smtClean="0"/>
                        <a:t>”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Funciones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AgregarSonda</a:t>
                      </a:r>
                      <a:r>
                        <a:rPr lang="es-ES" sz="1050" dirty="0" smtClean="0"/>
                        <a:t>() Esta </a:t>
                      </a:r>
                      <a:r>
                        <a:rPr lang="es-ES" sz="1050" baseline="0" dirty="0" err="1" smtClean="0"/>
                        <a:t>funcion</a:t>
                      </a:r>
                      <a:r>
                        <a:rPr lang="es-ES" sz="1050" baseline="0" dirty="0" smtClean="0"/>
                        <a:t> crear un archivo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con el id, con los datos de la sonda como (id, nombre, descripción y tipo) teniendo en cuenta la </a:t>
                      </a:r>
                      <a:r>
                        <a:rPr lang="es-ES" sz="1050" baseline="0" dirty="0" err="1" smtClean="0"/>
                        <a:t>estructrua</a:t>
                      </a:r>
                      <a:r>
                        <a:rPr lang="es-ES" sz="1050" baseline="0" dirty="0" smtClean="0"/>
                        <a:t> de datos.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leerSonda</a:t>
                      </a:r>
                      <a:r>
                        <a:rPr lang="es-ES" sz="1050" dirty="0" smtClean="0"/>
                        <a:t>(‘id de la sonda’) Busca la</a:t>
                      </a:r>
                      <a:r>
                        <a:rPr lang="es-ES" sz="1050" baseline="0" dirty="0" smtClean="0"/>
                        <a:t> sonda y muestra lo que tiene el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y lo guarda en un objeto Sonda.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editarSonda</a:t>
                      </a:r>
                      <a:r>
                        <a:rPr lang="es-ES" sz="1050" dirty="0" smtClean="0"/>
                        <a:t>() Lee un archivo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de una sonda, y permite guardar cambios de la misma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eliminarSonda</a:t>
                      </a:r>
                      <a:r>
                        <a:rPr lang="es-ES" sz="1050" dirty="0" smtClean="0"/>
                        <a:t>() permite borrar</a:t>
                      </a:r>
                      <a:r>
                        <a:rPr lang="es-ES" sz="1050" baseline="0" dirty="0" smtClean="0"/>
                        <a:t> un archivo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.</a:t>
                      </a:r>
                      <a:endParaRPr lang="es-ES" sz="1050" dirty="0" smtClean="0"/>
                    </a:p>
                    <a:p>
                      <a:endParaRPr lang="es-CO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950217" y="15217"/>
            <a:ext cx="191069" cy="2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04576" y="26613"/>
            <a:ext cx="243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tigobo</a:t>
            </a:r>
            <a:r>
              <a:rPr lang="es-CO" dirty="0" smtClean="0"/>
              <a:t> </a:t>
            </a:r>
            <a:r>
              <a:rPr lang="es-CO" dirty="0"/>
              <a:t>2233 4456 5544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9624" y="4403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91234" y="4403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28800" y="4403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972484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44865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95582" y="440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21568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7215509" y="481948"/>
            <a:ext cx="1680736" cy="93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Tarea=“</a:t>
            </a:r>
            <a:r>
              <a:rPr lang="es-CO" sz="800" dirty="0" err="1" smtClean="0"/>
              <a:t>tigobo</a:t>
            </a:r>
            <a:r>
              <a:rPr lang="es-CO" sz="800" dirty="0" smtClean="0"/>
              <a:t> </a:t>
            </a:r>
            <a:r>
              <a:rPr lang="es-CO" sz="800" dirty="0"/>
              <a:t>2233 4456 </a:t>
            </a:r>
            <a:r>
              <a:rPr lang="es-CO" sz="800" dirty="0" smtClean="0"/>
              <a:t>5544</a:t>
            </a:r>
            <a:r>
              <a:rPr lang="es-ES" sz="800" dirty="0" smtClean="0"/>
              <a:t>”</a:t>
            </a:r>
          </a:p>
          <a:p>
            <a:pPr algn="ctr"/>
            <a:r>
              <a:rPr lang="es-ES" sz="800" dirty="0" err="1" smtClean="0"/>
              <a:t>longuitdDeLaTarea</a:t>
            </a:r>
            <a:r>
              <a:rPr lang="es-ES" sz="800" dirty="0" smtClean="0"/>
              <a:t>=</a:t>
            </a:r>
            <a:r>
              <a:rPr lang="es-ES" sz="800" dirty="0" err="1" smtClean="0"/>
              <a:t>leng</a:t>
            </a:r>
            <a:r>
              <a:rPr lang="es-ES" sz="800" dirty="0" smtClean="0"/>
              <a:t>(tarea)</a:t>
            </a:r>
          </a:p>
          <a:p>
            <a:pPr algn="ctr"/>
            <a:r>
              <a:rPr lang="es-ES" sz="800" dirty="0" err="1" smtClean="0"/>
              <a:t>logitudDeLaTarea</a:t>
            </a:r>
            <a:r>
              <a:rPr lang="es-ES" sz="800" dirty="0" smtClean="0"/>
              <a:t>=15</a:t>
            </a:r>
          </a:p>
          <a:p>
            <a:pPr algn="ctr"/>
            <a:r>
              <a:rPr lang="es-ES" sz="800" dirty="0" smtClean="0"/>
              <a:t>navegador=0</a:t>
            </a:r>
          </a:p>
          <a:p>
            <a:pPr algn="ctr"/>
            <a:r>
              <a:rPr lang="es-ES" sz="800" dirty="0" smtClean="0"/>
              <a:t>Tarea[0]</a:t>
            </a:r>
          </a:p>
          <a:p>
            <a:pPr algn="ctr"/>
            <a:r>
              <a:rPr lang="es-ES" sz="800" dirty="0" smtClean="0"/>
              <a:t>Cliente,</a:t>
            </a:r>
          </a:p>
          <a:p>
            <a:pPr algn="ctr"/>
            <a:r>
              <a:rPr lang="es-ES" sz="800" dirty="0" err="1" smtClean="0"/>
              <a:t>ContadorSondas</a:t>
            </a:r>
            <a:r>
              <a:rPr lang="es-ES" sz="800" dirty="0" smtClean="0"/>
              <a:t>=0</a:t>
            </a:r>
          </a:p>
        </p:txBody>
      </p:sp>
      <p:cxnSp>
        <p:nvCxnSpPr>
          <p:cNvPr id="15" name="Conector recto de flecha 14"/>
          <p:cNvCxnSpPr>
            <a:stCxn id="4" idx="4"/>
            <a:endCxn id="13" idx="0"/>
          </p:cNvCxnSpPr>
          <p:nvPr/>
        </p:nvCxnSpPr>
        <p:spPr>
          <a:xfrm>
            <a:off x="8045752" y="219934"/>
            <a:ext cx="10125" cy="26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mbo 15"/>
          <p:cNvSpPr/>
          <p:nvPr/>
        </p:nvSpPr>
        <p:spPr>
          <a:xfrm>
            <a:off x="10082334" y="3181419"/>
            <a:ext cx="313899" cy="3411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9565791" y="2821491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¿Este carácter es un espacio?</a:t>
            </a:r>
          </a:p>
          <a:p>
            <a:r>
              <a:rPr lang="es-ES" sz="1100" dirty="0" smtClean="0"/>
              <a:t>Tarea[navegador]==“ “</a:t>
            </a:r>
            <a:endParaRPr lang="es-CO" sz="11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085899" y="1702657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NO</a:t>
            </a:r>
            <a:endParaRPr lang="es-CO" sz="9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14371" y="1748823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9904205" y="2157493"/>
            <a:ext cx="1938975" cy="36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Cliente= Cliente+ tarea[navegador]</a:t>
            </a:r>
          </a:p>
          <a:p>
            <a:pPr algn="ctr"/>
            <a:endParaRPr lang="es-ES" sz="800" dirty="0" smtClean="0"/>
          </a:p>
        </p:txBody>
      </p:sp>
      <p:sp>
        <p:nvSpPr>
          <p:cNvPr id="47" name="CuadroTexto 46"/>
          <p:cNvSpPr txBox="1"/>
          <p:nvPr/>
        </p:nvSpPr>
        <p:spPr>
          <a:xfrm>
            <a:off x="193176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202057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409525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605798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144743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905784" y="44037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</a:t>
            </a:r>
            <a:endParaRPr lang="es-CO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057906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ES" dirty="0" smtClean="0"/>
          </a:p>
        </p:txBody>
      </p:sp>
      <p:sp>
        <p:nvSpPr>
          <p:cNvPr id="58" name="CuadroTexto 57"/>
          <p:cNvSpPr txBox="1"/>
          <p:nvPr/>
        </p:nvSpPr>
        <p:spPr>
          <a:xfrm>
            <a:off x="3737310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483084" y="440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9255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3463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9366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4574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121131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473366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951513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1714951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224105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2422582" y="68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58402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156009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2873503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4045792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3452956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3702424" y="684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Rombo 80"/>
          <p:cNvSpPr/>
          <p:nvPr/>
        </p:nvSpPr>
        <p:spPr>
          <a:xfrm>
            <a:off x="8838401" y="2208813"/>
            <a:ext cx="295275" cy="261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CuadroTexto 84"/>
          <p:cNvSpPr txBox="1"/>
          <p:nvPr/>
        </p:nvSpPr>
        <p:spPr>
          <a:xfrm>
            <a:off x="8894979" y="1705053"/>
            <a:ext cx="134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¿Es una letra?</a:t>
            </a:r>
          </a:p>
          <a:p>
            <a:r>
              <a:rPr lang="es-ES" sz="800" dirty="0" smtClean="0"/>
              <a:t>Tarea[navegador]</a:t>
            </a:r>
            <a:r>
              <a:rPr lang="es-CO" sz="800" dirty="0" smtClean="0"/>
              <a:t>==“ ”</a:t>
            </a:r>
            <a:endParaRPr lang="es-ES" sz="800" dirty="0"/>
          </a:p>
        </p:txBody>
      </p:sp>
      <p:sp>
        <p:nvSpPr>
          <p:cNvPr id="123" name="Rectángulo 122"/>
          <p:cNvSpPr/>
          <p:nvPr/>
        </p:nvSpPr>
        <p:spPr>
          <a:xfrm>
            <a:off x="8047621" y="5650310"/>
            <a:ext cx="1876834" cy="842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Aumenta al navegador</a:t>
            </a:r>
          </a:p>
          <a:p>
            <a:pPr algn="ctr"/>
            <a:r>
              <a:rPr lang="es-ES" sz="1100" dirty="0"/>
              <a:t>Navegador=navegador+1</a:t>
            </a:r>
          </a:p>
          <a:p>
            <a:pPr algn="ctr"/>
            <a:r>
              <a:rPr lang="es-ES" sz="1100" dirty="0"/>
              <a:t>Navegador +=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9320252" y="205118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</a:t>
            </a:r>
            <a:endParaRPr lang="es-CO" sz="1100" dirty="0"/>
          </a:p>
        </p:txBody>
      </p:sp>
      <p:cxnSp>
        <p:nvCxnSpPr>
          <p:cNvPr id="134" name="Conector angular 133"/>
          <p:cNvCxnSpPr>
            <a:stCxn id="81" idx="3"/>
            <a:endCxn id="28" idx="1"/>
          </p:cNvCxnSpPr>
          <p:nvPr/>
        </p:nvCxnSpPr>
        <p:spPr>
          <a:xfrm>
            <a:off x="9133676" y="2339693"/>
            <a:ext cx="770529" cy="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28" idx="2"/>
            <a:endCxn id="123" idx="3"/>
          </p:cNvCxnSpPr>
          <p:nvPr/>
        </p:nvCxnSpPr>
        <p:spPr>
          <a:xfrm rot="5400000">
            <a:off x="8624540" y="3822253"/>
            <a:ext cx="3549069" cy="949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mbo 152"/>
          <p:cNvSpPr/>
          <p:nvPr/>
        </p:nvSpPr>
        <p:spPr>
          <a:xfrm>
            <a:off x="8873837" y="3215260"/>
            <a:ext cx="224403" cy="2735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6" name="CuadroTexto 155"/>
          <p:cNvSpPr txBox="1"/>
          <p:nvPr/>
        </p:nvSpPr>
        <p:spPr>
          <a:xfrm>
            <a:off x="9279151" y="3186049"/>
            <a:ext cx="1069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Es un número?</a:t>
            </a:r>
            <a:endParaRPr lang="es-CO" sz="800" dirty="0"/>
          </a:p>
        </p:txBody>
      </p:sp>
      <p:sp>
        <p:nvSpPr>
          <p:cNvPr id="157" name="Rectángulo 156"/>
          <p:cNvSpPr/>
          <p:nvPr/>
        </p:nvSpPr>
        <p:spPr>
          <a:xfrm>
            <a:off x="7777402" y="3943551"/>
            <a:ext cx="2495700" cy="24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800" dirty="0"/>
              <a:t>Sonda[</a:t>
            </a:r>
            <a:r>
              <a:rPr lang="es-ES" sz="800" dirty="0" err="1"/>
              <a:t>ContadorSondas</a:t>
            </a:r>
            <a:r>
              <a:rPr lang="es-ES" sz="800" dirty="0"/>
              <a:t>]= </a:t>
            </a:r>
            <a:r>
              <a:rPr lang="es-ES" sz="800" dirty="0" smtClean="0"/>
              <a:t>Sonda[]+ tarea[navegador]</a:t>
            </a:r>
          </a:p>
          <a:p>
            <a:pPr algn="ctr"/>
            <a:endParaRPr lang="es-ES" sz="800" dirty="0" smtClean="0"/>
          </a:p>
        </p:txBody>
      </p:sp>
      <p:cxnSp>
        <p:nvCxnSpPr>
          <p:cNvPr id="161" name="Conector recto de flecha 160"/>
          <p:cNvCxnSpPr>
            <a:stCxn id="153" idx="2"/>
            <a:endCxn id="157" idx="0"/>
          </p:cNvCxnSpPr>
          <p:nvPr/>
        </p:nvCxnSpPr>
        <p:spPr>
          <a:xfrm>
            <a:off x="8986039" y="3488772"/>
            <a:ext cx="39213" cy="45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/>
          <p:cNvSpPr txBox="1"/>
          <p:nvPr/>
        </p:nvSpPr>
        <p:spPr>
          <a:xfrm>
            <a:off x="8800522" y="3533987"/>
            <a:ext cx="464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Si</a:t>
            </a:r>
            <a:endParaRPr lang="es-CO" sz="800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9604720" y="3294549"/>
            <a:ext cx="37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No</a:t>
            </a:r>
            <a:endParaRPr lang="es-CO" sz="800" dirty="0"/>
          </a:p>
        </p:txBody>
      </p:sp>
      <p:cxnSp>
        <p:nvCxnSpPr>
          <p:cNvPr id="21" name="Conector angular 20"/>
          <p:cNvCxnSpPr>
            <a:stCxn id="157" idx="2"/>
            <a:endCxn id="123" idx="0"/>
          </p:cNvCxnSpPr>
          <p:nvPr/>
        </p:nvCxnSpPr>
        <p:spPr>
          <a:xfrm rot="5400000">
            <a:off x="8276836" y="4901893"/>
            <a:ext cx="1457619" cy="39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51852"/>
              </p:ext>
            </p:extLst>
          </p:nvPr>
        </p:nvGraphicFramePr>
        <p:xfrm>
          <a:off x="180262" y="1119962"/>
          <a:ext cx="4851072" cy="150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4"/>
                <a:gridCol w="214190"/>
                <a:gridCol w="241671"/>
                <a:gridCol w="339826"/>
                <a:gridCol w="374322"/>
                <a:gridCol w="357074"/>
                <a:gridCol w="357074"/>
                <a:gridCol w="357074"/>
                <a:gridCol w="214190"/>
                <a:gridCol w="279209"/>
                <a:gridCol w="312592"/>
                <a:gridCol w="390242"/>
                <a:gridCol w="390242"/>
                <a:gridCol w="390242"/>
              </a:tblGrid>
              <a:tr h="250265"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x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</a:tr>
              <a:tr h="292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NAVEGADOR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25026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TAREA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g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b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-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-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29219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CLIENTE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tigob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tigobo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  <a:tr h="29219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sonda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2233</a:t>
                      </a:r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Rombo 109"/>
          <p:cNvSpPr/>
          <p:nvPr/>
        </p:nvSpPr>
        <p:spPr>
          <a:xfrm>
            <a:off x="7888801" y="1873455"/>
            <a:ext cx="313899" cy="3411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2" name="Conector recto de flecha 81"/>
          <p:cNvCxnSpPr>
            <a:stCxn id="13" idx="2"/>
            <a:endCxn id="110" idx="0"/>
          </p:cNvCxnSpPr>
          <p:nvPr/>
        </p:nvCxnSpPr>
        <p:spPr>
          <a:xfrm flipH="1">
            <a:off x="8045751" y="1413492"/>
            <a:ext cx="10126" cy="4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6535837" y="1487689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¿Ya se llegó al último carácter?</a:t>
            </a:r>
          </a:p>
          <a:p>
            <a:r>
              <a:rPr lang="es-ES" sz="800" dirty="0" smtClean="0"/>
              <a:t>Navegador==Longitud de la tarea</a:t>
            </a:r>
            <a:endParaRPr lang="es-CO" sz="8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978751" y="2580764"/>
            <a:ext cx="36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No</a:t>
            </a:r>
            <a:endParaRPr lang="es-CO" sz="1100" dirty="0"/>
          </a:p>
        </p:txBody>
      </p:sp>
      <p:cxnSp>
        <p:nvCxnSpPr>
          <p:cNvPr id="120" name="Conector angular 119"/>
          <p:cNvCxnSpPr>
            <a:stCxn id="110" idx="3"/>
            <a:endCxn id="81" idx="0"/>
          </p:cNvCxnSpPr>
          <p:nvPr/>
        </p:nvCxnSpPr>
        <p:spPr>
          <a:xfrm>
            <a:off x="8202700" y="2044052"/>
            <a:ext cx="783339" cy="16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81" idx="2"/>
            <a:endCxn id="153" idx="0"/>
          </p:cNvCxnSpPr>
          <p:nvPr/>
        </p:nvCxnSpPr>
        <p:spPr>
          <a:xfrm>
            <a:off x="8986039" y="2470573"/>
            <a:ext cx="0" cy="74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/>
          <p:nvPr/>
        </p:nvCxnSpPr>
        <p:spPr>
          <a:xfrm>
            <a:off x="9073744" y="3344348"/>
            <a:ext cx="1044957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9976675" y="3579300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SI</a:t>
            </a:r>
            <a:endParaRPr lang="es-CO" sz="1100" dirty="0"/>
          </a:p>
        </p:txBody>
      </p:sp>
      <p:cxnSp>
        <p:nvCxnSpPr>
          <p:cNvPr id="187" name="Conector angular 186"/>
          <p:cNvCxnSpPr>
            <a:stCxn id="123" idx="1"/>
            <a:endCxn id="110" idx="1"/>
          </p:cNvCxnSpPr>
          <p:nvPr/>
        </p:nvCxnSpPr>
        <p:spPr>
          <a:xfrm rot="10800000">
            <a:off x="7888801" y="2044053"/>
            <a:ext cx="158820" cy="4027355"/>
          </a:xfrm>
          <a:prstGeom prst="bentConnector3">
            <a:avLst>
              <a:gd name="adj1" fmla="val 243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188"/>
          <p:cNvSpPr/>
          <p:nvPr/>
        </p:nvSpPr>
        <p:spPr>
          <a:xfrm>
            <a:off x="10349008" y="3627109"/>
            <a:ext cx="477459" cy="2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 smtClean="0"/>
              <a:t>Carácter inválido</a:t>
            </a:r>
            <a:endParaRPr lang="es-CO" sz="600" dirty="0"/>
          </a:p>
        </p:txBody>
      </p:sp>
      <p:cxnSp>
        <p:nvCxnSpPr>
          <p:cNvPr id="191" name="Conector angular 190"/>
          <p:cNvCxnSpPr>
            <a:stCxn id="16" idx="3"/>
            <a:endCxn id="189" idx="0"/>
          </p:cNvCxnSpPr>
          <p:nvPr/>
        </p:nvCxnSpPr>
        <p:spPr>
          <a:xfrm>
            <a:off x="10396233" y="3352016"/>
            <a:ext cx="191505" cy="275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/>
          <p:cNvSpPr txBox="1"/>
          <p:nvPr/>
        </p:nvSpPr>
        <p:spPr>
          <a:xfrm>
            <a:off x="10369588" y="3189244"/>
            <a:ext cx="37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No</a:t>
            </a:r>
            <a:endParaRPr lang="es-CO" sz="800" dirty="0"/>
          </a:p>
        </p:txBody>
      </p:sp>
      <p:sp>
        <p:nvSpPr>
          <p:cNvPr id="204" name="Rectángulo 203"/>
          <p:cNvSpPr/>
          <p:nvPr/>
        </p:nvSpPr>
        <p:spPr>
          <a:xfrm>
            <a:off x="9133676" y="4825465"/>
            <a:ext cx="1105824" cy="24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800" dirty="0" err="1" smtClean="0"/>
              <a:t>ContadorSondas</a:t>
            </a:r>
            <a:r>
              <a:rPr lang="es-ES" sz="800" dirty="0" smtClean="0"/>
              <a:t>+=</a:t>
            </a:r>
          </a:p>
          <a:p>
            <a:pPr algn="ctr"/>
            <a:endParaRPr lang="es-ES" sz="800" dirty="0" smtClean="0"/>
          </a:p>
        </p:txBody>
      </p:sp>
      <p:cxnSp>
        <p:nvCxnSpPr>
          <p:cNvPr id="208" name="Conector angular 207"/>
          <p:cNvCxnSpPr>
            <a:stCxn id="204" idx="2"/>
            <a:endCxn id="123" idx="3"/>
          </p:cNvCxnSpPr>
          <p:nvPr/>
        </p:nvCxnSpPr>
        <p:spPr>
          <a:xfrm rot="16200000" flipH="1">
            <a:off x="9307120" y="5454072"/>
            <a:ext cx="996802" cy="237867"/>
          </a:xfrm>
          <a:prstGeom prst="bentConnector4">
            <a:avLst>
              <a:gd name="adj1" fmla="val 28878"/>
              <a:gd name="adj2" fmla="val 328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mbo 210"/>
          <p:cNvSpPr/>
          <p:nvPr/>
        </p:nvSpPr>
        <p:spPr>
          <a:xfrm>
            <a:off x="10124401" y="4382434"/>
            <a:ext cx="224403" cy="2735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3" name="Conector recto de flecha 212"/>
          <p:cNvCxnSpPr>
            <a:stCxn id="16" idx="2"/>
            <a:endCxn id="211" idx="0"/>
          </p:cNvCxnSpPr>
          <p:nvPr/>
        </p:nvCxnSpPr>
        <p:spPr>
          <a:xfrm flipH="1">
            <a:off x="10236603" y="3522613"/>
            <a:ext cx="2681" cy="85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/>
          <p:cNvSpPr txBox="1"/>
          <p:nvPr/>
        </p:nvSpPr>
        <p:spPr>
          <a:xfrm flipH="1">
            <a:off x="10273102" y="4253687"/>
            <a:ext cx="2059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contadorsonda</a:t>
            </a:r>
            <a:r>
              <a:rPr lang="es-ES" sz="800" dirty="0" smtClean="0"/>
              <a:t> == 0 &amp;&amp; sonda[0]==0?</a:t>
            </a:r>
            <a:endParaRPr lang="es-CO" sz="800" dirty="0"/>
          </a:p>
        </p:txBody>
      </p:sp>
      <p:cxnSp>
        <p:nvCxnSpPr>
          <p:cNvPr id="225" name="Conector angular 224"/>
          <p:cNvCxnSpPr>
            <a:stCxn id="211" idx="1"/>
            <a:endCxn id="204" idx="0"/>
          </p:cNvCxnSpPr>
          <p:nvPr/>
        </p:nvCxnSpPr>
        <p:spPr>
          <a:xfrm rot="10800000" flipV="1">
            <a:off x="9686589" y="4519189"/>
            <a:ext cx="437813" cy="306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angular 229"/>
          <p:cNvCxnSpPr>
            <a:stCxn id="211" idx="3"/>
          </p:cNvCxnSpPr>
          <p:nvPr/>
        </p:nvCxnSpPr>
        <p:spPr>
          <a:xfrm>
            <a:off x="10348804" y="4519190"/>
            <a:ext cx="312846" cy="1552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/>
          <p:cNvSpPr txBox="1"/>
          <p:nvPr/>
        </p:nvSpPr>
        <p:spPr>
          <a:xfrm>
            <a:off x="10348804" y="4368437"/>
            <a:ext cx="464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Si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5418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365</Words>
  <Application>Microsoft Office PowerPoint</Application>
  <PresentationFormat>Panorámica</PresentationFormat>
  <Paragraphs>129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Cliente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34</cp:revision>
  <dcterms:created xsi:type="dcterms:W3CDTF">2020-06-02T15:12:38Z</dcterms:created>
  <dcterms:modified xsi:type="dcterms:W3CDTF">2020-06-09T22:45:27Z</dcterms:modified>
</cp:coreProperties>
</file>