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9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4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1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5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71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69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3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1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8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FE62-185C-4748-8A3D-5CE279890248}" type="datetimeFigureOut">
              <a:rPr lang="es-CO" smtClean="0"/>
              <a:t>6/08/2020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2019-F91D-4013-ABF4-AC6DCF3738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2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990079" y="2249613"/>
            <a:ext cx="2374711" cy="2804363"/>
            <a:chOff x="996286" y="607544"/>
            <a:chExt cx="2906973" cy="2811439"/>
          </a:xfrm>
        </p:grpSpPr>
        <p:sp>
          <p:nvSpPr>
            <p:cNvPr id="4" name="Rectángulo redondeado 3"/>
            <p:cNvSpPr/>
            <p:nvPr/>
          </p:nvSpPr>
          <p:spPr>
            <a:xfrm>
              <a:off x="996286" y="607544"/>
              <a:ext cx="2756847" cy="2811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000248" y="764275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Issues</a:t>
              </a:r>
              <a:endParaRPr lang="es-CO" sz="200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996287" y="2715905"/>
              <a:ext cx="27568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1187356" y="1209305"/>
              <a:ext cx="27159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err="1"/>
                <a:t>c</a:t>
              </a:r>
              <a:r>
                <a:rPr lang="es-CO" sz="1400" dirty="0" err="1" smtClean="0"/>
                <a:t>odigo</a:t>
              </a:r>
              <a:endParaRPr lang="es-CO" sz="1400" dirty="0" smtClean="0"/>
            </a:p>
            <a:p>
              <a:r>
                <a:rPr lang="es-CO" sz="1400" dirty="0" err="1" smtClean="0"/>
                <a:t>issuesABuscar</a:t>
              </a:r>
              <a:endParaRPr lang="es-CO" sz="1400" dirty="0" smtClean="0"/>
            </a:p>
            <a:p>
              <a:r>
                <a:rPr lang="es-CO" sz="1400" dirty="0" err="1" smtClean="0"/>
                <a:t>erroresContados</a:t>
              </a:r>
              <a:endParaRPr lang="es-CO" sz="1400" dirty="0" smtClean="0"/>
            </a:p>
            <a:p>
              <a:r>
                <a:rPr lang="es-CO" sz="1400" dirty="0" err="1" smtClean="0"/>
                <a:t>numeroErroresActual</a:t>
              </a:r>
              <a:endParaRPr lang="es-CO" sz="1400" dirty="0" smtClean="0"/>
            </a:p>
            <a:p>
              <a:r>
                <a:rPr lang="es-CO" sz="1400" dirty="0" smtClean="0"/>
                <a:t>Disparador</a:t>
              </a:r>
            </a:p>
            <a:p>
              <a:r>
                <a:rPr lang="es-CO" sz="1400" dirty="0" smtClean="0"/>
                <a:t>diferencia</a:t>
              </a:r>
              <a:endParaRPr lang="es-CO" sz="14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187355" y="2805656"/>
              <a:ext cx="195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d</a:t>
              </a:r>
              <a:r>
                <a:rPr lang="es-CO" sz="1400" dirty="0" smtClean="0"/>
                <a:t>iferencias ()</a:t>
              </a:r>
              <a:endParaRPr lang="es-CO" sz="14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500597" y="1672927"/>
            <a:ext cx="3084912" cy="4403263"/>
            <a:chOff x="3247649" y="248999"/>
            <a:chExt cx="3084912" cy="4403263"/>
          </a:xfrm>
        </p:grpSpPr>
        <p:sp>
          <p:nvSpPr>
            <p:cNvPr id="11" name="Rectángulo redondeado 10"/>
            <p:cNvSpPr/>
            <p:nvPr/>
          </p:nvSpPr>
          <p:spPr>
            <a:xfrm>
              <a:off x="3247649" y="248999"/>
              <a:ext cx="3084912" cy="44032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821047" y="381776"/>
              <a:ext cx="1678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 smtClean="0"/>
                <a:t>Validador</a:t>
              </a:r>
              <a:endParaRPr lang="es-CO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521123" y="825685"/>
              <a:ext cx="18424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err="1" smtClean="0"/>
                <a:t>rutaLog</a:t>
              </a:r>
              <a:endParaRPr lang="es-CO" sz="1400" dirty="0" smtClean="0"/>
            </a:p>
            <a:p>
              <a:r>
                <a:rPr lang="es-CO" sz="1400" dirty="0" err="1" smtClean="0"/>
                <a:t>nombreDelArchivo</a:t>
              </a:r>
              <a:endParaRPr lang="es-CO" sz="1400" dirty="0" smtClean="0"/>
            </a:p>
            <a:p>
              <a:r>
                <a:rPr lang="es-CO" sz="1400" dirty="0" err="1" smtClean="0"/>
                <a:t>listadoDeIssues</a:t>
              </a:r>
              <a:endParaRPr lang="es-CO" sz="1400" dirty="0" smtClean="0"/>
            </a:p>
            <a:p>
              <a:r>
                <a:rPr lang="es-CO" sz="1400" dirty="0" err="1" smtClean="0"/>
                <a:t>rutaValidadorFolder</a:t>
              </a:r>
              <a:endParaRPr lang="es-CO" sz="1400" dirty="0" smtClean="0"/>
            </a:p>
            <a:p>
              <a:r>
                <a:rPr lang="es-CO" sz="1400" dirty="0" err="1" smtClean="0"/>
                <a:t>rutaNxClientExe</a:t>
              </a:r>
              <a:endParaRPr lang="es-CO" sz="1400" dirty="0" smtClean="0"/>
            </a:p>
            <a:p>
              <a:r>
                <a:rPr lang="es-CO" sz="1400" dirty="0" err="1" smtClean="0"/>
                <a:t>rutaNxClientLog</a:t>
              </a:r>
              <a:endParaRPr lang="es-CO" sz="1400" dirty="0" smtClean="0"/>
            </a:p>
            <a:p>
              <a:r>
                <a:rPr lang="es-CO" sz="1400" dirty="0" err="1" smtClean="0"/>
                <a:t>rutaNxClientIssues</a:t>
              </a:r>
              <a:endParaRPr lang="es-CO" sz="1400" dirty="0" smtClean="0"/>
            </a:p>
            <a:p>
              <a:r>
                <a:rPr lang="es-CO" sz="1400" dirty="0" err="1" smtClean="0"/>
                <a:t>validarErrores</a:t>
              </a:r>
              <a:endParaRPr lang="es-CO" sz="1400" dirty="0" smtClean="0"/>
            </a:p>
            <a:p>
              <a:r>
                <a:rPr lang="es-CO" sz="1400" dirty="0" err="1" smtClean="0"/>
                <a:t>primerconteo</a:t>
              </a:r>
              <a:endParaRPr lang="es-CO" sz="1400" dirty="0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3247649" y="3020782"/>
              <a:ext cx="3084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3521123" y="3029802"/>
              <a:ext cx="248389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err="1" smtClean="0"/>
                <a:t>escribirLog</a:t>
              </a:r>
              <a:r>
                <a:rPr lang="es-CO" sz="1400" dirty="0" smtClean="0"/>
                <a:t> ()</a:t>
              </a:r>
            </a:p>
            <a:p>
              <a:r>
                <a:rPr lang="es-CO" sz="1400" dirty="0" err="1" smtClean="0"/>
                <a:t>leer_Archivo_Config</a:t>
              </a:r>
              <a:r>
                <a:rPr lang="es-CO" sz="1400" smtClean="0"/>
                <a:t> ()</a:t>
              </a:r>
              <a:endParaRPr lang="es-CO" sz="1400" dirty="0" smtClean="0"/>
            </a:p>
            <a:p>
              <a:r>
                <a:rPr lang="es-CO" sz="1400" dirty="0" err="1" smtClean="0"/>
                <a:t>leer_errores</a:t>
              </a:r>
              <a:r>
                <a:rPr lang="es-CO" sz="1400" dirty="0" smtClean="0"/>
                <a:t> ()</a:t>
              </a:r>
            </a:p>
            <a:p>
              <a:r>
                <a:rPr lang="es-CO" sz="1400" dirty="0" err="1" smtClean="0"/>
                <a:t>contador_Multi_Errores</a:t>
              </a:r>
              <a:r>
                <a:rPr lang="es-CO" sz="1400" dirty="0" smtClean="0"/>
                <a:t> ()</a:t>
              </a:r>
            </a:p>
            <a:p>
              <a:r>
                <a:rPr lang="es-CO" sz="1400" dirty="0" smtClean="0"/>
                <a:t>Tareas ()</a:t>
              </a:r>
            </a:p>
            <a:p>
              <a:r>
                <a:rPr lang="es-CO" sz="1400" dirty="0" err="1" smtClean="0"/>
                <a:t>reiniciarSonda</a:t>
              </a:r>
              <a:r>
                <a:rPr lang="es-CO" sz="1400" dirty="0" smtClean="0"/>
                <a:t> ()</a:t>
              </a:r>
            </a:p>
            <a:p>
              <a:endParaRPr lang="es-CO" sz="1400" dirty="0"/>
            </a:p>
          </p:txBody>
        </p:sp>
      </p:grpSp>
      <p:cxnSp>
        <p:nvCxnSpPr>
          <p:cNvPr id="19" name="Conector recto de flecha 18"/>
          <p:cNvCxnSpPr>
            <a:stCxn id="11" idx="1"/>
          </p:cNvCxnSpPr>
          <p:nvPr/>
        </p:nvCxnSpPr>
        <p:spPr>
          <a:xfrm flipH="1" flipV="1">
            <a:off x="4235777" y="3874558"/>
            <a:ext cx="2264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096931" y="3537647"/>
            <a:ext cx="28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351806" y="3537647"/>
            <a:ext cx="7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1…*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3402746" y="643326"/>
            <a:ext cx="566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DIAGRAMA DE CLASES.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426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78672" y="2146209"/>
            <a:ext cx="3452885" cy="2807927"/>
            <a:chOff x="996286" y="607544"/>
            <a:chExt cx="2906973" cy="2811439"/>
          </a:xfrm>
        </p:grpSpPr>
        <p:sp>
          <p:nvSpPr>
            <p:cNvPr id="5" name="Rectángulo redondeado 4"/>
            <p:cNvSpPr/>
            <p:nvPr/>
          </p:nvSpPr>
          <p:spPr>
            <a:xfrm>
              <a:off x="996286" y="607544"/>
              <a:ext cx="2756847" cy="2811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000248" y="764275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Issues</a:t>
              </a:r>
              <a:endParaRPr lang="es-CO" sz="20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187356" y="1209305"/>
              <a:ext cx="27159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err="1"/>
                <a:t>c</a:t>
              </a:r>
              <a:r>
                <a:rPr lang="es-CO" sz="1400" dirty="0" err="1" smtClean="0"/>
                <a:t>odigo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int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issuesABuscar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erroresContados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int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numeroErroresActual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int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smtClean="0"/>
                <a:t>Disparador: </a:t>
              </a:r>
              <a:r>
                <a:rPr lang="es-CO" sz="1400" dirty="0" err="1" smtClean="0"/>
                <a:t>int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smtClean="0"/>
                <a:t>Diferencia: </a:t>
              </a:r>
              <a:r>
                <a:rPr lang="es-CO" sz="1400" dirty="0" err="1" smtClean="0"/>
                <a:t>int</a:t>
              </a:r>
              <a:r>
                <a:rPr lang="es-CO" sz="1400" dirty="0" smtClean="0"/>
                <a:t>()</a:t>
              </a:r>
              <a:endParaRPr lang="es-CO" sz="14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728347" y="2146209"/>
            <a:ext cx="3084912" cy="2642892"/>
            <a:chOff x="3521123" y="-25962"/>
            <a:chExt cx="3084912" cy="4403263"/>
          </a:xfrm>
        </p:grpSpPr>
        <p:sp>
          <p:nvSpPr>
            <p:cNvPr id="11" name="Rectángulo redondeado 10"/>
            <p:cNvSpPr/>
            <p:nvPr/>
          </p:nvSpPr>
          <p:spPr>
            <a:xfrm>
              <a:off x="3521123" y="-25962"/>
              <a:ext cx="3084912" cy="44032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821047" y="381776"/>
              <a:ext cx="1678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 smtClean="0"/>
                <a:t>Validador</a:t>
              </a:r>
              <a:endParaRPr lang="es-CO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521123" y="825685"/>
              <a:ext cx="2552130" cy="338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err="1" smtClean="0"/>
                <a:t>rutaLog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nombreDelArchivo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listadoDeIssues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list</a:t>
              </a:r>
              <a:r>
                <a:rPr lang="es-CO" sz="1400" dirty="0" smtClean="0"/>
                <a:t>{}</a:t>
              </a:r>
            </a:p>
            <a:p>
              <a:r>
                <a:rPr lang="es-CO" sz="1400" dirty="0" err="1" smtClean="0"/>
                <a:t>rutaValidadorFolder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rutaNxClientExe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rutaNxClientLog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rutaNxClientIssues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str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validarErrores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bool</a:t>
              </a:r>
              <a:r>
                <a:rPr lang="es-CO" sz="1400" dirty="0" smtClean="0"/>
                <a:t>()</a:t>
              </a:r>
            </a:p>
            <a:p>
              <a:r>
                <a:rPr lang="es-CO" sz="1400" dirty="0" err="1" smtClean="0"/>
                <a:t>Primerconteo</a:t>
              </a:r>
              <a:r>
                <a:rPr lang="es-CO" sz="1400" dirty="0" smtClean="0"/>
                <a:t>: </a:t>
              </a:r>
              <a:r>
                <a:rPr lang="es-CO" sz="1400" dirty="0" err="1" smtClean="0"/>
                <a:t>bool</a:t>
              </a:r>
              <a:r>
                <a:rPr lang="es-CO" sz="1400" dirty="0" smtClean="0"/>
                <a:t>()</a:t>
              </a:r>
              <a:endParaRPr lang="es-CO" sz="1400" dirty="0"/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3518590" y="832110"/>
            <a:ext cx="583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DIAGRAMA DE OBJETOS.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9925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1485900" y="2717210"/>
            <a:ext cx="6524625" cy="1666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/>
          <p:cNvGrpSpPr/>
          <p:nvPr/>
        </p:nvGrpSpPr>
        <p:grpSpPr>
          <a:xfrm>
            <a:off x="844001" y="663248"/>
            <a:ext cx="7773374" cy="5549279"/>
            <a:chOff x="3779862" y="1016183"/>
            <a:chExt cx="7773374" cy="5549279"/>
          </a:xfrm>
        </p:grpSpPr>
        <p:sp>
          <p:nvSpPr>
            <p:cNvPr id="4" name="Rectángulo 3"/>
            <p:cNvSpPr/>
            <p:nvPr/>
          </p:nvSpPr>
          <p:spPr>
            <a:xfrm>
              <a:off x="6946128" y="1018803"/>
              <a:ext cx="1883391" cy="450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Objeto: Issues</a:t>
              </a:r>
              <a:endParaRPr lang="es-CO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79862" y="1018803"/>
              <a:ext cx="1883391" cy="450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Objeto: Validador</a:t>
              </a:r>
              <a:endParaRPr lang="es-CO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9669845" y="1016183"/>
              <a:ext cx="1883391" cy="450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Objeto: Sonda</a:t>
              </a:r>
              <a:endParaRPr lang="es-CO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0479206" y="1843274"/>
              <a:ext cx="249404" cy="47221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584756" y="1608295"/>
              <a:ext cx="244287" cy="12804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1851940" y="1800714"/>
            <a:ext cx="570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938285" y="1547138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1. Inicia Validador</a:t>
            </a:r>
            <a:endParaRPr lang="es-CO" sz="1200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1826943" y="2103770"/>
            <a:ext cx="5733146" cy="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565014" y="1897387"/>
            <a:ext cx="234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2. Lee el archivo </a:t>
            </a:r>
            <a:r>
              <a:rPr lang="es-ES" sz="1200" dirty="0" err="1" smtClean="0"/>
              <a:t>config</a:t>
            </a:r>
            <a:endParaRPr lang="es-CO" sz="1200" dirty="0"/>
          </a:p>
        </p:txBody>
      </p:sp>
      <p:cxnSp>
        <p:nvCxnSpPr>
          <p:cNvPr id="59" name="Conector recto de flecha 58"/>
          <p:cNvCxnSpPr/>
          <p:nvPr/>
        </p:nvCxnSpPr>
        <p:spPr>
          <a:xfrm flipV="1">
            <a:off x="1814459" y="2470431"/>
            <a:ext cx="5733146" cy="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163310" y="2260614"/>
            <a:ext cx="1693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3. Lee el archivo </a:t>
            </a:r>
            <a:r>
              <a:rPr lang="es-ES" sz="1200" dirty="0" err="1" smtClean="0"/>
              <a:t>issues</a:t>
            </a:r>
            <a:endParaRPr lang="es-CO" sz="1200" dirty="0"/>
          </a:p>
        </p:txBody>
      </p:sp>
      <p:sp>
        <p:nvSpPr>
          <p:cNvPr id="48" name="Rectángulo 47"/>
          <p:cNvSpPr/>
          <p:nvPr/>
        </p:nvSpPr>
        <p:spPr>
          <a:xfrm>
            <a:off x="1653156" y="2866085"/>
            <a:ext cx="244287" cy="12804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897443" y="3019425"/>
            <a:ext cx="5650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33723" y="32496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Config.json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891519" y="2799927"/>
            <a:ext cx="294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4. Abre el archivo </a:t>
            </a:r>
            <a:r>
              <a:rPr lang="es-ES" sz="1200" dirty="0" err="1" smtClean="0"/>
              <a:t>config</a:t>
            </a:r>
            <a:endParaRPr lang="es-CO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805185" y="3054207"/>
            <a:ext cx="270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Se guarda la ruta del archivo nxclient.log</a:t>
            </a:r>
            <a:endParaRPr lang="es-CO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805185" y="3295805"/>
            <a:ext cx="272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Se guarda la ruta del archivo nxclient.exe</a:t>
            </a:r>
            <a:endParaRPr lang="es-CO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805185" y="3523006"/>
            <a:ext cx="2660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Se guarda la ruta del archivo </a:t>
            </a:r>
            <a:r>
              <a:rPr lang="es-ES" sz="1200" dirty="0" err="1" smtClean="0"/>
              <a:t>issues.json</a:t>
            </a:r>
            <a:endParaRPr lang="es-CO" sz="1200" dirty="0"/>
          </a:p>
        </p:txBody>
      </p:sp>
      <p:cxnSp>
        <p:nvCxnSpPr>
          <p:cNvPr id="69" name="Conector recto de flecha 68"/>
          <p:cNvCxnSpPr/>
          <p:nvPr/>
        </p:nvCxnSpPr>
        <p:spPr>
          <a:xfrm flipH="1">
            <a:off x="1876771" y="3781647"/>
            <a:ext cx="5650162" cy="1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648895" y="4626591"/>
            <a:ext cx="235529" cy="157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1891519" y="4899546"/>
            <a:ext cx="5635414" cy="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97341" y="4715567"/>
            <a:ext cx="216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5. Abrir el archivo </a:t>
            </a:r>
            <a:r>
              <a:rPr lang="es-ES" sz="1200" dirty="0" err="1" smtClean="0"/>
              <a:t>Issues.json</a:t>
            </a:r>
            <a:endParaRPr lang="es-CO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779328" y="4977854"/>
            <a:ext cx="270930" cy="121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5047407" y="5718412"/>
            <a:ext cx="247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5047407" y="5290245"/>
            <a:ext cx="245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6. Recolecta la información y lo guarda en </a:t>
            </a:r>
            <a:r>
              <a:rPr lang="es-ES" sz="1200" dirty="0" err="1" smtClean="0"/>
              <a:t>Issues</a:t>
            </a:r>
            <a:endParaRPr lang="es-CO" sz="1200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4936078" y="1113624"/>
            <a:ext cx="7286" cy="5464392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1782552" y="1255360"/>
            <a:ext cx="1" cy="5322656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 flipH="1">
            <a:off x="7679831" y="1113624"/>
            <a:ext cx="1" cy="5322656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1924627" y="5587834"/>
            <a:ext cx="289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7. Se crea el objeto </a:t>
            </a:r>
            <a:r>
              <a:rPr lang="es-ES" sz="1200" dirty="0" err="1" smtClean="0"/>
              <a:t>Issues</a:t>
            </a:r>
            <a:r>
              <a:rPr lang="es-ES" sz="1200" dirty="0" smtClean="0"/>
              <a:t> y se almacenan los errores definidos</a:t>
            </a:r>
            <a:endParaRPr lang="es-CO" sz="1200" dirty="0"/>
          </a:p>
        </p:txBody>
      </p:sp>
      <p:cxnSp>
        <p:nvCxnSpPr>
          <p:cNvPr id="79" name="Conector recto de flecha 78"/>
          <p:cNvCxnSpPr/>
          <p:nvPr/>
        </p:nvCxnSpPr>
        <p:spPr>
          <a:xfrm flipH="1">
            <a:off x="1891519" y="5988050"/>
            <a:ext cx="2887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ángulo 147"/>
          <p:cNvSpPr/>
          <p:nvPr/>
        </p:nvSpPr>
        <p:spPr>
          <a:xfrm>
            <a:off x="1144693" y="635022"/>
            <a:ext cx="9642410" cy="606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alpha val="16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66837" y="41494"/>
            <a:ext cx="1883391" cy="45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Objeto: Issues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99897" y="41494"/>
            <a:ext cx="1883391" cy="45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Objeto: Validador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685630" y="737321"/>
            <a:ext cx="212454" cy="5848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943878" y="1382136"/>
            <a:ext cx="160588" cy="5088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6535071" y="41036"/>
            <a:ext cx="1883391" cy="45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Objeto: NxClient.log</a:t>
            </a:r>
            <a:endParaRPr lang="es-CO" dirty="0"/>
          </a:p>
        </p:txBody>
      </p:sp>
      <p:sp>
        <p:nvSpPr>
          <p:cNvPr id="72" name="Rectángulo 71"/>
          <p:cNvSpPr/>
          <p:nvPr/>
        </p:nvSpPr>
        <p:spPr>
          <a:xfrm>
            <a:off x="7413825" y="707694"/>
            <a:ext cx="125591" cy="861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Conector recto de flecha 82"/>
          <p:cNvCxnSpPr/>
          <p:nvPr/>
        </p:nvCxnSpPr>
        <p:spPr>
          <a:xfrm flipV="1">
            <a:off x="1909910" y="4024075"/>
            <a:ext cx="2998623" cy="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896228" y="1157672"/>
            <a:ext cx="5517597" cy="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2002482" y="914394"/>
            <a:ext cx="49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8. Extrae las ultimas líneas de log del archivo NxClient.log</a:t>
            </a:r>
            <a:endParaRPr lang="es-CO" sz="1400" dirty="0"/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1874965" y="1298869"/>
            <a:ext cx="5538860" cy="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896228" y="1775684"/>
            <a:ext cx="305507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1874963" y="1953957"/>
            <a:ext cx="3048030" cy="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1986172" y="1498685"/>
            <a:ext cx="274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9. Trae la lista de </a:t>
            </a:r>
            <a:r>
              <a:rPr lang="es-ES" sz="1400" dirty="0" err="1" smtClean="0"/>
              <a:t>issues</a:t>
            </a:r>
            <a:endParaRPr lang="es-CO" sz="1400" dirty="0"/>
          </a:p>
        </p:txBody>
      </p:sp>
      <p:sp>
        <p:nvSpPr>
          <p:cNvPr id="85" name="Rectángulo 84"/>
          <p:cNvSpPr/>
          <p:nvPr/>
        </p:nvSpPr>
        <p:spPr>
          <a:xfrm>
            <a:off x="1841931" y="2254785"/>
            <a:ext cx="96020" cy="128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Flecha curvada hacia la izquierda 107"/>
          <p:cNvSpPr/>
          <p:nvPr/>
        </p:nvSpPr>
        <p:spPr>
          <a:xfrm>
            <a:off x="1983526" y="2496650"/>
            <a:ext cx="812138" cy="555608"/>
          </a:xfrm>
          <a:prstGeom prst="curvedLeftArrow">
            <a:avLst>
              <a:gd name="adj1" fmla="val 0"/>
              <a:gd name="adj2" fmla="val 50000"/>
              <a:gd name="adj3" fmla="val 26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2745139" y="2410492"/>
            <a:ext cx="2276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10. Busca dentro del archivo NxClient.log los </a:t>
            </a:r>
            <a:r>
              <a:rPr lang="es-ES" sz="1400" dirty="0" err="1" smtClean="0"/>
              <a:t>issues</a:t>
            </a:r>
            <a:r>
              <a:rPr lang="es-ES" sz="1400" dirty="0" smtClean="0"/>
              <a:t> descritos en </a:t>
            </a:r>
            <a:r>
              <a:rPr lang="es-ES" sz="1400" dirty="0" err="1" smtClean="0"/>
              <a:t>issues.json</a:t>
            </a:r>
            <a:endParaRPr lang="es-CO" sz="1400" dirty="0"/>
          </a:p>
        </p:txBody>
      </p:sp>
      <p:sp>
        <p:nvSpPr>
          <p:cNvPr id="110" name="Rectángulo 109"/>
          <p:cNvSpPr/>
          <p:nvPr/>
        </p:nvSpPr>
        <p:spPr>
          <a:xfrm>
            <a:off x="5090539" y="3084023"/>
            <a:ext cx="63365" cy="519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Flecha curvada hacia la izquierda 110"/>
          <p:cNvSpPr/>
          <p:nvPr/>
        </p:nvSpPr>
        <p:spPr>
          <a:xfrm>
            <a:off x="5165065" y="3201079"/>
            <a:ext cx="812138" cy="338510"/>
          </a:xfrm>
          <a:prstGeom prst="curvedLeftArrow">
            <a:avLst>
              <a:gd name="adj1" fmla="val 0"/>
              <a:gd name="adj2" fmla="val 50000"/>
              <a:gd name="adj3" fmla="val 26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5916604" y="2575204"/>
            <a:ext cx="1844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11. Cuando se encuentra el error se incrementa en 1 los errores contados </a:t>
            </a:r>
            <a:endParaRPr lang="es-CO" sz="1400" dirty="0"/>
          </a:p>
        </p:txBody>
      </p:sp>
      <p:sp>
        <p:nvSpPr>
          <p:cNvPr id="113" name="Rectángulo 112"/>
          <p:cNvSpPr/>
          <p:nvPr/>
        </p:nvSpPr>
        <p:spPr>
          <a:xfrm>
            <a:off x="8992733" y="0"/>
            <a:ext cx="1883391" cy="45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Objeto: </a:t>
            </a:r>
            <a:r>
              <a:rPr lang="es-ES" dirty="0" err="1" smtClean="0"/>
              <a:t>Issues.json</a:t>
            </a:r>
            <a:endParaRPr lang="es-CO" dirty="0"/>
          </a:p>
        </p:txBody>
      </p:sp>
      <p:sp>
        <p:nvSpPr>
          <p:cNvPr id="114" name="Rectángulo 113"/>
          <p:cNvSpPr/>
          <p:nvPr/>
        </p:nvSpPr>
        <p:spPr>
          <a:xfrm>
            <a:off x="9921355" y="790364"/>
            <a:ext cx="200545" cy="5588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1977889" y="3460761"/>
            <a:ext cx="298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5036675" y="4043906"/>
            <a:ext cx="4880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6406267" y="3591706"/>
            <a:ext cx="347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12. Se actualizan los errores contados en el archivo </a:t>
            </a:r>
            <a:r>
              <a:rPr lang="es-ES" sz="1400" dirty="0" err="1" smtClean="0"/>
              <a:t>issues.json</a:t>
            </a:r>
            <a:endParaRPr lang="es-CO" sz="1400" dirty="0"/>
          </a:p>
        </p:txBody>
      </p:sp>
      <p:sp>
        <p:nvSpPr>
          <p:cNvPr id="123" name="Rectángulo 122"/>
          <p:cNvSpPr/>
          <p:nvPr/>
        </p:nvSpPr>
        <p:spPr>
          <a:xfrm>
            <a:off x="1848370" y="4235136"/>
            <a:ext cx="95528" cy="926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5" name="Conector recto de flecha 124"/>
          <p:cNvCxnSpPr/>
          <p:nvPr/>
        </p:nvCxnSpPr>
        <p:spPr>
          <a:xfrm flipV="1">
            <a:off x="1993336" y="4286349"/>
            <a:ext cx="2958508" cy="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5965898" y="4260189"/>
            <a:ext cx="273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13. Se hace la diferencia entre los errores recién contados, con los errores iniciales </a:t>
            </a:r>
            <a:endParaRPr lang="es-CO" sz="1400" dirty="0"/>
          </a:p>
        </p:txBody>
      </p:sp>
      <p:sp>
        <p:nvSpPr>
          <p:cNvPr id="131" name="Flecha curvada hacia la izquierda 130"/>
          <p:cNvSpPr/>
          <p:nvPr/>
        </p:nvSpPr>
        <p:spPr>
          <a:xfrm>
            <a:off x="5149082" y="4304354"/>
            <a:ext cx="812138" cy="338510"/>
          </a:xfrm>
          <a:prstGeom prst="curvedLeftArrow">
            <a:avLst>
              <a:gd name="adj1" fmla="val 0"/>
              <a:gd name="adj2" fmla="val 50000"/>
              <a:gd name="adj3" fmla="val 26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5081039" y="4217397"/>
            <a:ext cx="63365" cy="519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4" name="Conector recto de flecha 133"/>
          <p:cNvCxnSpPr/>
          <p:nvPr/>
        </p:nvCxnSpPr>
        <p:spPr>
          <a:xfrm flipH="1">
            <a:off x="1955724" y="4846818"/>
            <a:ext cx="298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ángulo 135"/>
          <p:cNvSpPr/>
          <p:nvPr/>
        </p:nvSpPr>
        <p:spPr>
          <a:xfrm>
            <a:off x="1841593" y="5434705"/>
            <a:ext cx="89620" cy="946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de flecha 137"/>
          <p:cNvCxnSpPr/>
          <p:nvPr/>
        </p:nvCxnSpPr>
        <p:spPr>
          <a:xfrm flipV="1">
            <a:off x="1955724" y="5609230"/>
            <a:ext cx="2995578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/>
          <p:nvPr/>
        </p:nvCxnSpPr>
        <p:spPr>
          <a:xfrm flipH="1" flipV="1">
            <a:off x="1909910" y="5768340"/>
            <a:ext cx="3033968" cy="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uadroTexto 144"/>
          <p:cNvSpPr txBox="1"/>
          <p:nvPr/>
        </p:nvSpPr>
        <p:spPr>
          <a:xfrm>
            <a:off x="1893620" y="5166896"/>
            <a:ext cx="353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14. Extrae el disparador y la diferencia de cada </a:t>
            </a:r>
            <a:r>
              <a:rPr lang="es-ES" sz="1400" dirty="0" err="1" smtClean="0"/>
              <a:t>issue</a:t>
            </a:r>
            <a:endParaRPr lang="es-CO" sz="1400" dirty="0"/>
          </a:p>
        </p:txBody>
      </p:sp>
      <p:sp>
        <p:nvSpPr>
          <p:cNvPr id="146" name="Flecha curvada hacia la izquierda 145"/>
          <p:cNvSpPr/>
          <p:nvPr/>
        </p:nvSpPr>
        <p:spPr>
          <a:xfrm>
            <a:off x="1958416" y="6014813"/>
            <a:ext cx="812138" cy="338510"/>
          </a:xfrm>
          <a:prstGeom prst="curvedLeftArrow">
            <a:avLst>
              <a:gd name="adj1" fmla="val 0"/>
              <a:gd name="adj2" fmla="val 50000"/>
              <a:gd name="adj3" fmla="val 26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2745139" y="5942809"/>
            <a:ext cx="219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15. Si la diferencia es mayor al disparador se reinicia la Sonda</a:t>
            </a:r>
            <a:endParaRPr lang="es-CO" sz="1400" dirty="0"/>
          </a:p>
        </p:txBody>
      </p:sp>
      <p:cxnSp>
        <p:nvCxnSpPr>
          <p:cNvPr id="154" name="Conector recto 153"/>
          <p:cNvCxnSpPr>
            <a:stCxn id="5" idx="2"/>
          </p:cNvCxnSpPr>
          <p:nvPr/>
        </p:nvCxnSpPr>
        <p:spPr>
          <a:xfrm flipH="1">
            <a:off x="1786663" y="491870"/>
            <a:ext cx="54930" cy="6278971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5025514" y="450376"/>
            <a:ext cx="0" cy="6407624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7476620" y="506036"/>
            <a:ext cx="0" cy="6407624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10021627" y="427543"/>
            <a:ext cx="0" cy="6407624"/>
          </a:xfrm>
          <a:prstGeom prst="line">
            <a:avLst/>
          </a:prstGeom>
          <a:ln>
            <a:solidFill>
              <a:schemeClr val="dk1">
                <a:alpha val="4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527343" y="777922"/>
            <a:ext cx="136478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>
            <a:stCxn id="4" idx="4"/>
          </p:cNvCxnSpPr>
          <p:nvPr/>
        </p:nvCxnSpPr>
        <p:spPr>
          <a:xfrm flipH="1">
            <a:off x="5554639" y="1009934"/>
            <a:ext cx="40943" cy="3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72501" y="1460310"/>
            <a:ext cx="1542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</a:t>
            </a:r>
            <a:r>
              <a:rPr lang="es-ES" dirty="0" smtClean="0"/>
              <a:t>=</a:t>
            </a:r>
            <a:r>
              <a:rPr lang="es-ES" dirty="0" err="1" smtClean="0"/>
              <a:t>dia</a:t>
            </a:r>
            <a:endParaRPr lang="es-ES" dirty="0" smtClean="0"/>
          </a:p>
          <a:p>
            <a:r>
              <a:rPr lang="es-ES" dirty="0" err="1" smtClean="0"/>
              <a:t>Sleep</a:t>
            </a:r>
            <a:r>
              <a:rPr lang="es-ES" dirty="0" smtClean="0"/>
              <a:t>()</a:t>
            </a: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145206" y="203688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</a:t>
            </a:r>
            <a:r>
              <a:rPr lang="es-ES" dirty="0" err="1" smtClean="0"/>
              <a:t>Dia</a:t>
            </a:r>
            <a:r>
              <a:rPr lang="es-ES" dirty="0" smtClean="0"/>
              <a:t>=</a:t>
            </a:r>
            <a:r>
              <a:rPr lang="es-ES" dirty="0" err="1" smtClean="0"/>
              <a:t>dia</a:t>
            </a:r>
            <a:r>
              <a:rPr lang="es-ES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84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300</Words>
  <Application>Microsoft Office PowerPoint</Application>
  <PresentationFormat>Panorámica</PresentationFormat>
  <Paragraphs>74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33</cp:revision>
  <dcterms:created xsi:type="dcterms:W3CDTF">2020-07-22T21:39:06Z</dcterms:created>
  <dcterms:modified xsi:type="dcterms:W3CDTF">2020-08-06T22:25:01Z</dcterms:modified>
</cp:coreProperties>
</file>