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47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5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57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54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60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54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1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14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8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6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6A58-F64E-4C48-8C5C-B6FA49AADF78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0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267124" y="185219"/>
            <a:ext cx="304800" cy="3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4945487" y="646259"/>
            <a:ext cx="35965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Fecha ultimo reinicio = </a:t>
            </a:r>
            <a:r>
              <a:rPr lang="es-ES" sz="1000" dirty="0" err="1" smtClean="0"/>
              <a:t>Issues.json.FechaUltimo</a:t>
            </a:r>
            <a:r>
              <a:rPr lang="es-ES" sz="1000" dirty="0" smtClean="0"/>
              <a:t> Reinicio</a:t>
            </a:r>
          </a:p>
          <a:p>
            <a:r>
              <a:rPr lang="es-ES" sz="1000" dirty="0" smtClean="0"/>
              <a:t>Hora ultimo reinicio = </a:t>
            </a:r>
            <a:r>
              <a:rPr lang="es-ES" sz="1000" dirty="0" err="1" smtClean="0"/>
              <a:t>Issues.json.HoraUltimoReinicio</a:t>
            </a:r>
            <a:endParaRPr lang="es-ES" sz="1000" dirty="0" smtClean="0"/>
          </a:p>
          <a:p>
            <a:r>
              <a:rPr lang="es-ES" sz="1000" dirty="0" smtClean="0"/>
              <a:t>Cd reinicios = </a:t>
            </a:r>
            <a:r>
              <a:rPr lang="es-ES" sz="1000" dirty="0" err="1" smtClean="0"/>
              <a:t>IIssues.json.cdReinicios</a:t>
            </a:r>
            <a:endParaRPr lang="es-ES" sz="1000" dirty="0" smtClean="0"/>
          </a:p>
          <a:p>
            <a:r>
              <a:rPr lang="es-ES" sz="1000" dirty="0" smtClean="0"/>
              <a:t>Reiniciar = False</a:t>
            </a:r>
          </a:p>
          <a:p>
            <a:r>
              <a:rPr lang="es-ES" sz="1000" dirty="0" err="1" smtClean="0"/>
              <a:t>DiferenciaUltimoRegistroActual</a:t>
            </a:r>
            <a:r>
              <a:rPr lang="es-ES" sz="1000" dirty="0" smtClean="0"/>
              <a:t> = 0</a:t>
            </a:r>
            <a:endParaRPr lang="es-CO" sz="1000" dirty="0"/>
          </a:p>
        </p:txBody>
      </p:sp>
      <p:sp>
        <p:nvSpPr>
          <p:cNvPr id="6" name="Rombo 5"/>
          <p:cNvSpPr/>
          <p:nvPr/>
        </p:nvSpPr>
        <p:spPr>
          <a:xfrm>
            <a:off x="6244377" y="1833493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571924" y="1833493"/>
            <a:ext cx="2088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Consolas" panose="020B0609020204030204" pitchFamily="49" charset="0"/>
              </a:rPr>
              <a:t>Reiniciar = True</a:t>
            </a:r>
            <a:endParaRPr lang="es-CO" sz="1100" dirty="0">
              <a:latin typeface="Consolas" panose="020B0609020204030204" pitchFamily="49" charset="0"/>
            </a:endParaRPr>
          </a:p>
        </p:txBody>
      </p:sp>
      <p:cxnSp>
        <p:nvCxnSpPr>
          <p:cNvPr id="9" name="Conector recto de flecha 8"/>
          <p:cNvCxnSpPr>
            <a:stCxn id="6" idx="2"/>
          </p:cNvCxnSpPr>
          <p:nvPr/>
        </p:nvCxnSpPr>
        <p:spPr>
          <a:xfrm flipH="1">
            <a:off x="6408150" y="2283869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mbo 9"/>
          <p:cNvSpPr/>
          <p:nvPr/>
        </p:nvSpPr>
        <p:spPr>
          <a:xfrm>
            <a:off x="6244377" y="2790785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6571924" y="2829066"/>
            <a:ext cx="2916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>
                <a:latin typeface="Consolas" panose="020B0609020204030204" pitchFamily="49" charset="0"/>
              </a:rPr>
              <a:t>FechaUltimoReinicio</a:t>
            </a:r>
            <a:r>
              <a:rPr lang="es-ES" sz="1100" dirty="0" smtClean="0">
                <a:latin typeface="Consolas" panose="020B0609020204030204" pitchFamily="49" charset="0"/>
              </a:rPr>
              <a:t> == date</a:t>
            </a:r>
            <a:endParaRPr lang="es-CO" sz="1100" dirty="0">
              <a:latin typeface="Consolas" panose="020B0609020204030204" pitchFamily="49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6408149" y="3237398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mbo 12"/>
          <p:cNvSpPr/>
          <p:nvPr/>
        </p:nvSpPr>
        <p:spPr>
          <a:xfrm>
            <a:off x="6244377" y="3748077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6079887" y="2317566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39661" y="3276527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38886" y="4705369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>
                <a:latin typeface="Consolas" panose="020B0609020204030204" pitchFamily="49" charset="0"/>
              </a:rPr>
              <a:t>DiferenciaUltimoRegistroActual</a:t>
            </a:r>
            <a:r>
              <a:rPr lang="es-ES" sz="1100" dirty="0" smtClean="0">
                <a:latin typeface="Consolas" panose="020B0609020204030204" pitchFamily="49" charset="0"/>
              </a:rPr>
              <a:t> = </a:t>
            </a:r>
            <a:r>
              <a:rPr lang="es-ES" sz="1100" dirty="0" err="1" smtClean="0">
                <a:latin typeface="Consolas" panose="020B0609020204030204" pitchFamily="49" charset="0"/>
              </a:rPr>
              <a:t>HoraUltimoReinicio</a:t>
            </a:r>
            <a:r>
              <a:rPr lang="es-ES" sz="1100" dirty="0" smtClean="0">
                <a:latin typeface="Consolas" panose="020B0609020204030204" pitchFamily="49" charset="0"/>
              </a:rPr>
              <a:t> – Hora Actual</a:t>
            </a:r>
            <a:endParaRPr lang="es-CO" sz="1100" dirty="0">
              <a:latin typeface="Consolas" panose="020B0609020204030204" pitchFamily="49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6408149" y="4202216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6398861" y="5009100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angular 2"/>
          <p:cNvCxnSpPr>
            <a:stCxn id="4" idx="3"/>
            <a:endCxn id="5" idx="0"/>
          </p:cNvCxnSpPr>
          <p:nvPr/>
        </p:nvCxnSpPr>
        <p:spPr>
          <a:xfrm rot="16200000" flipH="1">
            <a:off x="6434165" y="336670"/>
            <a:ext cx="187184" cy="43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83336" y="506061"/>
            <a:ext cx="45139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Baskerville Old Face" panose="02020602080505020303" pitchFamily="18" charset="0"/>
              </a:rPr>
              <a:t>El objetivo es que si la sonda se reinicia, el validador debe esperar 1 hora hasta el siguiente reinicio, así sucesivamente 3 veces, si luego de los 3 reinicios la sonda sigue solicitando reinicios que no los haga, hasta que luego de 3 horas no reinicie.</a:t>
            </a:r>
          </a:p>
        </p:txBody>
      </p:sp>
    </p:spTree>
    <p:extLst>
      <p:ext uri="{BB962C8B-B14F-4D97-AF65-F5344CB8AC3E}">
        <p14:creationId xmlns:p14="http://schemas.microsoft.com/office/powerpoint/2010/main" val="5358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H="1">
            <a:off x="6108766" y="228600"/>
            <a:ext cx="7" cy="2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72544" y="662977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DiferenciaUltimoRegistroYActual</a:t>
            </a:r>
            <a:r>
              <a:rPr lang="es-ES" dirty="0" smtClean="0"/>
              <a:t> </a:t>
            </a:r>
            <a:r>
              <a:rPr lang="es-ES" dirty="0"/>
              <a:t>&lt;</a:t>
            </a:r>
            <a:r>
              <a:rPr lang="es-ES" dirty="0" smtClean="0"/>
              <a:t>= </a:t>
            </a:r>
            <a:r>
              <a:rPr lang="es-ES" dirty="0" smtClean="0"/>
              <a:t>1 hora</a:t>
            </a:r>
            <a:endParaRPr lang="es-CO" dirty="0"/>
          </a:p>
        </p:txBody>
      </p:sp>
      <p:sp>
        <p:nvSpPr>
          <p:cNvPr id="6" name="Rombo 5"/>
          <p:cNvSpPr/>
          <p:nvPr/>
        </p:nvSpPr>
        <p:spPr>
          <a:xfrm>
            <a:off x="5922390" y="531353"/>
            <a:ext cx="327544" cy="450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6108770" y="1182129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782991" y="1182129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345906" y="1701281"/>
            <a:ext cx="16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CdReinicios</a:t>
            </a:r>
            <a:r>
              <a:rPr lang="es-ES" dirty="0" smtClean="0"/>
              <a:t> ++</a:t>
            </a:r>
            <a:endParaRPr lang="es-CO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6108769" y="2045768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557047" y="2403147"/>
            <a:ext cx="549323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Issues.json.contadorDeReincios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contadorDeReincios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++</a:t>
            </a:r>
          </a:p>
          <a:p>
            <a:r>
              <a:rPr lang="es-E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Issues.json.HoraUltimoReinicio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Hora Actual</a:t>
            </a:r>
          </a:p>
          <a:p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Issues.json.FechaReinicio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date</a:t>
            </a:r>
            <a:endParaRPr lang="es-CO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Conector angular 12"/>
          <p:cNvCxnSpPr>
            <a:stCxn id="6" idx="1"/>
            <a:endCxn id="11" idx="1"/>
          </p:cNvCxnSpPr>
          <p:nvPr/>
        </p:nvCxnSpPr>
        <p:spPr>
          <a:xfrm rot="10800000" flipV="1">
            <a:off x="5557048" y="756539"/>
            <a:ext cx="365343" cy="1969774"/>
          </a:xfrm>
          <a:prstGeom prst="bentConnector3">
            <a:avLst>
              <a:gd name="adj1" fmla="val 162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283744" y="1516615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304921" y="4060601"/>
            <a:ext cx="385949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 err="1" smtClean="0"/>
              <a:t>DiferenciaUltimoRegistroYActual</a:t>
            </a:r>
            <a:r>
              <a:rPr lang="es-ES" smtClean="0"/>
              <a:t> </a:t>
            </a:r>
            <a:r>
              <a:rPr lang="es-ES" dirty="0"/>
              <a:t>&lt;</a:t>
            </a:r>
            <a:r>
              <a:rPr lang="es-ES" smtClean="0"/>
              <a:t>= </a:t>
            </a:r>
            <a:r>
              <a:rPr lang="es-ES" dirty="0"/>
              <a:t>1 hora </a:t>
            </a:r>
          </a:p>
          <a:p>
            <a:r>
              <a:rPr lang="es-ES" dirty="0"/>
              <a:t>&amp;&amp; </a:t>
            </a:r>
          </a:p>
          <a:p>
            <a:r>
              <a:rPr lang="es-ES" dirty="0" err="1"/>
              <a:t>CdReinicios</a:t>
            </a:r>
            <a:r>
              <a:rPr lang="es-ES" dirty="0"/>
              <a:t> &lt;= 3 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6108766" y="3195252"/>
            <a:ext cx="1" cy="97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mbo 17"/>
          <p:cNvSpPr/>
          <p:nvPr/>
        </p:nvSpPr>
        <p:spPr>
          <a:xfrm>
            <a:off x="5944994" y="4181442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6108767" y="4646149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749929" y="4727193"/>
            <a:ext cx="71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CO" dirty="0"/>
          </a:p>
        </p:txBody>
      </p:sp>
      <p:sp>
        <p:nvSpPr>
          <p:cNvPr id="21" name="Rombo 20"/>
          <p:cNvSpPr/>
          <p:nvPr/>
        </p:nvSpPr>
        <p:spPr>
          <a:xfrm>
            <a:off x="5946275" y="5163633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6272541" y="5204155"/>
            <a:ext cx="477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DiferenciaUltimoRegistroYActual</a:t>
            </a:r>
            <a:r>
              <a:rPr lang="es-ES" dirty="0"/>
              <a:t> </a:t>
            </a:r>
            <a:r>
              <a:rPr lang="es-ES" dirty="0" smtClean="0"/>
              <a:t>&gt;= 3 horas &amp;&amp; </a:t>
            </a:r>
            <a:r>
              <a:rPr lang="es-ES" dirty="0" err="1" smtClean="0"/>
              <a:t>CdReinicios</a:t>
            </a:r>
            <a:r>
              <a:rPr lang="es-ES" dirty="0" smtClean="0"/>
              <a:t> &gt; 3 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402881" y="5807782"/>
            <a:ext cx="18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CdReinicios</a:t>
            </a:r>
            <a:r>
              <a:rPr lang="es-ES" dirty="0" smtClean="0"/>
              <a:t> = 0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565563" y="6325266"/>
            <a:ext cx="18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Reiniciar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6108766" y="5623723"/>
            <a:ext cx="860" cy="2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24" idx="1"/>
          </p:cNvCxnSpPr>
          <p:nvPr/>
        </p:nvCxnSpPr>
        <p:spPr>
          <a:xfrm rot="5400000">
            <a:off x="4706291" y="5271229"/>
            <a:ext cx="2097975" cy="379430"/>
          </a:xfrm>
          <a:prstGeom prst="bentConnector4">
            <a:avLst>
              <a:gd name="adj1" fmla="val 1322"/>
              <a:gd name="adj2" fmla="val 4165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896137" y="5204155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815368" y="5571523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</a:p>
        </p:txBody>
      </p:sp>
      <p:cxnSp>
        <p:nvCxnSpPr>
          <p:cNvPr id="34" name="Conector angular 33"/>
          <p:cNvCxnSpPr>
            <a:stCxn id="23" idx="1"/>
            <a:endCxn id="24" idx="1"/>
          </p:cNvCxnSpPr>
          <p:nvPr/>
        </p:nvCxnSpPr>
        <p:spPr>
          <a:xfrm rot="10800000" flipH="1" flipV="1">
            <a:off x="5402881" y="5992448"/>
            <a:ext cx="162682" cy="517484"/>
          </a:xfrm>
          <a:prstGeom prst="bentConnector3">
            <a:avLst>
              <a:gd name="adj1" fmla="val -140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128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14</cp:revision>
  <dcterms:created xsi:type="dcterms:W3CDTF">2020-08-10T14:29:19Z</dcterms:created>
  <dcterms:modified xsi:type="dcterms:W3CDTF">2020-08-11T22:04:36Z</dcterms:modified>
</cp:coreProperties>
</file>