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D916-9B52-40B8-9460-CB636E32C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E1C-54F2-49D9-889C-A30C8F44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D916-9B52-40B8-9460-CB636E32C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E1C-54F2-49D9-889C-A30C8F44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D916-9B52-40B8-9460-CB636E32C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E1C-54F2-49D9-889C-A30C8F44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D916-9B52-40B8-9460-CB636E32C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E1C-54F2-49D9-889C-A30C8F44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7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D916-9B52-40B8-9460-CB636E32C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E1C-54F2-49D9-889C-A30C8F44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D916-9B52-40B8-9460-CB636E32C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E1C-54F2-49D9-889C-A30C8F44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4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D916-9B52-40B8-9460-CB636E32C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E1C-54F2-49D9-889C-A30C8F44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D916-9B52-40B8-9460-CB636E32C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E1C-54F2-49D9-889C-A30C8F44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D916-9B52-40B8-9460-CB636E32C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E1C-54F2-49D9-889C-A30C8F44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D916-9B52-40B8-9460-CB636E32C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E1C-54F2-49D9-889C-A30C8F44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D916-9B52-40B8-9460-CB636E32C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1E1C-54F2-49D9-889C-A30C8F44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6D916-9B52-40B8-9460-CB636E32CE4D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1E1C-54F2-49D9-889C-A30C8F446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351" y="5565836"/>
            <a:ext cx="1019722" cy="92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Gannet Herlambang</dc:creator>
  <cp:lastModifiedBy>Gannet Herlambang</cp:lastModifiedBy>
  <cp:revision>1</cp:revision>
  <dcterms:created xsi:type="dcterms:W3CDTF">2019-11-18T04:41:31Z</dcterms:created>
  <dcterms:modified xsi:type="dcterms:W3CDTF">2019-11-18T04:43:23Z</dcterms:modified>
</cp:coreProperties>
</file>