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B4B-8657-4F6B-8188-559E9C7B47F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20B0-5DD7-4A05-BDBC-28E438A0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8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B4B-8657-4F6B-8188-559E9C7B47F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20B0-5DD7-4A05-BDBC-28E438A0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9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B4B-8657-4F6B-8188-559E9C7B47F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20B0-5DD7-4A05-BDBC-28E438A0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1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Footer (Light Ver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"/>
              <a:t>Body Level One</a:t>
            </a:r>
          </a:p>
          <a:p>
            <a:pPr lvl="1">
              <a:defRPr sz="1800"/>
            </a:pPr>
            <a:r>
              <a:rPr sz="600"/>
              <a:t>Body Level Two</a:t>
            </a:r>
          </a:p>
          <a:p>
            <a:pPr lvl="2">
              <a:defRPr sz="1800"/>
            </a:pPr>
            <a:r>
              <a:rPr sz="600"/>
              <a:t>Body Level Three</a:t>
            </a:r>
          </a:p>
          <a:p>
            <a:pPr lvl="3">
              <a:defRPr sz="1800"/>
            </a:pPr>
            <a:r>
              <a:rPr sz="600"/>
              <a:t>Body Level Four</a:t>
            </a:r>
          </a:p>
          <a:p>
            <a:pPr lvl="4">
              <a:defRPr sz="1800"/>
            </a:pPr>
            <a:r>
              <a:rPr sz="60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11518677" y="6578600"/>
            <a:ext cx="185907" cy="203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3022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B4B-8657-4F6B-8188-559E9C7B47F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20B0-5DD7-4A05-BDBC-28E438A0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4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B4B-8657-4F6B-8188-559E9C7B47F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20B0-5DD7-4A05-BDBC-28E438A0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B4B-8657-4F6B-8188-559E9C7B47F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20B0-5DD7-4A05-BDBC-28E438A0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1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B4B-8657-4F6B-8188-559E9C7B47F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20B0-5DD7-4A05-BDBC-28E438A0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B4B-8657-4F6B-8188-559E9C7B47F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20B0-5DD7-4A05-BDBC-28E438A0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8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B4B-8657-4F6B-8188-559E9C7B47F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20B0-5DD7-4A05-BDBC-28E438A0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B4B-8657-4F6B-8188-559E9C7B47F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20B0-5DD7-4A05-BDBC-28E438A0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B4B-8657-4F6B-8188-559E9C7B47F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20B0-5DD7-4A05-BDBC-28E438A0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9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FB4B-8657-4F6B-8188-559E9C7B47F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20B0-5DD7-4A05-BDBC-28E438A0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5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49793" y="671135"/>
            <a:ext cx="5685182" cy="5149107"/>
            <a:chOff x="166978" y="2440140"/>
            <a:chExt cx="5685182" cy="4268623"/>
          </a:xfrm>
        </p:grpSpPr>
        <p:grpSp>
          <p:nvGrpSpPr>
            <p:cNvPr id="10" name="Group 9"/>
            <p:cNvGrpSpPr/>
            <p:nvPr/>
          </p:nvGrpSpPr>
          <p:grpSpPr>
            <a:xfrm>
              <a:off x="166978" y="2440140"/>
              <a:ext cx="5685182" cy="4268623"/>
              <a:chOff x="166978" y="2440140"/>
              <a:chExt cx="5685182" cy="4268623"/>
            </a:xfrm>
          </p:grpSpPr>
          <p:sp>
            <p:nvSpPr>
              <p:cNvPr id="4" name="TextBox 3">
                <a:hlinkClick r:id="" action="ppaction://noaction"/>
              </p:cNvPr>
              <p:cNvSpPr txBox="1"/>
              <p:nvPr/>
            </p:nvSpPr>
            <p:spPr>
              <a:xfrm>
                <a:off x="3176300" y="4217929"/>
                <a:ext cx="2493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</a:t>
                </a:r>
                <a:r>
                  <a:rPr lang="en-US" sz="1600" dirty="0" smtClean="0"/>
                  <a:t>Mirror </a:t>
                </a:r>
                <a:r>
                  <a:rPr lang="en-US" sz="1600" dirty="0" err="1" smtClean="0"/>
                  <a:t>Assy</a:t>
                </a:r>
                <a:r>
                  <a:rPr lang="en-US" sz="1600" dirty="0" smtClean="0"/>
                  <a:t> 2W</a:t>
                </a:r>
                <a:endParaRPr lang="en-US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44846" y="5033645"/>
                <a:ext cx="2493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</a:t>
                </a:r>
                <a:r>
                  <a:rPr lang="en-US" sz="1600" dirty="0" smtClean="0"/>
                  <a:t>Painting</a:t>
                </a:r>
                <a:endParaRPr lang="en-US" sz="1600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t="34709" r="10780"/>
              <a:stretch/>
            </p:blipFill>
            <p:spPr>
              <a:xfrm>
                <a:off x="603846" y="3410695"/>
                <a:ext cx="945601" cy="76602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534838" y="3094924"/>
                <a:ext cx="21738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130 Unit MC (30-1600 Ton)</a:t>
                </a:r>
                <a:endParaRPr lang="en-US" sz="1200" dirty="0"/>
              </a:p>
            </p:txBody>
          </p:sp>
          <p:grpSp>
            <p:nvGrpSpPr>
              <p:cNvPr id="23" name="Group 38"/>
              <p:cNvGrpSpPr>
                <a:grpSpLocks/>
              </p:cNvGrpSpPr>
              <p:nvPr/>
            </p:nvGrpSpPr>
            <p:grpSpPr bwMode="auto">
              <a:xfrm>
                <a:off x="1599477" y="3407740"/>
                <a:ext cx="1219517" cy="764705"/>
                <a:chOff x="0" y="-92015"/>
                <a:chExt cx="2424853" cy="1537911"/>
              </a:xfrm>
            </p:grpSpPr>
            <p:pic>
              <p:nvPicPr>
                <p:cNvPr id="24" name="Picture 39" descr="IMG_1076.JP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-48938"/>
                  <a:ext cx="2424853" cy="1494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40" descr="IMG_1078.JPG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1202" y="-92015"/>
                  <a:ext cx="1162769" cy="5769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605788" y="5829868"/>
                <a:ext cx="972738" cy="78138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39180" y="5829819"/>
                <a:ext cx="895181" cy="791640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573051" y="5306648"/>
                <a:ext cx="16852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</a:t>
                </a:r>
                <a:r>
                  <a:rPr lang="en-US" sz="1400" dirty="0" smtClean="0"/>
                  <a:t>2 Line Manual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1 Line Automatic </a:t>
                </a:r>
                <a:endParaRPr lang="en-US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169167" y="2829810"/>
                <a:ext cx="2493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</a:t>
                </a:r>
                <a:r>
                  <a:rPr lang="en-US" sz="1600" dirty="0" smtClean="0"/>
                  <a:t>Mirror </a:t>
                </a:r>
                <a:r>
                  <a:rPr lang="en-US" sz="1600" dirty="0" err="1" smtClean="0"/>
                  <a:t>Assy</a:t>
                </a:r>
                <a:r>
                  <a:rPr lang="en-US" sz="1600" dirty="0" smtClean="0"/>
                  <a:t> 4W</a:t>
                </a:r>
                <a:endParaRPr lang="en-US" sz="1600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637085" y="5440507"/>
                <a:ext cx="759484" cy="707721"/>
                <a:chOff x="528646" y="1793977"/>
                <a:chExt cx="2541690" cy="3364635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7" cstate="print"/>
                <a:srcRect t="-1" r="14645" b="-2864"/>
                <a:stretch/>
              </p:blipFill>
              <p:spPr>
                <a:xfrm>
                  <a:off x="528646" y="1793977"/>
                  <a:ext cx="2538551" cy="2788789"/>
                </a:xfrm>
                <a:prstGeom prst="rect">
                  <a:avLst/>
                </a:prstGeom>
              </p:spPr>
            </p:pic>
            <p:sp>
              <p:nvSpPr>
                <p:cNvPr id="35" name="Rounded Rectangle 34"/>
                <p:cNvSpPr/>
                <p:nvPr/>
              </p:nvSpPr>
              <p:spPr>
                <a:xfrm>
                  <a:off x="528646" y="2471730"/>
                  <a:ext cx="2541690" cy="2686882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pic>
            <p:nvPicPr>
              <p:cNvPr id="36" name="Picture 1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085" y="6036899"/>
                <a:ext cx="759484" cy="516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" descr="D:\Work\17 Company Profile\foto aski\Seat 4W_1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494"/>
              <a:stretch>
                <a:fillRect/>
              </a:stretch>
            </p:blipFill>
            <p:spPr bwMode="auto">
              <a:xfrm>
                <a:off x="1464607" y="6036899"/>
                <a:ext cx="836661" cy="516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10" cstate="print"/>
              <a:srcRect t="7258" r="13921"/>
              <a:stretch/>
            </p:blipFill>
            <p:spPr>
              <a:xfrm>
                <a:off x="1473233" y="5440507"/>
                <a:ext cx="821393" cy="569023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684858" y="3057493"/>
                <a:ext cx="1685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6</a:t>
                </a:r>
                <a:r>
                  <a:rPr lang="en-US" sz="1400" dirty="0" smtClean="0"/>
                  <a:t> Line </a:t>
                </a:r>
                <a:r>
                  <a:rPr lang="en-US" sz="1400" dirty="0" err="1" smtClean="0"/>
                  <a:t>Assy</a:t>
                </a:r>
                <a:endParaRPr lang="en-US" sz="1400" dirty="0" smtClean="0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00" t="13091" b="9173"/>
              <a:stretch/>
            </p:blipFill>
            <p:spPr>
              <a:xfrm>
                <a:off x="3626919" y="3387471"/>
                <a:ext cx="1251023" cy="651236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197659" y="2440140"/>
                <a:ext cx="2493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Business Line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66978" y="2802378"/>
                <a:ext cx="2493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</a:t>
                </a:r>
                <a:r>
                  <a:rPr lang="en-US" sz="1600" dirty="0" smtClean="0"/>
                  <a:t>Plastic Injection Line</a:t>
                </a:r>
                <a:endParaRPr lang="en-US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5660" y="4226647"/>
                <a:ext cx="2493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</a:t>
                </a:r>
                <a:r>
                  <a:rPr lang="en-US" sz="1600" dirty="0" smtClean="0"/>
                  <a:t>Seat </a:t>
                </a:r>
                <a:r>
                  <a:rPr lang="en-US" sz="1600" dirty="0" err="1" smtClean="0"/>
                  <a:t>Assy</a:t>
                </a:r>
                <a:endParaRPr lang="en-US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19543" y="4435698"/>
                <a:ext cx="168526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3 Line Foaming</a:t>
                </a:r>
              </a:p>
              <a:p>
                <a:r>
                  <a:rPr lang="en-US" sz="1400" dirty="0" smtClean="0"/>
                  <a:t>7 Line </a:t>
                </a:r>
                <a:r>
                  <a:rPr lang="en-US" sz="1400" dirty="0" err="1" smtClean="0"/>
                  <a:t>Assy</a:t>
                </a:r>
                <a:r>
                  <a:rPr lang="en-US" sz="1400" dirty="0" smtClean="0"/>
                  <a:t> Seat 2W</a:t>
                </a:r>
              </a:p>
              <a:p>
                <a:r>
                  <a:rPr lang="en-US" sz="1400" dirty="0" smtClean="0"/>
                  <a:t>2 Line </a:t>
                </a:r>
                <a:r>
                  <a:rPr lang="en-US" sz="1400" dirty="0" err="1" smtClean="0"/>
                  <a:t>Assy</a:t>
                </a:r>
                <a:r>
                  <a:rPr lang="en-US" sz="1400" dirty="0" smtClean="0"/>
                  <a:t> Seat 4W</a:t>
                </a:r>
              </a:p>
              <a:p>
                <a:r>
                  <a:rPr lang="en-US" sz="1400" dirty="0" smtClean="0"/>
                  <a:t>1 Line </a:t>
                </a:r>
                <a:r>
                  <a:rPr lang="en-US" sz="1400" dirty="0" err="1" smtClean="0"/>
                  <a:t>Assy</a:t>
                </a:r>
                <a:r>
                  <a:rPr lang="en-US" sz="1400" dirty="0" smtClean="0"/>
                  <a:t> Robot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8854" y="2467155"/>
                <a:ext cx="5663306" cy="424160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3717556" y="4452442"/>
              <a:ext cx="1685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smtClean="0"/>
                <a:t>2 Line </a:t>
              </a:r>
              <a:r>
                <a:rPr lang="en-US" sz="1400" dirty="0" err="1" smtClean="0"/>
                <a:t>Assy</a:t>
              </a:r>
              <a:endParaRPr lang="en-US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6562855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Gannet Herlambang</dc:creator>
  <cp:lastModifiedBy>Gannet Herlambang</cp:lastModifiedBy>
  <cp:revision>2</cp:revision>
  <dcterms:created xsi:type="dcterms:W3CDTF">2019-11-18T09:37:28Z</dcterms:created>
  <dcterms:modified xsi:type="dcterms:W3CDTF">2019-11-18T09:40:05Z</dcterms:modified>
</cp:coreProperties>
</file>