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1"/>
    <p:sldMasterId id="2147483978" r:id="rId2"/>
  </p:sldMasterIdLst>
  <p:notesMasterIdLst>
    <p:notesMasterId r:id="rId23"/>
  </p:notesMasterIdLst>
  <p:handoutMasterIdLst>
    <p:handoutMasterId r:id="rId24"/>
  </p:handoutMasterIdLst>
  <p:sldIdLst>
    <p:sldId id="326" r:id="rId3"/>
    <p:sldId id="280" r:id="rId4"/>
    <p:sldId id="353" r:id="rId5"/>
    <p:sldId id="327" r:id="rId6"/>
    <p:sldId id="352" r:id="rId7"/>
    <p:sldId id="328" r:id="rId8"/>
    <p:sldId id="355" r:id="rId9"/>
    <p:sldId id="329" r:id="rId10"/>
    <p:sldId id="356" r:id="rId11"/>
    <p:sldId id="357" r:id="rId12"/>
    <p:sldId id="330" r:id="rId13"/>
    <p:sldId id="358" r:id="rId14"/>
    <p:sldId id="331" r:id="rId15"/>
    <p:sldId id="364" r:id="rId16"/>
    <p:sldId id="332" r:id="rId17"/>
    <p:sldId id="360" r:id="rId18"/>
    <p:sldId id="333" r:id="rId19"/>
    <p:sldId id="362" r:id="rId20"/>
    <p:sldId id="363" r:id="rId21"/>
    <p:sldId id="271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40"/>
    <a:srgbClr val="F7DF1E"/>
    <a:srgbClr val="FFFFFF"/>
    <a:srgbClr val="3B3838"/>
    <a:srgbClr val="00A286"/>
    <a:srgbClr val="F0A80D"/>
    <a:srgbClr val="E25B00"/>
    <a:srgbClr val="FB5080"/>
    <a:srgbClr val="9D5CB2"/>
    <a:srgbClr val="F38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2"/>
    <p:restoredTop sz="94528"/>
  </p:normalViewPr>
  <p:slideViewPr>
    <p:cSldViewPr snapToGrid="0" snapToObjects="1">
      <p:cViewPr>
        <p:scale>
          <a:sx n="100" d="100"/>
          <a:sy n="100" d="100"/>
        </p:scale>
        <p:origin x="9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92BA4-9386-4F30-92B5-5736B0FA2D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CC12C3-7048-4BA7-89B6-176D0F1BCC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5EC94260-8731-4AFF-89CB-861C559CDCAF}" type="parTrans" cxnId="{63049915-5D80-46B8-912A-6BD0977A0F78}">
      <dgm:prSet/>
      <dgm:spPr/>
      <dgm:t>
        <a:bodyPr/>
        <a:lstStyle/>
        <a:p>
          <a:endParaRPr lang="en-US"/>
        </a:p>
      </dgm:t>
    </dgm:pt>
    <dgm:pt modelId="{C9C1F979-485C-4AB6-98A6-CF40D338CA53}" type="sibTrans" cxnId="{63049915-5D80-46B8-912A-6BD0977A0F78}">
      <dgm:prSet/>
      <dgm:spPr/>
      <dgm:t>
        <a:bodyPr/>
        <a:lstStyle/>
        <a:p>
          <a:endParaRPr lang="en-US"/>
        </a:p>
      </dgm:t>
    </dgm:pt>
    <dgm:pt modelId="{E05B9F77-97C9-4CDE-9C0F-28A50F4061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21A95EC6-73E5-44AC-A951-E9A57A9206CE}" type="parTrans" cxnId="{0F6A9761-6506-4E07-978D-B24696096B43}">
      <dgm:prSet/>
      <dgm:spPr/>
      <dgm:t>
        <a:bodyPr/>
        <a:lstStyle/>
        <a:p>
          <a:endParaRPr lang="en-US"/>
        </a:p>
      </dgm:t>
    </dgm:pt>
    <dgm:pt modelId="{138CD0AE-5375-485A-8B1F-521D61CEC1DB}" type="sibTrans" cxnId="{0F6A9761-6506-4E07-978D-B24696096B43}">
      <dgm:prSet/>
      <dgm:spPr/>
      <dgm:t>
        <a:bodyPr/>
        <a:lstStyle/>
        <a:p>
          <a:endParaRPr lang="en-US"/>
        </a:p>
      </dgm:t>
    </dgm:pt>
    <dgm:pt modelId="{C479BF5C-0B60-496F-9251-608D9B4504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C561741E-DE87-4907-94BA-67407A75BCAB}" type="parTrans" cxnId="{CFBBD9DD-2C29-46DD-8D11-1D42AB32A965}">
      <dgm:prSet/>
      <dgm:spPr/>
      <dgm:t>
        <a:bodyPr/>
        <a:lstStyle/>
        <a:p>
          <a:endParaRPr lang="en-US"/>
        </a:p>
      </dgm:t>
    </dgm:pt>
    <dgm:pt modelId="{F9584D26-DDB1-40D9-88EF-612FF8D24406}" type="sibTrans" cxnId="{CFBBD9DD-2C29-46DD-8D11-1D42AB32A965}">
      <dgm:prSet/>
      <dgm:spPr/>
      <dgm:t>
        <a:bodyPr/>
        <a:lstStyle/>
        <a:p>
          <a:endParaRPr lang="en-US"/>
        </a:p>
      </dgm:t>
    </dgm:pt>
    <dgm:pt modelId="{FC8A7B7F-F8DE-6C48-B0AB-EAFFBBAFF8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F217591F-4B77-1D42-B625-B04A3F04215A}" type="parTrans" cxnId="{A587ED51-7BDA-E048-A5CA-05A0981F2254}">
      <dgm:prSet/>
      <dgm:spPr/>
      <dgm:t>
        <a:bodyPr/>
        <a:lstStyle/>
        <a:p>
          <a:endParaRPr lang="es-ES"/>
        </a:p>
      </dgm:t>
    </dgm:pt>
    <dgm:pt modelId="{F3DE5346-DF06-1147-824D-19E921BD7814}" type="sibTrans" cxnId="{A587ED51-7BDA-E048-A5CA-05A0981F2254}">
      <dgm:prSet/>
      <dgm:spPr/>
      <dgm:t>
        <a:bodyPr/>
        <a:lstStyle/>
        <a:p>
          <a:endParaRPr lang="es-ES"/>
        </a:p>
      </dgm:t>
    </dgm:pt>
    <dgm:pt modelId="{EE54D35D-2E95-F74E-A170-1FC2513209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b="1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1A3F9A13-938B-F043-9D4F-FCFE988D4BFA}" type="parTrans" cxnId="{56622BAA-3E87-A441-BC32-3A5AB58267AC}">
      <dgm:prSet/>
      <dgm:spPr/>
      <dgm:t>
        <a:bodyPr/>
        <a:lstStyle/>
        <a:p>
          <a:endParaRPr lang="es-ES"/>
        </a:p>
      </dgm:t>
    </dgm:pt>
    <dgm:pt modelId="{7AB5CF89-7824-A44A-A96E-1835CDB2D106}" type="sibTrans" cxnId="{56622BAA-3E87-A441-BC32-3A5AB58267AC}">
      <dgm:prSet/>
      <dgm:spPr/>
      <dgm:t>
        <a:bodyPr/>
        <a:lstStyle/>
        <a:p>
          <a:endParaRPr lang="es-ES"/>
        </a:p>
      </dgm:t>
    </dgm:pt>
    <dgm:pt modelId="{66BB549B-D7D0-CB42-92F5-1A0991BE8D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8BD51434-B999-314A-BACB-F7A646ECDB1F}" type="parTrans" cxnId="{433EBD5F-FA5C-044E-B0C0-FAD95B1656A2}">
      <dgm:prSet/>
      <dgm:spPr/>
      <dgm:t>
        <a:bodyPr/>
        <a:lstStyle/>
        <a:p>
          <a:endParaRPr lang="es-ES"/>
        </a:p>
      </dgm:t>
    </dgm:pt>
    <dgm:pt modelId="{12D5EF6D-6871-8740-86E2-82AC12971564}" type="sibTrans" cxnId="{433EBD5F-FA5C-044E-B0C0-FAD95B1656A2}">
      <dgm:prSet/>
      <dgm:spPr/>
      <dgm:t>
        <a:bodyPr/>
        <a:lstStyle/>
        <a:p>
          <a:endParaRPr lang="es-ES"/>
        </a:p>
      </dgm:t>
    </dgm:pt>
    <dgm:pt modelId="{54A8CC6C-D5FB-7B47-830F-42D8531269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</a:p>
      </dgm:t>
    </dgm:pt>
    <dgm:pt modelId="{C18F1B05-C770-3046-A7AD-79D452CAF5CB}" type="parTrans" cxnId="{E241F3A8-C3BB-B248-AB18-F4C466D80A85}">
      <dgm:prSet/>
      <dgm:spPr/>
      <dgm:t>
        <a:bodyPr/>
        <a:lstStyle/>
        <a:p>
          <a:endParaRPr lang="es-ES"/>
        </a:p>
      </dgm:t>
    </dgm:pt>
    <dgm:pt modelId="{BED8FD4D-DDD1-BA45-BA6E-B797A39484F0}" type="sibTrans" cxnId="{E241F3A8-C3BB-B248-AB18-F4C466D80A85}">
      <dgm:prSet/>
      <dgm:spPr/>
      <dgm:t>
        <a:bodyPr/>
        <a:lstStyle/>
        <a:p>
          <a:endParaRPr lang="es-ES"/>
        </a:p>
      </dgm:t>
    </dgm:pt>
    <dgm:pt modelId="{1DA14950-E87B-5A4B-826A-41A68CE972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</a:p>
      </dgm:t>
    </dgm:pt>
    <dgm:pt modelId="{581625C0-566F-1743-92B0-CB4607132570}" type="parTrans" cxnId="{4427D921-02C1-A049-ADEA-CCE486C86538}">
      <dgm:prSet/>
      <dgm:spPr/>
      <dgm:t>
        <a:bodyPr/>
        <a:lstStyle/>
        <a:p>
          <a:endParaRPr lang="es-ES"/>
        </a:p>
      </dgm:t>
    </dgm:pt>
    <dgm:pt modelId="{23B30566-905D-3C4E-9DFB-3FDC20793D92}" type="sibTrans" cxnId="{4427D921-02C1-A049-ADEA-CCE486C86538}">
      <dgm:prSet/>
      <dgm:spPr/>
      <dgm:t>
        <a:bodyPr/>
        <a:lstStyle/>
        <a:p>
          <a:endParaRPr lang="es-ES"/>
        </a:p>
      </dgm:t>
    </dgm:pt>
    <dgm:pt modelId="{A47A99EE-12CA-4C58-87F2-E5C8F5382F92}" type="pres">
      <dgm:prSet presAssocID="{DDE92BA4-9386-4F30-92B5-5736B0FA2D85}" presName="root" presStyleCnt="0">
        <dgm:presLayoutVars>
          <dgm:dir/>
          <dgm:resizeHandles val="exact"/>
        </dgm:presLayoutVars>
      </dgm:prSet>
      <dgm:spPr/>
    </dgm:pt>
    <dgm:pt modelId="{1C08A614-44DC-2149-8272-D155B7B938F0}" type="pres">
      <dgm:prSet presAssocID="{EE54D35D-2E95-F74E-A170-1FC251320932}" presName="compNode" presStyleCnt="0"/>
      <dgm:spPr/>
    </dgm:pt>
    <dgm:pt modelId="{74A05288-CD8F-EC45-AE3F-874A5E219771}" type="pres">
      <dgm:prSet presAssocID="{EE54D35D-2E95-F74E-A170-1FC251320932}" presName="iconBgRect" presStyleLbl="bgShp" presStyleIdx="0" presStyleCnt="8" custLinFactX="26330" custLinFactNeighborX="100000" custLinFactNeighborY="14023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E8B22430-C5F9-2E42-8851-836F2F7AF136}" type="pres">
      <dgm:prSet presAssocID="{EE54D35D-2E95-F74E-A170-1FC251320932}" presName="iconRect" presStyleLbl="node1" presStyleIdx="0" presStyleCnt="8" custLinFactX="100000" custLinFactNeighborX="117735" custLinFactNeighborY="17609"/>
      <dgm:spPr>
        <a:solidFill>
          <a:schemeClr val="bg1"/>
        </a:solidFill>
      </dgm:spPr>
    </dgm:pt>
    <dgm:pt modelId="{B0AD0AEA-E32A-904C-8349-9F919506FDF1}" type="pres">
      <dgm:prSet presAssocID="{EE54D35D-2E95-F74E-A170-1FC251320932}" presName="spaceRect" presStyleCnt="0"/>
      <dgm:spPr/>
    </dgm:pt>
    <dgm:pt modelId="{977D3A7C-AF6D-2149-82BF-5A8710F29EA3}" type="pres">
      <dgm:prSet presAssocID="{EE54D35D-2E95-F74E-A170-1FC251320932}" presName="textRect" presStyleLbl="revTx" presStyleIdx="0" presStyleCnt="8" custLinFactNeighborX="10851" custLinFactNeighborY="-25348">
        <dgm:presLayoutVars>
          <dgm:chMax val="1"/>
          <dgm:chPref val="1"/>
        </dgm:presLayoutVars>
      </dgm:prSet>
      <dgm:spPr/>
    </dgm:pt>
    <dgm:pt modelId="{89379073-5439-0C43-94BD-71EE952DB8AB}" type="pres">
      <dgm:prSet presAssocID="{7AB5CF89-7824-A44A-A96E-1835CDB2D106}" presName="sibTrans" presStyleCnt="0"/>
      <dgm:spPr/>
    </dgm:pt>
    <dgm:pt modelId="{D890A2A8-E149-4FEF-8BC5-6D5E6EE8BAC4}" type="pres">
      <dgm:prSet presAssocID="{32CC12C3-7048-4BA7-89B6-176D0F1BCC5A}" presName="compNode" presStyleCnt="0"/>
      <dgm:spPr/>
    </dgm:pt>
    <dgm:pt modelId="{FA271979-DC4E-4CB3-80B7-F90BD47218D8}" type="pres">
      <dgm:prSet presAssocID="{32CC12C3-7048-4BA7-89B6-176D0F1BCC5A}" presName="iconBgRect" presStyleLbl="bgShp" presStyleIdx="1" presStyleCnt="8" custLinFactX="81299" custLinFactNeighborX="100000" custLinFactNeighborY="3036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A370A2B6-E6F2-427B-9B27-EC63486B44DD}" type="pres">
      <dgm:prSet presAssocID="{32CC12C3-7048-4BA7-89B6-176D0F1BCC5A}" presName="iconRect" presStyleLbl="node1" presStyleIdx="1" presStyleCnt="8" custLinFactX="106778" custLinFactNeighborX="200000" custLinFactNeighborY="-28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3EFDB79-219A-4D9B-8E79-1D972E6C1297}" type="pres">
      <dgm:prSet presAssocID="{32CC12C3-7048-4BA7-89B6-176D0F1BCC5A}" presName="spaceRect" presStyleCnt="0"/>
      <dgm:spPr/>
    </dgm:pt>
    <dgm:pt modelId="{6837D472-6867-48AE-BA2D-6D7C7EFC6B40}" type="pres">
      <dgm:prSet presAssocID="{32CC12C3-7048-4BA7-89B6-176D0F1BCC5A}" presName="textRect" presStyleLbl="revTx" presStyleIdx="1" presStyleCnt="8" custLinFactNeighborX="43664" custLinFactNeighborY="-34361">
        <dgm:presLayoutVars>
          <dgm:chMax val="1"/>
          <dgm:chPref val="1"/>
        </dgm:presLayoutVars>
      </dgm:prSet>
      <dgm:spPr/>
    </dgm:pt>
    <dgm:pt modelId="{78D1016A-B3D6-4CA0-BF72-A18106FB5E38}" type="pres">
      <dgm:prSet presAssocID="{C9C1F979-485C-4AB6-98A6-CF40D338CA53}" presName="sibTrans" presStyleCnt="0"/>
      <dgm:spPr/>
    </dgm:pt>
    <dgm:pt modelId="{D6CBBC38-C198-461E-8583-376E3692C981}" type="pres">
      <dgm:prSet presAssocID="{E05B9F77-97C9-4CDE-9C0F-28A50F4061D9}" presName="compNode" presStyleCnt="0"/>
      <dgm:spPr/>
    </dgm:pt>
    <dgm:pt modelId="{DCB86BB2-8C95-44E7-AAC2-A95C08BBE6EB}" type="pres">
      <dgm:prSet presAssocID="{E05B9F77-97C9-4CDE-9C0F-28A50F4061D9}" presName="iconBgRect" presStyleLbl="bgShp" presStyleIdx="2" presStyleCnt="8" custLinFactX="100000" custLinFactNeighborX="136823" custLinFactNeighborY="7669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77AA6452-9E8F-4A7B-A819-C33F3B0DBF74}" type="pres">
      <dgm:prSet presAssocID="{E05B9F77-97C9-4CDE-9C0F-28A50F4061D9}" presName="iconRect" presStyleLbl="node1" presStyleIdx="2" presStyleCnt="8" custLinFactNeighborX="10506" custLinFactNeighborY="64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1D5CA12-5D7C-4777-B433-70B23A52C43F}" type="pres">
      <dgm:prSet presAssocID="{E05B9F77-97C9-4CDE-9C0F-28A50F4061D9}" presName="spaceRect" presStyleCnt="0"/>
      <dgm:spPr/>
    </dgm:pt>
    <dgm:pt modelId="{61E2C3C6-844C-4710-BB49-57B42E3CD05A}" type="pres">
      <dgm:prSet presAssocID="{E05B9F77-97C9-4CDE-9C0F-28A50F4061D9}" presName="textRect" presStyleLbl="revTx" presStyleIdx="2" presStyleCnt="8" custLinFactNeighborX="71009" custLinFactNeighborY="-31638">
        <dgm:presLayoutVars>
          <dgm:chMax val="1"/>
          <dgm:chPref val="1"/>
        </dgm:presLayoutVars>
      </dgm:prSet>
      <dgm:spPr/>
    </dgm:pt>
    <dgm:pt modelId="{504B29E1-F8EE-4861-911A-A5FF8FDEC06C}" type="pres">
      <dgm:prSet presAssocID="{138CD0AE-5375-485A-8B1F-521D61CEC1DB}" presName="sibTrans" presStyleCnt="0"/>
      <dgm:spPr/>
    </dgm:pt>
    <dgm:pt modelId="{DCA0623F-B83F-1A47-BD61-120842DE8044}" type="pres">
      <dgm:prSet presAssocID="{FC8A7B7F-F8DE-6C48-B0AB-EAFFBBAFF8D9}" presName="compNode" presStyleCnt="0"/>
      <dgm:spPr/>
    </dgm:pt>
    <dgm:pt modelId="{456B60C3-76E4-D443-A687-BA9DD73CD705}" type="pres">
      <dgm:prSet presAssocID="{FC8A7B7F-F8DE-6C48-B0AB-EAFFBBAFF8D9}" presName="iconBgRect" presStyleLbl="bgShp" presStyleIdx="3" presStyleCnt="8" custLinFactNeighborX="-67256" custLinFactNeighborY="-9735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6A9654F-7031-5E4B-A870-1671CCBF1C22}" type="pres">
      <dgm:prSet presAssocID="{FC8A7B7F-F8DE-6C48-B0AB-EAFFBBAFF8D9}" presName="iconRect" presStyleLbl="node1" presStyleIdx="3" presStyleCnt="8" custLinFactX="-400000" custLinFactY="172773" custLinFactNeighborX="-404585" custLinFactNeighborY="200000"/>
      <dgm:spPr>
        <a:solidFill>
          <a:schemeClr val="bg1"/>
        </a:solidFill>
        <a:ln>
          <a:solidFill>
            <a:schemeClr val="bg1">
              <a:alpha val="0"/>
            </a:schemeClr>
          </a:solidFill>
        </a:ln>
      </dgm:spPr>
    </dgm:pt>
    <dgm:pt modelId="{E84A039F-ADB3-C340-B810-93FFB9772D76}" type="pres">
      <dgm:prSet presAssocID="{FC8A7B7F-F8DE-6C48-B0AB-EAFFBBAFF8D9}" presName="spaceRect" presStyleCnt="0"/>
      <dgm:spPr/>
    </dgm:pt>
    <dgm:pt modelId="{F0C1AD66-D4CC-AD4A-86F7-B0F0D20ACF6C}" type="pres">
      <dgm:prSet presAssocID="{FC8A7B7F-F8DE-6C48-B0AB-EAFFBBAFF8D9}" presName="textRect" presStyleLbl="revTx" presStyleIdx="3" presStyleCnt="8" custLinFactX="3664" custLinFactNeighborX="100000" custLinFactNeighborY="-34246">
        <dgm:presLayoutVars>
          <dgm:chMax val="1"/>
          <dgm:chPref val="1"/>
        </dgm:presLayoutVars>
      </dgm:prSet>
      <dgm:spPr/>
    </dgm:pt>
    <dgm:pt modelId="{67E48A48-CD87-EE4A-9D3E-97E82A415281}" type="pres">
      <dgm:prSet presAssocID="{F3DE5346-DF06-1147-824D-19E921BD7814}" presName="sibTrans" presStyleCnt="0"/>
      <dgm:spPr/>
    </dgm:pt>
    <dgm:pt modelId="{C037E189-DC13-4B01-AB7B-3E7955E34B3D}" type="pres">
      <dgm:prSet presAssocID="{C479BF5C-0B60-496F-9251-608D9B45047F}" presName="compNode" presStyleCnt="0"/>
      <dgm:spPr/>
    </dgm:pt>
    <dgm:pt modelId="{52E5D3B3-A3CA-4A37-A3CF-E33F2691EB33}" type="pres">
      <dgm:prSet presAssocID="{C479BF5C-0B60-496F-9251-608D9B45047F}" presName="iconBgRect" presStyleLbl="bgShp" presStyleIdx="4" presStyleCnt="8" custLinFactX="-199436" custLinFactY="100000" custLinFactNeighborX="-200000" custLinFactNeighborY="110767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436A4AB-A46D-4836-BAB8-D5849604D212}" type="pres">
      <dgm:prSet presAssocID="{C479BF5C-0B60-496F-9251-608D9B45047F}" presName="iconRect" presStyleLbl="node1" presStyleIdx="4" presStyleCnt="8" custLinFactX="-400000" custLinFactY="132408" custLinFactNeighborX="-466268" custLinFactNeighborY="200000"/>
      <dgm:spPr>
        <a:ln>
          <a:noFill/>
        </a:ln>
      </dgm:spPr>
    </dgm:pt>
    <dgm:pt modelId="{3226F58B-3D4D-4387-BD27-FC8507FF1A86}" type="pres">
      <dgm:prSet presAssocID="{C479BF5C-0B60-496F-9251-608D9B45047F}" presName="spaceRect" presStyleCnt="0"/>
      <dgm:spPr/>
    </dgm:pt>
    <dgm:pt modelId="{463C505E-434B-4504-AA42-26434296AD07}" type="pres">
      <dgm:prSet presAssocID="{C479BF5C-0B60-496F-9251-608D9B45047F}" presName="textRect" presStyleLbl="revTx" presStyleIdx="4" presStyleCnt="8" custLinFactX="-200000" custLinFactY="113490" custLinFactNeighborX="-257477" custLinFactNeighborY="200000">
        <dgm:presLayoutVars>
          <dgm:chMax val="1"/>
          <dgm:chPref val="1"/>
        </dgm:presLayoutVars>
      </dgm:prSet>
      <dgm:spPr/>
    </dgm:pt>
    <dgm:pt modelId="{5C85437D-52E1-3D47-A12C-8642B63CB9BE}" type="pres">
      <dgm:prSet presAssocID="{F9584D26-DDB1-40D9-88EF-612FF8D24406}" presName="sibTrans" presStyleCnt="0"/>
      <dgm:spPr/>
    </dgm:pt>
    <dgm:pt modelId="{EA1EC851-6517-FC4D-A421-BAD395C677D3}" type="pres">
      <dgm:prSet presAssocID="{66BB549B-D7D0-CB42-92F5-1A0991BE8DAF}" presName="compNode" presStyleCnt="0"/>
      <dgm:spPr/>
    </dgm:pt>
    <dgm:pt modelId="{B9D6E06D-E2CE-0B4C-B827-EAE2BF76ADE7}" type="pres">
      <dgm:prSet presAssocID="{66BB549B-D7D0-CB42-92F5-1A0991BE8DAF}" presName="iconBgRect" presStyleLbl="bgShp" presStyleIdx="5" presStyleCnt="8" custLinFactX="-70081" custLinFactNeighborX="-100000" custLinFactNeighborY="-32069"/>
      <dgm:spPr>
        <a:prstGeom prst="round2DiagRect">
          <a:avLst>
            <a:gd name="adj1" fmla="val 29727"/>
            <a:gd name="adj2" fmla="val 0"/>
          </a:avLst>
        </a:prstGeom>
      </dgm:spPr>
    </dgm:pt>
    <dgm:pt modelId="{0983DACC-4D61-F54A-B81B-B668A811D995}" type="pres">
      <dgm:prSet presAssocID="{66BB549B-D7D0-CB42-92F5-1A0991BE8DAF}" presName="iconRect" presStyleLbl="node1" presStyleIdx="5" presStyleCnt="8" custLinFactX="-100000" custLinFactNeighborX="-109598" custLinFactNeighborY="-38997"/>
      <dgm:spPr/>
    </dgm:pt>
    <dgm:pt modelId="{EEC38CA8-F1E9-2740-AA65-68099173D12A}" type="pres">
      <dgm:prSet presAssocID="{66BB549B-D7D0-CB42-92F5-1A0991BE8DAF}" presName="spaceRect" presStyleCnt="0"/>
      <dgm:spPr/>
    </dgm:pt>
    <dgm:pt modelId="{1CFE6776-CD6B-2F4F-82CF-660F20B5BF25}" type="pres">
      <dgm:prSet presAssocID="{66BB549B-D7D0-CB42-92F5-1A0991BE8DAF}" presName="textRect" presStyleLbl="revTx" presStyleIdx="5" presStyleCnt="8" custLinFactNeighborX="40970" custLinFactNeighborY="-57907">
        <dgm:presLayoutVars>
          <dgm:chMax val="1"/>
          <dgm:chPref val="1"/>
        </dgm:presLayoutVars>
      </dgm:prSet>
      <dgm:spPr/>
    </dgm:pt>
    <dgm:pt modelId="{3C45338E-9BDB-A640-BF7C-1905721C1CB8}" type="pres">
      <dgm:prSet presAssocID="{12D5EF6D-6871-8740-86E2-82AC12971564}" presName="sibTrans" presStyleCnt="0"/>
      <dgm:spPr/>
    </dgm:pt>
    <dgm:pt modelId="{D8262DC3-8C47-B94B-B480-9174F24B55CF}" type="pres">
      <dgm:prSet presAssocID="{1DA14950-E87B-5A4B-826A-41A68CE972A8}" presName="compNode" presStyleCnt="0"/>
      <dgm:spPr/>
    </dgm:pt>
    <dgm:pt modelId="{5EBE7B35-A249-D54F-B8D0-C1A7AF3A0377}" type="pres">
      <dgm:prSet presAssocID="{1DA14950-E87B-5A4B-826A-41A68CE972A8}" presName="iconBgRect" presStyleLbl="bgShp" presStyleIdx="6" presStyleCnt="8" custLinFactX="23709" custLinFactNeighborX="100000" custLinFactNeighborY="-38257"/>
      <dgm:spPr>
        <a:prstGeom prst="round2DiagRect">
          <a:avLst>
            <a:gd name="adj1" fmla="val 29727"/>
            <a:gd name="adj2" fmla="val 0"/>
          </a:avLst>
        </a:prstGeom>
      </dgm:spPr>
    </dgm:pt>
    <dgm:pt modelId="{5244D44B-E50E-FE46-8A43-ED531B1780AF}" type="pres">
      <dgm:prSet presAssocID="{1DA14950-E87B-5A4B-826A-41A68CE972A8}" presName="iconRect" presStyleLbl="node1" presStyleIdx="6" presStyleCnt="8" custLinFactX="100000" custLinFactNeighborX="120076" custLinFactNeighborY="-69937"/>
      <dgm:spPr/>
    </dgm:pt>
    <dgm:pt modelId="{D6F6565E-6B8D-5248-A9BB-3AB2F091A8ED}" type="pres">
      <dgm:prSet presAssocID="{1DA14950-E87B-5A4B-826A-41A68CE972A8}" presName="spaceRect" presStyleCnt="0"/>
      <dgm:spPr/>
    </dgm:pt>
    <dgm:pt modelId="{DC5797CF-F0B4-624C-B9AA-8572C84B0451}" type="pres">
      <dgm:prSet presAssocID="{1DA14950-E87B-5A4B-826A-41A68CE972A8}" presName="textRect" presStyleLbl="revTx" presStyleIdx="6" presStyleCnt="8" custLinFactNeighborX="75462" custLinFactNeighborY="-63398">
        <dgm:presLayoutVars>
          <dgm:chMax val="1"/>
          <dgm:chPref val="1"/>
        </dgm:presLayoutVars>
      </dgm:prSet>
      <dgm:spPr/>
    </dgm:pt>
    <dgm:pt modelId="{7B12C26F-2C31-4349-96C6-E6B88A7495C2}" type="pres">
      <dgm:prSet presAssocID="{23B30566-905D-3C4E-9DFB-3FDC20793D92}" presName="sibTrans" presStyleCnt="0"/>
      <dgm:spPr/>
    </dgm:pt>
    <dgm:pt modelId="{50498D59-8BAE-0D49-AC8B-B512CEA110F9}" type="pres">
      <dgm:prSet presAssocID="{54A8CC6C-D5FB-7B47-830F-42D85312698E}" presName="compNode" presStyleCnt="0"/>
      <dgm:spPr/>
    </dgm:pt>
    <dgm:pt modelId="{EEDBC86E-074C-D04B-9ABF-CAEB2F1046E7}" type="pres">
      <dgm:prSet presAssocID="{54A8CC6C-D5FB-7B47-830F-42D85312698E}" presName="iconBgRect" presStyleLbl="bgShp" presStyleIdx="7" presStyleCnt="8" custLinFactX="67587" custLinFactNeighborX="100000" custLinFactNeighborY="-36545"/>
      <dgm:spPr>
        <a:prstGeom prst="round2DiagRect">
          <a:avLst>
            <a:gd name="adj1" fmla="val 29727"/>
            <a:gd name="adj2" fmla="val 0"/>
          </a:avLst>
        </a:prstGeom>
      </dgm:spPr>
    </dgm:pt>
    <dgm:pt modelId="{08B5A9A4-0DBE-F148-9B70-B284A6AF2ED7}" type="pres">
      <dgm:prSet presAssocID="{54A8CC6C-D5FB-7B47-830F-42D85312698E}" presName="iconRect" presStyleLbl="node1" presStyleIdx="7" presStyleCnt="8" custLinFactX="100212" custLinFactNeighborX="200000" custLinFactNeighborY="-50498"/>
      <dgm:spPr/>
    </dgm:pt>
    <dgm:pt modelId="{168E0D27-1C88-894E-9DCA-18B720417735}" type="pres">
      <dgm:prSet presAssocID="{54A8CC6C-D5FB-7B47-830F-42D85312698E}" presName="spaceRect" presStyleCnt="0"/>
      <dgm:spPr/>
    </dgm:pt>
    <dgm:pt modelId="{0C0F6404-86FA-6742-B6C2-CF6917859F61}" type="pres">
      <dgm:prSet presAssocID="{54A8CC6C-D5FB-7B47-830F-42D85312698E}" presName="textRect" presStyleLbl="revTx" presStyleIdx="7" presStyleCnt="8" custLinFactX="955" custLinFactNeighborX="100000" custLinFactNeighborY="-55092">
        <dgm:presLayoutVars>
          <dgm:chMax val="1"/>
          <dgm:chPref val="1"/>
        </dgm:presLayoutVars>
      </dgm:prSet>
      <dgm:spPr/>
    </dgm:pt>
  </dgm:ptLst>
  <dgm:cxnLst>
    <dgm:cxn modelId="{BFFE5101-1585-C048-957A-7B5B111E4FA6}" type="presOf" srcId="{DDE92BA4-9386-4F30-92B5-5736B0FA2D85}" destId="{A47A99EE-12CA-4C58-87F2-E5C8F5382F92}" srcOrd="0" destOrd="0" presId="urn:microsoft.com/office/officeart/2018/5/layout/IconLeafLabelList"/>
    <dgm:cxn modelId="{495D1D14-3759-8D47-B7A6-38973ED4A5DC}" type="presOf" srcId="{EE54D35D-2E95-F74E-A170-1FC251320932}" destId="{977D3A7C-AF6D-2149-82BF-5A8710F29EA3}" srcOrd="0" destOrd="0" presId="urn:microsoft.com/office/officeart/2018/5/layout/IconLeafLabelList"/>
    <dgm:cxn modelId="{63049915-5D80-46B8-912A-6BD0977A0F78}" srcId="{DDE92BA4-9386-4F30-92B5-5736B0FA2D85}" destId="{32CC12C3-7048-4BA7-89B6-176D0F1BCC5A}" srcOrd="1" destOrd="0" parTransId="{5EC94260-8731-4AFF-89CB-861C559CDCAF}" sibTransId="{C9C1F979-485C-4AB6-98A6-CF40D338CA53}"/>
    <dgm:cxn modelId="{4427D921-02C1-A049-ADEA-CCE486C86538}" srcId="{DDE92BA4-9386-4F30-92B5-5736B0FA2D85}" destId="{1DA14950-E87B-5A4B-826A-41A68CE972A8}" srcOrd="6" destOrd="0" parTransId="{581625C0-566F-1743-92B0-CB4607132570}" sibTransId="{23B30566-905D-3C4E-9DFB-3FDC20793D92}"/>
    <dgm:cxn modelId="{DB54B42F-1867-EE4E-9713-E3BCA2C55C8A}" type="presOf" srcId="{1DA14950-E87B-5A4B-826A-41A68CE972A8}" destId="{DC5797CF-F0B4-624C-B9AA-8572C84B0451}" srcOrd="0" destOrd="0" presId="urn:microsoft.com/office/officeart/2018/5/layout/IconLeafLabelList"/>
    <dgm:cxn modelId="{433EBD5F-FA5C-044E-B0C0-FAD95B1656A2}" srcId="{DDE92BA4-9386-4F30-92B5-5736B0FA2D85}" destId="{66BB549B-D7D0-CB42-92F5-1A0991BE8DAF}" srcOrd="5" destOrd="0" parTransId="{8BD51434-B999-314A-BACB-F7A646ECDB1F}" sibTransId="{12D5EF6D-6871-8740-86E2-82AC12971564}"/>
    <dgm:cxn modelId="{0F6A9761-6506-4E07-978D-B24696096B43}" srcId="{DDE92BA4-9386-4F30-92B5-5736B0FA2D85}" destId="{E05B9F77-97C9-4CDE-9C0F-28A50F4061D9}" srcOrd="2" destOrd="0" parTransId="{21A95EC6-73E5-44AC-A951-E9A57A9206CE}" sibTransId="{138CD0AE-5375-485A-8B1F-521D61CEC1DB}"/>
    <dgm:cxn modelId="{A587ED51-7BDA-E048-A5CA-05A0981F2254}" srcId="{DDE92BA4-9386-4F30-92B5-5736B0FA2D85}" destId="{FC8A7B7F-F8DE-6C48-B0AB-EAFFBBAFF8D9}" srcOrd="3" destOrd="0" parTransId="{F217591F-4B77-1D42-B625-B04A3F04215A}" sibTransId="{F3DE5346-DF06-1147-824D-19E921BD7814}"/>
    <dgm:cxn modelId="{0AD8A87E-A223-BE45-A1FF-3D3F114F391A}" type="presOf" srcId="{C479BF5C-0B60-496F-9251-608D9B45047F}" destId="{463C505E-434B-4504-AA42-26434296AD07}" srcOrd="0" destOrd="0" presId="urn:microsoft.com/office/officeart/2018/5/layout/IconLeafLabelList"/>
    <dgm:cxn modelId="{06C8D08E-928A-C140-BA45-F97DB9B2E122}" type="presOf" srcId="{66BB549B-D7D0-CB42-92F5-1A0991BE8DAF}" destId="{1CFE6776-CD6B-2F4F-82CF-660F20B5BF25}" srcOrd="0" destOrd="0" presId="urn:microsoft.com/office/officeart/2018/5/layout/IconLeafLabelList"/>
    <dgm:cxn modelId="{5B772E97-C058-BC4D-A5F7-073719447B35}" type="presOf" srcId="{54A8CC6C-D5FB-7B47-830F-42D85312698E}" destId="{0C0F6404-86FA-6742-B6C2-CF6917859F61}" srcOrd="0" destOrd="0" presId="urn:microsoft.com/office/officeart/2018/5/layout/IconLeafLabelList"/>
    <dgm:cxn modelId="{E241F3A8-C3BB-B248-AB18-F4C466D80A85}" srcId="{DDE92BA4-9386-4F30-92B5-5736B0FA2D85}" destId="{54A8CC6C-D5FB-7B47-830F-42D85312698E}" srcOrd="7" destOrd="0" parTransId="{C18F1B05-C770-3046-A7AD-79D452CAF5CB}" sibTransId="{BED8FD4D-DDD1-BA45-BA6E-B797A39484F0}"/>
    <dgm:cxn modelId="{56622BAA-3E87-A441-BC32-3A5AB58267AC}" srcId="{DDE92BA4-9386-4F30-92B5-5736B0FA2D85}" destId="{EE54D35D-2E95-F74E-A170-1FC251320932}" srcOrd="0" destOrd="0" parTransId="{1A3F9A13-938B-F043-9D4F-FCFE988D4BFA}" sibTransId="{7AB5CF89-7824-A44A-A96E-1835CDB2D106}"/>
    <dgm:cxn modelId="{3A11A6BD-990B-5F41-AB51-E624ED80CB8D}" type="presOf" srcId="{32CC12C3-7048-4BA7-89B6-176D0F1BCC5A}" destId="{6837D472-6867-48AE-BA2D-6D7C7EFC6B40}" srcOrd="0" destOrd="0" presId="urn:microsoft.com/office/officeart/2018/5/layout/IconLeafLabelList"/>
    <dgm:cxn modelId="{107590CF-4151-1A45-B4E0-9B4E43285519}" type="presOf" srcId="{E05B9F77-97C9-4CDE-9C0F-28A50F4061D9}" destId="{61E2C3C6-844C-4710-BB49-57B42E3CD05A}" srcOrd="0" destOrd="0" presId="urn:microsoft.com/office/officeart/2018/5/layout/IconLeafLabelList"/>
    <dgm:cxn modelId="{CD1A38D9-8FCB-AE4D-B525-C33E92E46E0F}" type="presOf" srcId="{FC8A7B7F-F8DE-6C48-B0AB-EAFFBBAFF8D9}" destId="{F0C1AD66-D4CC-AD4A-86F7-B0F0D20ACF6C}" srcOrd="0" destOrd="0" presId="urn:microsoft.com/office/officeart/2018/5/layout/IconLeafLabelList"/>
    <dgm:cxn modelId="{CFBBD9DD-2C29-46DD-8D11-1D42AB32A965}" srcId="{DDE92BA4-9386-4F30-92B5-5736B0FA2D85}" destId="{C479BF5C-0B60-496F-9251-608D9B45047F}" srcOrd="4" destOrd="0" parTransId="{C561741E-DE87-4907-94BA-67407A75BCAB}" sibTransId="{F9584D26-DDB1-40D9-88EF-612FF8D24406}"/>
    <dgm:cxn modelId="{C19CFD99-873B-EC49-B88D-9F5D972DA760}" type="presParOf" srcId="{A47A99EE-12CA-4C58-87F2-E5C8F5382F92}" destId="{1C08A614-44DC-2149-8272-D155B7B938F0}" srcOrd="0" destOrd="0" presId="urn:microsoft.com/office/officeart/2018/5/layout/IconLeafLabelList"/>
    <dgm:cxn modelId="{23C120C3-9CD5-F34F-BEDB-A410F350F172}" type="presParOf" srcId="{1C08A614-44DC-2149-8272-D155B7B938F0}" destId="{74A05288-CD8F-EC45-AE3F-874A5E219771}" srcOrd="0" destOrd="0" presId="urn:microsoft.com/office/officeart/2018/5/layout/IconLeafLabelList"/>
    <dgm:cxn modelId="{FCFDC03F-0626-AB41-ADAF-296FA400A833}" type="presParOf" srcId="{1C08A614-44DC-2149-8272-D155B7B938F0}" destId="{E8B22430-C5F9-2E42-8851-836F2F7AF136}" srcOrd="1" destOrd="0" presId="urn:microsoft.com/office/officeart/2018/5/layout/IconLeafLabelList"/>
    <dgm:cxn modelId="{24125314-46A8-864C-9BD5-766160FF8FCF}" type="presParOf" srcId="{1C08A614-44DC-2149-8272-D155B7B938F0}" destId="{B0AD0AEA-E32A-904C-8349-9F919506FDF1}" srcOrd="2" destOrd="0" presId="urn:microsoft.com/office/officeart/2018/5/layout/IconLeafLabelList"/>
    <dgm:cxn modelId="{486F6CC4-6AB5-BC48-9046-0AB2AC3762DA}" type="presParOf" srcId="{1C08A614-44DC-2149-8272-D155B7B938F0}" destId="{977D3A7C-AF6D-2149-82BF-5A8710F29EA3}" srcOrd="3" destOrd="0" presId="urn:microsoft.com/office/officeart/2018/5/layout/IconLeafLabelList"/>
    <dgm:cxn modelId="{52B6231F-1803-B84E-AC0D-0778FB4717D8}" type="presParOf" srcId="{A47A99EE-12CA-4C58-87F2-E5C8F5382F92}" destId="{89379073-5439-0C43-94BD-71EE952DB8AB}" srcOrd="1" destOrd="0" presId="urn:microsoft.com/office/officeart/2018/5/layout/IconLeafLabelList"/>
    <dgm:cxn modelId="{E08877A9-824F-3146-96D4-51D582558C05}" type="presParOf" srcId="{A47A99EE-12CA-4C58-87F2-E5C8F5382F92}" destId="{D890A2A8-E149-4FEF-8BC5-6D5E6EE8BAC4}" srcOrd="2" destOrd="0" presId="urn:microsoft.com/office/officeart/2018/5/layout/IconLeafLabelList"/>
    <dgm:cxn modelId="{05D32D3F-C88B-2C43-B762-CEAFD1F79EE8}" type="presParOf" srcId="{D890A2A8-E149-4FEF-8BC5-6D5E6EE8BAC4}" destId="{FA271979-DC4E-4CB3-80B7-F90BD47218D8}" srcOrd="0" destOrd="0" presId="urn:microsoft.com/office/officeart/2018/5/layout/IconLeafLabelList"/>
    <dgm:cxn modelId="{CB51BF4A-C0CA-344A-92B3-AF6DCC1486F0}" type="presParOf" srcId="{D890A2A8-E149-4FEF-8BC5-6D5E6EE8BAC4}" destId="{A370A2B6-E6F2-427B-9B27-EC63486B44DD}" srcOrd="1" destOrd="0" presId="urn:microsoft.com/office/officeart/2018/5/layout/IconLeafLabelList"/>
    <dgm:cxn modelId="{D0B1D56B-80F9-7045-912C-A2DDD289A909}" type="presParOf" srcId="{D890A2A8-E149-4FEF-8BC5-6D5E6EE8BAC4}" destId="{03EFDB79-219A-4D9B-8E79-1D972E6C1297}" srcOrd="2" destOrd="0" presId="urn:microsoft.com/office/officeart/2018/5/layout/IconLeafLabelList"/>
    <dgm:cxn modelId="{F1C8A1E2-B7A6-4F48-A034-8A35742A51B0}" type="presParOf" srcId="{D890A2A8-E149-4FEF-8BC5-6D5E6EE8BAC4}" destId="{6837D472-6867-48AE-BA2D-6D7C7EFC6B40}" srcOrd="3" destOrd="0" presId="urn:microsoft.com/office/officeart/2018/5/layout/IconLeafLabelList"/>
    <dgm:cxn modelId="{049CCCEF-1AF3-1147-8627-E79B2B2BB372}" type="presParOf" srcId="{A47A99EE-12CA-4C58-87F2-E5C8F5382F92}" destId="{78D1016A-B3D6-4CA0-BF72-A18106FB5E38}" srcOrd="3" destOrd="0" presId="urn:microsoft.com/office/officeart/2018/5/layout/IconLeafLabelList"/>
    <dgm:cxn modelId="{330BAFF5-4146-574C-A4E8-89AE5C547DED}" type="presParOf" srcId="{A47A99EE-12CA-4C58-87F2-E5C8F5382F92}" destId="{D6CBBC38-C198-461E-8583-376E3692C981}" srcOrd="4" destOrd="0" presId="urn:microsoft.com/office/officeart/2018/5/layout/IconLeafLabelList"/>
    <dgm:cxn modelId="{614BB0F2-528A-A84F-9E07-EDCC00B6516D}" type="presParOf" srcId="{D6CBBC38-C198-461E-8583-376E3692C981}" destId="{DCB86BB2-8C95-44E7-AAC2-A95C08BBE6EB}" srcOrd="0" destOrd="0" presId="urn:microsoft.com/office/officeart/2018/5/layout/IconLeafLabelList"/>
    <dgm:cxn modelId="{0DCF1BE2-CF70-F342-BCD4-954A83ADEA35}" type="presParOf" srcId="{D6CBBC38-C198-461E-8583-376E3692C981}" destId="{77AA6452-9E8F-4A7B-A819-C33F3B0DBF74}" srcOrd="1" destOrd="0" presId="urn:microsoft.com/office/officeart/2018/5/layout/IconLeafLabelList"/>
    <dgm:cxn modelId="{AE9451BA-7006-CA41-8D5A-E24637408E57}" type="presParOf" srcId="{D6CBBC38-C198-461E-8583-376E3692C981}" destId="{41D5CA12-5D7C-4777-B433-70B23A52C43F}" srcOrd="2" destOrd="0" presId="urn:microsoft.com/office/officeart/2018/5/layout/IconLeafLabelList"/>
    <dgm:cxn modelId="{BBB15CF2-9462-3040-AE6E-1FDE4212FE82}" type="presParOf" srcId="{D6CBBC38-C198-461E-8583-376E3692C981}" destId="{61E2C3C6-844C-4710-BB49-57B42E3CD05A}" srcOrd="3" destOrd="0" presId="urn:microsoft.com/office/officeart/2018/5/layout/IconLeafLabelList"/>
    <dgm:cxn modelId="{D9849F5B-BD97-404D-9AEF-43C5CCA6ECFD}" type="presParOf" srcId="{A47A99EE-12CA-4C58-87F2-E5C8F5382F92}" destId="{504B29E1-F8EE-4861-911A-A5FF8FDEC06C}" srcOrd="5" destOrd="0" presId="urn:microsoft.com/office/officeart/2018/5/layout/IconLeafLabelList"/>
    <dgm:cxn modelId="{87A7FBB0-3A96-C74E-BCB0-26895D367177}" type="presParOf" srcId="{A47A99EE-12CA-4C58-87F2-E5C8F5382F92}" destId="{DCA0623F-B83F-1A47-BD61-120842DE8044}" srcOrd="6" destOrd="0" presId="urn:microsoft.com/office/officeart/2018/5/layout/IconLeafLabelList"/>
    <dgm:cxn modelId="{660100E8-DE08-F24F-9C43-19B19FE8D5C3}" type="presParOf" srcId="{DCA0623F-B83F-1A47-BD61-120842DE8044}" destId="{456B60C3-76E4-D443-A687-BA9DD73CD705}" srcOrd="0" destOrd="0" presId="urn:microsoft.com/office/officeart/2018/5/layout/IconLeafLabelList"/>
    <dgm:cxn modelId="{7785BABB-1969-EB48-852F-9333B0DE480C}" type="presParOf" srcId="{DCA0623F-B83F-1A47-BD61-120842DE8044}" destId="{D6A9654F-7031-5E4B-A870-1671CCBF1C22}" srcOrd="1" destOrd="0" presId="urn:microsoft.com/office/officeart/2018/5/layout/IconLeafLabelList"/>
    <dgm:cxn modelId="{324AD5CB-F9C4-8F42-B3D3-69F14ACB9003}" type="presParOf" srcId="{DCA0623F-B83F-1A47-BD61-120842DE8044}" destId="{E84A039F-ADB3-C340-B810-93FFB9772D76}" srcOrd="2" destOrd="0" presId="urn:microsoft.com/office/officeart/2018/5/layout/IconLeafLabelList"/>
    <dgm:cxn modelId="{4F5C88E3-D202-574F-821A-6B70549E1359}" type="presParOf" srcId="{DCA0623F-B83F-1A47-BD61-120842DE8044}" destId="{F0C1AD66-D4CC-AD4A-86F7-B0F0D20ACF6C}" srcOrd="3" destOrd="0" presId="urn:microsoft.com/office/officeart/2018/5/layout/IconLeafLabelList"/>
    <dgm:cxn modelId="{97184D36-8D05-D943-A142-E43674809861}" type="presParOf" srcId="{A47A99EE-12CA-4C58-87F2-E5C8F5382F92}" destId="{67E48A48-CD87-EE4A-9D3E-97E82A415281}" srcOrd="7" destOrd="0" presId="urn:microsoft.com/office/officeart/2018/5/layout/IconLeafLabelList"/>
    <dgm:cxn modelId="{D1871A9B-8214-7746-B43C-B810976C48A3}" type="presParOf" srcId="{A47A99EE-12CA-4C58-87F2-E5C8F5382F92}" destId="{C037E189-DC13-4B01-AB7B-3E7955E34B3D}" srcOrd="8" destOrd="0" presId="urn:microsoft.com/office/officeart/2018/5/layout/IconLeafLabelList"/>
    <dgm:cxn modelId="{75D9F32D-9555-E44A-9256-7BC7BC8B40FC}" type="presParOf" srcId="{C037E189-DC13-4B01-AB7B-3E7955E34B3D}" destId="{52E5D3B3-A3CA-4A37-A3CF-E33F2691EB33}" srcOrd="0" destOrd="0" presId="urn:microsoft.com/office/officeart/2018/5/layout/IconLeafLabelList"/>
    <dgm:cxn modelId="{D50DC1BD-B145-A740-8D6F-0FEEE753D666}" type="presParOf" srcId="{C037E189-DC13-4B01-AB7B-3E7955E34B3D}" destId="{D436A4AB-A46D-4836-BAB8-D5849604D212}" srcOrd="1" destOrd="0" presId="urn:microsoft.com/office/officeart/2018/5/layout/IconLeafLabelList"/>
    <dgm:cxn modelId="{45D82935-BF75-854E-879C-3B175FB9801A}" type="presParOf" srcId="{C037E189-DC13-4B01-AB7B-3E7955E34B3D}" destId="{3226F58B-3D4D-4387-BD27-FC8507FF1A86}" srcOrd="2" destOrd="0" presId="urn:microsoft.com/office/officeart/2018/5/layout/IconLeafLabelList"/>
    <dgm:cxn modelId="{7A5309A9-806C-7F41-A914-B8FEDDD26153}" type="presParOf" srcId="{C037E189-DC13-4B01-AB7B-3E7955E34B3D}" destId="{463C505E-434B-4504-AA42-26434296AD07}" srcOrd="3" destOrd="0" presId="urn:microsoft.com/office/officeart/2018/5/layout/IconLeafLabelList"/>
    <dgm:cxn modelId="{EBFC2911-18FA-7244-8520-48F8D7FA4E80}" type="presParOf" srcId="{A47A99EE-12CA-4C58-87F2-E5C8F5382F92}" destId="{5C85437D-52E1-3D47-A12C-8642B63CB9BE}" srcOrd="9" destOrd="0" presId="urn:microsoft.com/office/officeart/2018/5/layout/IconLeafLabelList"/>
    <dgm:cxn modelId="{8EE71170-A6D0-694D-A7B1-9A0587CE2F71}" type="presParOf" srcId="{A47A99EE-12CA-4C58-87F2-E5C8F5382F92}" destId="{EA1EC851-6517-FC4D-A421-BAD395C677D3}" srcOrd="10" destOrd="0" presId="urn:microsoft.com/office/officeart/2018/5/layout/IconLeafLabelList"/>
    <dgm:cxn modelId="{E8E8CBFF-9B01-4041-AA7C-04A4BA5D3344}" type="presParOf" srcId="{EA1EC851-6517-FC4D-A421-BAD395C677D3}" destId="{B9D6E06D-E2CE-0B4C-B827-EAE2BF76ADE7}" srcOrd="0" destOrd="0" presId="urn:microsoft.com/office/officeart/2018/5/layout/IconLeafLabelList"/>
    <dgm:cxn modelId="{E646ED58-BBBD-B547-BF27-6C85317FF0CA}" type="presParOf" srcId="{EA1EC851-6517-FC4D-A421-BAD395C677D3}" destId="{0983DACC-4D61-F54A-B81B-B668A811D995}" srcOrd="1" destOrd="0" presId="urn:microsoft.com/office/officeart/2018/5/layout/IconLeafLabelList"/>
    <dgm:cxn modelId="{93020FF9-1308-2F4F-B828-91FAF186F65A}" type="presParOf" srcId="{EA1EC851-6517-FC4D-A421-BAD395C677D3}" destId="{EEC38CA8-F1E9-2740-AA65-68099173D12A}" srcOrd="2" destOrd="0" presId="urn:microsoft.com/office/officeart/2018/5/layout/IconLeafLabelList"/>
    <dgm:cxn modelId="{D6427958-9D1C-5947-9F12-3000D7D7BD73}" type="presParOf" srcId="{EA1EC851-6517-FC4D-A421-BAD395C677D3}" destId="{1CFE6776-CD6B-2F4F-82CF-660F20B5BF25}" srcOrd="3" destOrd="0" presId="urn:microsoft.com/office/officeart/2018/5/layout/IconLeafLabelList"/>
    <dgm:cxn modelId="{10959BCC-37A7-F74A-9453-071E4DC682A8}" type="presParOf" srcId="{A47A99EE-12CA-4C58-87F2-E5C8F5382F92}" destId="{3C45338E-9BDB-A640-BF7C-1905721C1CB8}" srcOrd="11" destOrd="0" presId="urn:microsoft.com/office/officeart/2018/5/layout/IconLeafLabelList"/>
    <dgm:cxn modelId="{01013F39-EC0F-7148-96EF-5AD4A4483339}" type="presParOf" srcId="{A47A99EE-12CA-4C58-87F2-E5C8F5382F92}" destId="{D8262DC3-8C47-B94B-B480-9174F24B55CF}" srcOrd="12" destOrd="0" presId="urn:microsoft.com/office/officeart/2018/5/layout/IconLeafLabelList"/>
    <dgm:cxn modelId="{D08B0A4F-740F-4C4B-BB55-1BDAFB946140}" type="presParOf" srcId="{D8262DC3-8C47-B94B-B480-9174F24B55CF}" destId="{5EBE7B35-A249-D54F-B8D0-C1A7AF3A0377}" srcOrd="0" destOrd="0" presId="urn:microsoft.com/office/officeart/2018/5/layout/IconLeafLabelList"/>
    <dgm:cxn modelId="{4925EDF9-CFF6-2E4F-862F-D64CA6855EBC}" type="presParOf" srcId="{D8262DC3-8C47-B94B-B480-9174F24B55CF}" destId="{5244D44B-E50E-FE46-8A43-ED531B1780AF}" srcOrd="1" destOrd="0" presId="urn:microsoft.com/office/officeart/2018/5/layout/IconLeafLabelList"/>
    <dgm:cxn modelId="{305169B2-B957-024D-9B7F-B82AC42B717C}" type="presParOf" srcId="{D8262DC3-8C47-B94B-B480-9174F24B55CF}" destId="{D6F6565E-6B8D-5248-A9BB-3AB2F091A8ED}" srcOrd="2" destOrd="0" presId="urn:microsoft.com/office/officeart/2018/5/layout/IconLeafLabelList"/>
    <dgm:cxn modelId="{C41ADCAA-9EEA-3848-9C55-E49205C3608C}" type="presParOf" srcId="{D8262DC3-8C47-B94B-B480-9174F24B55CF}" destId="{DC5797CF-F0B4-624C-B9AA-8572C84B0451}" srcOrd="3" destOrd="0" presId="urn:microsoft.com/office/officeart/2018/5/layout/IconLeafLabelList"/>
    <dgm:cxn modelId="{2197695D-025C-A34F-A6C7-233EB1B3E017}" type="presParOf" srcId="{A47A99EE-12CA-4C58-87F2-E5C8F5382F92}" destId="{7B12C26F-2C31-4349-96C6-E6B88A7495C2}" srcOrd="13" destOrd="0" presId="urn:microsoft.com/office/officeart/2018/5/layout/IconLeafLabelList"/>
    <dgm:cxn modelId="{E2FE568B-82C2-F94C-9C88-58C0A5544BFE}" type="presParOf" srcId="{A47A99EE-12CA-4C58-87F2-E5C8F5382F92}" destId="{50498D59-8BAE-0D49-AC8B-B512CEA110F9}" srcOrd="14" destOrd="0" presId="urn:microsoft.com/office/officeart/2018/5/layout/IconLeafLabelList"/>
    <dgm:cxn modelId="{8C88BAA0-BDBC-7E42-AC9D-D19979CA395E}" type="presParOf" srcId="{50498D59-8BAE-0D49-AC8B-B512CEA110F9}" destId="{EEDBC86E-074C-D04B-9ABF-CAEB2F1046E7}" srcOrd="0" destOrd="0" presId="urn:microsoft.com/office/officeart/2018/5/layout/IconLeafLabelList"/>
    <dgm:cxn modelId="{96F16474-58E2-D043-AD88-7FE3690CF30A}" type="presParOf" srcId="{50498D59-8BAE-0D49-AC8B-B512CEA110F9}" destId="{08B5A9A4-0DBE-F148-9B70-B284A6AF2ED7}" srcOrd="1" destOrd="0" presId="urn:microsoft.com/office/officeart/2018/5/layout/IconLeafLabelList"/>
    <dgm:cxn modelId="{23BC5914-AC2C-004C-82FA-E6CD5CF0AC39}" type="presParOf" srcId="{50498D59-8BAE-0D49-AC8B-B512CEA110F9}" destId="{168E0D27-1C88-894E-9DCA-18B720417735}" srcOrd="2" destOrd="0" presId="urn:microsoft.com/office/officeart/2018/5/layout/IconLeafLabelList"/>
    <dgm:cxn modelId="{06BEB275-691D-1645-BF6D-2868F712BBDC}" type="presParOf" srcId="{50498D59-8BAE-0D49-AC8B-B512CEA110F9}" destId="{0C0F6404-86FA-6742-B6C2-CF6917859F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E92BA4-9386-4F30-92B5-5736B0FA2D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CC12C3-7048-4BA7-89B6-176D0F1BCC5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sz="17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sz="17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5EC94260-8731-4AFF-89CB-861C559CDCAF}" type="parTrans" cxnId="{63049915-5D80-46B8-912A-6BD0977A0F78}">
      <dgm:prSet/>
      <dgm:spPr/>
      <dgm:t>
        <a:bodyPr/>
        <a:lstStyle/>
        <a:p>
          <a:endParaRPr lang="en-US"/>
        </a:p>
      </dgm:t>
    </dgm:pt>
    <dgm:pt modelId="{C9C1F979-485C-4AB6-98A6-CF40D338CA53}" type="sibTrans" cxnId="{63049915-5D80-46B8-912A-6BD0977A0F78}">
      <dgm:prSet/>
      <dgm:spPr/>
      <dgm:t>
        <a:bodyPr/>
        <a:lstStyle/>
        <a:p>
          <a:endParaRPr lang="en-US"/>
        </a:p>
      </dgm:t>
    </dgm:pt>
    <dgm:pt modelId="{E05B9F77-97C9-4CDE-9C0F-28A50F4061D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sz="17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sz="17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21A95EC6-73E5-44AC-A951-E9A57A9206CE}" type="parTrans" cxnId="{0F6A9761-6506-4E07-978D-B24696096B43}">
      <dgm:prSet/>
      <dgm:spPr/>
      <dgm:t>
        <a:bodyPr/>
        <a:lstStyle/>
        <a:p>
          <a:endParaRPr lang="en-US"/>
        </a:p>
      </dgm:t>
    </dgm:pt>
    <dgm:pt modelId="{138CD0AE-5375-485A-8B1F-521D61CEC1DB}" type="sibTrans" cxnId="{0F6A9761-6506-4E07-978D-B24696096B43}">
      <dgm:prSet/>
      <dgm:spPr/>
      <dgm:t>
        <a:bodyPr/>
        <a:lstStyle/>
        <a:p>
          <a:endParaRPr lang="en-US"/>
        </a:p>
      </dgm:t>
    </dgm:pt>
    <dgm:pt modelId="{C479BF5C-0B60-496F-9251-608D9B45047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sz="1700" b="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sz="1700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C561741E-DE87-4907-94BA-67407A75BCAB}" type="parTrans" cxnId="{CFBBD9DD-2C29-46DD-8D11-1D42AB32A965}">
      <dgm:prSet/>
      <dgm:spPr/>
      <dgm:t>
        <a:bodyPr/>
        <a:lstStyle/>
        <a:p>
          <a:endParaRPr lang="en-US"/>
        </a:p>
      </dgm:t>
    </dgm:pt>
    <dgm:pt modelId="{F9584D26-DDB1-40D9-88EF-612FF8D24406}" type="sibTrans" cxnId="{CFBBD9DD-2C29-46DD-8D11-1D42AB32A965}">
      <dgm:prSet/>
      <dgm:spPr/>
      <dgm:t>
        <a:bodyPr/>
        <a:lstStyle/>
        <a:p>
          <a:endParaRPr lang="en-US"/>
        </a:p>
      </dgm:t>
    </dgm:pt>
    <dgm:pt modelId="{FC8A7B7F-F8DE-6C48-B0AB-EAFFBBAFF8D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b="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sz="1700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F217591F-4B77-1D42-B625-B04A3F04215A}" type="parTrans" cxnId="{A587ED51-7BDA-E048-A5CA-05A0981F2254}">
      <dgm:prSet/>
      <dgm:spPr/>
      <dgm:t>
        <a:bodyPr/>
        <a:lstStyle/>
        <a:p>
          <a:endParaRPr lang="es-ES"/>
        </a:p>
      </dgm:t>
    </dgm:pt>
    <dgm:pt modelId="{F3DE5346-DF06-1147-824D-19E921BD7814}" type="sibTrans" cxnId="{A587ED51-7BDA-E048-A5CA-05A0981F2254}">
      <dgm:prSet/>
      <dgm:spPr/>
      <dgm:t>
        <a:bodyPr/>
        <a:lstStyle/>
        <a:p>
          <a:endParaRPr lang="es-ES"/>
        </a:p>
      </dgm:t>
    </dgm:pt>
    <dgm:pt modelId="{EE54D35D-2E95-F74E-A170-1FC2513209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b="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sz="1700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1A3F9A13-938B-F043-9D4F-FCFE988D4BFA}" type="parTrans" cxnId="{56622BAA-3E87-A441-BC32-3A5AB58267AC}">
      <dgm:prSet/>
      <dgm:spPr/>
      <dgm:t>
        <a:bodyPr/>
        <a:lstStyle/>
        <a:p>
          <a:endParaRPr lang="es-ES"/>
        </a:p>
      </dgm:t>
    </dgm:pt>
    <dgm:pt modelId="{7AB5CF89-7824-A44A-A96E-1835CDB2D106}" type="sibTrans" cxnId="{56622BAA-3E87-A441-BC32-3A5AB58267AC}">
      <dgm:prSet/>
      <dgm:spPr/>
      <dgm:t>
        <a:bodyPr/>
        <a:lstStyle/>
        <a:p>
          <a:endParaRPr lang="es-ES"/>
        </a:p>
      </dgm:t>
    </dgm:pt>
    <dgm:pt modelId="{66BB549B-D7D0-CB42-92F5-1A0991BE8DA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b="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sz="1700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8BD51434-B999-314A-BACB-F7A646ECDB1F}" type="parTrans" cxnId="{433EBD5F-FA5C-044E-B0C0-FAD95B1656A2}">
      <dgm:prSet/>
      <dgm:spPr/>
      <dgm:t>
        <a:bodyPr/>
        <a:lstStyle/>
        <a:p>
          <a:endParaRPr lang="es-ES"/>
        </a:p>
      </dgm:t>
    </dgm:pt>
    <dgm:pt modelId="{12D5EF6D-6871-8740-86E2-82AC12971564}" type="sibTrans" cxnId="{433EBD5F-FA5C-044E-B0C0-FAD95B1656A2}">
      <dgm:prSet/>
      <dgm:spPr/>
      <dgm:t>
        <a:bodyPr/>
        <a:lstStyle/>
        <a:p>
          <a:endParaRPr lang="es-ES"/>
        </a:p>
      </dgm:t>
    </dgm:pt>
    <dgm:pt modelId="{54A8CC6C-D5FB-7B47-830F-42D85312698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</a:p>
      </dgm:t>
    </dgm:pt>
    <dgm:pt modelId="{C18F1B05-C770-3046-A7AD-79D452CAF5CB}" type="parTrans" cxnId="{E241F3A8-C3BB-B248-AB18-F4C466D80A85}">
      <dgm:prSet/>
      <dgm:spPr/>
      <dgm:t>
        <a:bodyPr/>
        <a:lstStyle/>
        <a:p>
          <a:endParaRPr lang="es-ES"/>
        </a:p>
      </dgm:t>
    </dgm:pt>
    <dgm:pt modelId="{BED8FD4D-DDD1-BA45-BA6E-B797A39484F0}" type="sibTrans" cxnId="{E241F3A8-C3BB-B248-AB18-F4C466D80A85}">
      <dgm:prSet/>
      <dgm:spPr/>
      <dgm:t>
        <a:bodyPr/>
        <a:lstStyle/>
        <a:p>
          <a:endParaRPr lang="es-ES"/>
        </a:p>
      </dgm:t>
    </dgm:pt>
    <dgm:pt modelId="{1DA14950-E87B-5A4B-826A-41A68CE972A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</a:p>
      </dgm:t>
    </dgm:pt>
    <dgm:pt modelId="{581625C0-566F-1743-92B0-CB4607132570}" type="parTrans" cxnId="{4427D921-02C1-A049-ADEA-CCE486C86538}">
      <dgm:prSet/>
      <dgm:spPr/>
      <dgm:t>
        <a:bodyPr/>
        <a:lstStyle/>
        <a:p>
          <a:endParaRPr lang="es-ES"/>
        </a:p>
      </dgm:t>
    </dgm:pt>
    <dgm:pt modelId="{23B30566-905D-3C4E-9DFB-3FDC20793D92}" type="sibTrans" cxnId="{4427D921-02C1-A049-ADEA-CCE486C86538}">
      <dgm:prSet/>
      <dgm:spPr/>
      <dgm:t>
        <a:bodyPr/>
        <a:lstStyle/>
        <a:p>
          <a:endParaRPr lang="es-ES"/>
        </a:p>
      </dgm:t>
    </dgm:pt>
    <dgm:pt modelId="{A47A99EE-12CA-4C58-87F2-E5C8F5382F92}" type="pres">
      <dgm:prSet presAssocID="{DDE92BA4-9386-4F30-92B5-5736B0FA2D85}" presName="root" presStyleCnt="0">
        <dgm:presLayoutVars>
          <dgm:dir/>
          <dgm:resizeHandles val="exact"/>
        </dgm:presLayoutVars>
      </dgm:prSet>
      <dgm:spPr/>
    </dgm:pt>
    <dgm:pt modelId="{1C08A614-44DC-2149-8272-D155B7B938F0}" type="pres">
      <dgm:prSet presAssocID="{EE54D35D-2E95-F74E-A170-1FC251320932}" presName="compNode" presStyleCnt="0"/>
      <dgm:spPr/>
    </dgm:pt>
    <dgm:pt modelId="{74A05288-CD8F-EC45-AE3F-874A5E219771}" type="pres">
      <dgm:prSet presAssocID="{EE54D35D-2E95-F74E-A170-1FC251320932}" presName="iconBgRect" presStyleLbl="bgShp" presStyleIdx="0" presStyleCnt="8" custLinFactX="26330" custLinFactNeighborX="100000" custLinFactNeighborY="14023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E8B22430-C5F9-2E42-8851-836F2F7AF136}" type="pres">
      <dgm:prSet presAssocID="{EE54D35D-2E95-F74E-A170-1FC251320932}" presName="iconRect" presStyleLbl="node1" presStyleIdx="0" presStyleCnt="8" custLinFactX="100000" custLinFactNeighborX="117735" custLinFactNeighborY="17609"/>
      <dgm:spPr>
        <a:solidFill>
          <a:schemeClr val="bg1"/>
        </a:solidFill>
      </dgm:spPr>
    </dgm:pt>
    <dgm:pt modelId="{B0AD0AEA-E32A-904C-8349-9F919506FDF1}" type="pres">
      <dgm:prSet presAssocID="{EE54D35D-2E95-F74E-A170-1FC251320932}" presName="spaceRect" presStyleCnt="0"/>
      <dgm:spPr/>
    </dgm:pt>
    <dgm:pt modelId="{977D3A7C-AF6D-2149-82BF-5A8710F29EA3}" type="pres">
      <dgm:prSet presAssocID="{EE54D35D-2E95-F74E-A170-1FC251320932}" presName="textRect" presStyleLbl="revTx" presStyleIdx="0" presStyleCnt="8" custLinFactNeighborX="10851" custLinFactNeighborY="-25348">
        <dgm:presLayoutVars>
          <dgm:chMax val="1"/>
          <dgm:chPref val="1"/>
        </dgm:presLayoutVars>
      </dgm:prSet>
      <dgm:spPr/>
    </dgm:pt>
    <dgm:pt modelId="{89379073-5439-0C43-94BD-71EE952DB8AB}" type="pres">
      <dgm:prSet presAssocID="{7AB5CF89-7824-A44A-A96E-1835CDB2D106}" presName="sibTrans" presStyleCnt="0"/>
      <dgm:spPr/>
    </dgm:pt>
    <dgm:pt modelId="{D890A2A8-E149-4FEF-8BC5-6D5E6EE8BAC4}" type="pres">
      <dgm:prSet presAssocID="{32CC12C3-7048-4BA7-89B6-176D0F1BCC5A}" presName="compNode" presStyleCnt="0"/>
      <dgm:spPr/>
    </dgm:pt>
    <dgm:pt modelId="{FA271979-DC4E-4CB3-80B7-F90BD47218D8}" type="pres">
      <dgm:prSet presAssocID="{32CC12C3-7048-4BA7-89B6-176D0F1BCC5A}" presName="iconBgRect" presStyleLbl="bgShp" presStyleIdx="1" presStyleCnt="8" custLinFactX="81299" custLinFactNeighborX="100000" custLinFactNeighborY="3036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A370A2B6-E6F2-427B-9B27-EC63486B44DD}" type="pres">
      <dgm:prSet presAssocID="{32CC12C3-7048-4BA7-89B6-176D0F1BCC5A}" presName="iconRect" presStyleLbl="node1" presStyleIdx="1" presStyleCnt="8" custLinFactX="106778" custLinFactNeighborX="200000" custLinFactNeighborY="-28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3EFDB79-219A-4D9B-8E79-1D972E6C1297}" type="pres">
      <dgm:prSet presAssocID="{32CC12C3-7048-4BA7-89B6-176D0F1BCC5A}" presName="spaceRect" presStyleCnt="0"/>
      <dgm:spPr/>
    </dgm:pt>
    <dgm:pt modelId="{6837D472-6867-48AE-BA2D-6D7C7EFC6B40}" type="pres">
      <dgm:prSet presAssocID="{32CC12C3-7048-4BA7-89B6-176D0F1BCC5A}" presName="textRect" presStyleLbl="revTx" presStyleIdx="1" presStyleCnt="8" custLinFactNeighborX="43664" custLinFactNeighborY="-34361">
        <dgm:presLayoutVars>
          <dgm:chMax val="1"/>
          <dgm:chPref val="1"/>
        </dgm:presLayoutVars>
      </dgm:prSet>
      <dgm:spPr/>
    </dgm:pt>
    <dgm:pt modelId="{78D1016A-B3D6-4CA0-BF72-A18106FB5E38}" type="pres">
      <dgm:prSet presAssocID="{C9C1F979-485C-4AB6-98A6-CF40D338CA53}" presName="sibTrans" presStyleCnt="0"/>
      <dgm:spPr/>
    </dgm:pt>
    <dgm:pt modelId="{D6CBBC38-C198-461E-8583-376E3692C981}" type="pres">
      <dgm:prSet presAssocID="{E05B9F77-97C9-4CDE-9C0F-28A50F4061D9}" presName="compNode" presStyleCnt="0"/>
      <dgm:spPr/>
    </dgm:pt>
    <dgm:pt modelId="{DCB86BB2-8C95-44E7-AAC2-A95C08BBE6EB}" type="pres">
      <dgm:prSet presAssocID="{E05B9F77-97C9-4CDE-9C0F-28A50F4061D9}" presName="iconBgRect" presStyleLbl="bgShp" presStyleIdx="2" presStyleCnt="8" custLinFactX="100000" custLinFactNeighborX="136823" custLinFactNeighborY="7669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77AA6452-9E8F-4A7B-A819-C33F3B0DBF74}" type="pres">
      <dgm:prSet presAssocID="{E05B9F77-97C9-4CDE-9C0F-28A50F4061D9}" presName="iconRect" presStyleLbl="node1" presStyleIdx="2" presStyleCnt="8" custLinFactNeighborX="10506" custLinFactNeighborY="64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1D5CA12-5D7C-4777-B433-70B23A52C43F}" type="pres">
      <dgm:prSet presAssocID="{E05B9F77-97C9-4CDE-9C0F-28A50F4061D9}" presName="spaceRect" presStyleCnt="0"/>
      <dgm:spPr/>
    </dgm:pt>
    <dgm:pt modelId="{61E2C3C6-844C-4710-BB49-57B42E3CD05A}" type="pres">
      <dgm:prSet presAssocID="{E05B9F77-97C9-4CDE-9C0F-28A50F4061D9}" presName="textRect" presStyleLbl="revTx" presStyleIdx="2" presStyleCnt="8" custLinFactNeighborX="71009" custLinFactNeighborY="-31638">
        <dgm:presLayoutVars>
          <dgm:chMax val="1"/>
          <dgm:chPref val="1"/>
        </dgm:presLayoutVars>
      </dgm:prSet>
      <dgm:spPr/>
    </dgm:pt>
    <dgm:pt modelId="{504B29E1-F8EE-4861-911A-A5FF8FDEC06C}" type="pres">
      <dgm:prSet presAssocID="{138CD0AE-5375-485A-8B1F-521D61CEC1DB}" presName="sibTrans" presStyleCnt="0"/>
      <dgm:spPr/>
    </dgm:pt>
    <dgm:pt modelId="{DCA0623F-B83F-1A47-BD61-120842DE8044}" type="pres">
      <dgm:prSet presAssocID="{FC8A7B7F-F8DE-6C48-B0AB-EAFFBBAFF8D9}" presName="compNode" presStyleCnt="0"/>
      <dgm:spPr/>
    </dgm:pt>
    <dgm:pt modelId="{456B60C3-76E4-D443-A687-BA9DD73CD705}" type="pres">
      <dgm:prSet presAssocID="{FC8A7B7F-F8DE-6C48-B0AB-EAFFBBAFF8D9}" presName="iconBgRect" presStyleLbl="bgShp" presStyleIdx="3" presStyleCnt="8" custLinFactNeighborX="-67256" custLinFactNeighborY="-9735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6A9654F-7031-5E4B-A870-1671CCBF1C22}" type="pres">
      <dgm:prSet presAssocID="{FC8A7B7F-F8DE-6C48-B0AB-EAFFBBAFF8D9}" presName="iconRect" presStyleLbl="node1" presStyleIdx="3" presStyleCnt="8" custLinFactX="-400000" custLinFactY="172773" custLinFactNeighborX="-404585" custLinFactNeighborY="200000"/>
      <dgm:spPr>
        <a:solidFill>
          <a:schemeClr val="bg1"/>
        </a:solidFill>
        <a:ln>
          <a:solidFill>
            <a:schemeClr val="bg1">
              <a:alpha val="0"/>
            </a:schemeClr>
          </a:solidFill>
        </a:ln>
      </dgm:spPr>
    </dgm:pt>
    <dgm:pt modelId="{E84A039F-ADB3-C340-B810-93FFB9772D76}" type="pres">
      <dgm:prSet presAssocID="{FC8A7B7F-F8DE-6C48-B0AB-EAFFBBAFF8D9}" presName="spaceRect" presStyleCnt="0"/>
      <dgm:spPr/>
    </dgm:pt>
    <dgm:pt modelId="{F0C1AD66-D4CC-AD4A-86F7-B0F0D20ACF6C}" type="pres">
      <dgm:prSet presAssocID="{FC8A7B7F-F8DE-6C48-B0AB-EAFFBBAFF8D9}" presName="textRect" presStyleLbl="revTx" presStyleIdx="3" presStyleCnt="8" custLinFactX="3664" custLinFactNeighborX="100000" custLinFactNeighborY="-34246">
        <dgm:presLayoutVars>
          <dgm:chMax val="1"/>
          <dgm:chPref val="1"/>
        </dgm:presLayoutVars>
      </dgm:prSet>
      <dgm:spPr/>
    </dgm:pt>
    <dgm:pt modelId="{67E48A48-CD87-EE4A-9D3E-97E82A415281}" type="pres">
      <dgm:prSet presAssocID="{F3DE5346-DF06-1147-824D-19E921BD7814}" presName="sibTrans" presStyleCnt="0"/>
      <dgm:spPr/>
    </dgm:pt>
    <dgm:pt modelId="{C037E189-DC13-4B01-AB7B-3E7955E34B3D}" type="pres">
      <dgm:prSet presAssocID="{C479BF5C-0B60-496F-9251-608D9B45047F}" presName="compNode" presStyleCnt="0"/>
      <dgm:spPr/>
    </dgm:pt>
    <dgm:pt modelId="{52E5D3B3-A3CA-4A37-A3CF-E33F2691EB33}" type="pres">
      <dgm:prSet presAssocID="{C479BF5C-0B60-496F-9251-608D9B45047F}" presName="iconBgRect" presStyleLbl="bgShp" presStyleIdx="4" presStyleCnt="8" custLinFactX="-199436" custLinFactY="100000" custLinFactNeighborX="-200000" custLinFactNeighborY="110767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436A4AB-A46D-4836-BAB8-D5849604D212}" type="pres">
      <dgm:prSet presAssocID="{C479BF5C-0B60-496F-9251-608D9B45047F}" presName="iconRect" presStyleLbl="node1" presStyleIdx="4" presStyleCnt="8" custLinFactX="-400000" custLinFactY="132408" custLinFactNeighborX="-466268" custLinFactNeighborY="200000"/>
      <dgm:spPr>
        <a:ln>
          <a:noFill/>
        </a:ln>
      </dgm:spPr>
    </dgm:pt>
    <dgm:pt modelId="{3226F58B-3D4D-4387-BD27-FC8507FF1A86}" type="pres">
      <dgm:prSet presAssocID="{C479BF5C-0B60-496F-9251-608D9B45047F}" presName="spaceRect" presStyleCnt="0"/>
      <dgm:spPr/>
    </dgm:pt>
    <dgm:pt modelId="{463C505E-434B-4504-AA42-26434296AD07}" type="pres">
      <dgm:prSet presAssocID="{C479BF5C-0B60-496F-9251-608D9B45047F}" presName="textRect" presStyleLbl="revTx" presStyleIdx="4" presStyleCnt="8" custLinFactX="-200000" custLinFactY="113490" custLinFactNeighborX="-257945" custLinFactNeighborY="200000">
        <dgm:presLayoutVars>
          <dgm:chMax val="1"/>
          <dgm:chPref val="1"/>
        </dgm:presLayoutVars>
      </dgm:prSet>
      <dgm:spPr/>
    </dgm:pt>
    <dgm:pt modelId="{5C85437D-52E1-3D47-A12C-8642B63CB9BE}" type="pres">
      <dgm:prSet presAssocID="{F9584D26-DDB1-40D9-88EF-612FF8D24406}" presName="sibTrans" presStyleCnt="0"/>
      <dgm:spPr/>
    </dgm:pt>
    <dgm:pt modelId="{EA1EC851-6517-FC4D-A421-BAD395C677D3}" type="pres">
      <dgm:prSet presAssocID="{66BB549B-D7D0-CB42-92F5-1A0991BE8DAF}" presName="compNode" presStyleCnt="0"/>
      <dgm:spPr/>
    </dgm:pt>
    <dgm:pt modelId="{B9D6E06D-E2CE-0B4C-B827-EAE2BF76ADE7}" type="pres">
      <dgm:prSet presAssocID="{66BB549B-D7D0-CB42-92F5-1A0991BE8DAF}" presName="iconBgRect" presStyleLbl="bgShp" presStyleIdx="5" presStyleCnt="8" custLinFactX="-70081" custLinFactNeighborX="-100000" custLinFactNeighborY="-32069"/>
      <dgm:spPr>
        <a:prstGeom prst="round2DiagRect">
          <a:avLst>
            <a:gd name="adj1" fmla="val 29727"/>
            <a:gd name="adj2" fmla="val 0"/>
          </a:avLst>
        </a:prstGeom>
      </dgm:spPr>
    </dgm:pt>
    <dgm:pt modelId="{0983DACC-4D61-F54A-B81B-B668A811D995}" type="pres">
      <dgm:prSet presAssocID="{66BB549B-D7D0-CB42-92F5-1A0991BE8DAF}" presName="iconRect" presStyleLbl="node1" presStyleIdx="5" presStyleCnt="8" custLinFactX="-100000" custLinFactNeighborX="-109598" custLinFactNeighborY="-38997"/>
      <dgm:spPr/>
    </dgm:pt>
    <dgm:pt modelId="{EEC38CA8-F1E9-2740-AA65-68099173D12A}" type="pres">
      <dgm:prSet presAssocID="{66BB549B-D7D0-CB42-92F5-1A0991BE8DAF}" presName="spaceRect" presStyleCnt="0"/>
      <dgm:spPr/>
    </dgm:pt>
    <dgm:pt modelId="{1CFE6776-CD6B-2F4F-82CF-660F20B5BF25}" type="pres">
      <dgm:prSet presAssocID="{66BB549B-D7D0-CB42-92F5-1A0991BE8DAF}" presName="textRect" presStyleLbl="revTx" presStyleIdx="5" presStyleCnt="8" custLinFactNeighborX="51758" custLinFactNeighborY="-58043">
        <dgm:presLayoutVars>
          <dgm:chMax val="1"/>
          <dgm:chPref val="1"/>
        </dgm:presLayoutVars>
      </dgm:prSet>
      <dgm:spPr/>
    </dgm:pt>
    <dgm:pt modelId="{3C45338E-9BDB-A640-BF7C-1905721C1CB8}" type="pres">
      <dgm:prSet presAssocID="{12D5EF6D-6871-8740-86E2-82AC12971564}" presName="sibTrans" presStyleCnt="0"/>
      <dgm:spPr/>
    </dgm:pt>
    <dgm:pt modelId="{D8262DC3-8C47-B94B-B480-9174F24B55CF}" type="pres">
      <dgm:prSet presAssocID="{1DA14950-E87B-5A4B-826A-41A68CE972A8}" presName="compNode" presStyleCnt="0"/>
      <dgm:spPr/>
    </dgm:pt>
    <dgm:pt modelId="{5EBE7B35-A249-D54F-B8D0-C1A7AF3A0377}" type="pres">
      <dgm:prSet presAssocID="{1DA14950-E87B-5A4B-826A-41A68CE972A8}" presName="iconBgRect" presStyleLbl="bgShp" presStyleIdx="6" presStyleCnt="8" custLinFactX="23709" custLinFactNeighborX="100000" custLinFactNeighborY="-38257"/>
      <dgm:spPr>
        <a:prstGeom prst="round2DiagRect">
          <a:avLst>
            <a:gd name="adj1" fmla="val 29727"/>
            <a:gd name="adj2" fmla="val 0"/>
          </a:avLst>
        </a:prstGeom>
      </dgm:spPr>
    </dgm:pt>
    <dgm:pt modelId="{5244D44B-E50E-FE46-8A43-ED531B1780AF}" type="pres">
      <dgm:prSet presAssocID="{1DA14950-E87B-5A4B-826A-41A68CE972A8}" presName="iconRect" presStyleLbl="node1" presStyleIdx="6" presStyleCnt="8" custLinFactX="100000" custLinFactNeighborX="120076" custLinFactNeighborY="-69937"/>
      <dgm:spPr/>
    </dgm:pt>
    <dgm:pt modelId="{D6F6565E-6B8D-5248-A9BB-3AB2F091A8ED}" type="pres">
      <dgm:prSet presAssocID="{1DA14950-E87B-5A4B-826A-41A68CE972A8}" presName="spaceRect" presStyleCnt="0"/>
      <dgm:spPr/>
    </dgm:pt>
    <dgm:pt modelId="{DC5797CF-F0B4-624C-B9AA-8572C84B0451}" type="pres">
      <dgm:prSet presAssocID="{1DA14950-E87B-5A4B-826A-41A68CE972A8}" presName="textRect" presStyleLbl="revTx" presStyleIdx="6" presStyleCnt="8" custLinFactNeighborX="82037" custLinFactNeighborY="-60855">
        <dgm:presLayoutVars>
          <dgm:chMax val="1"/>
          <dgm:chPref val="1"/>
        </dgm:presLayoutVars>
      </dgm:prSet>
      <dgm:spPr/>
    </dgm:pt>
    <dgm:pt modelId="{7B12C26F-2C31-4349-96C6-E6B88A7495C2}" type="pres">
      <dgm:prSet presAssocID="{23B30566-905D-3C4E-9DFB-3FDC20793D92}" presName="sibTrans" presStyleCnt="0"/>
      <dgm:spPr/>
    </dgm:pt>
    <dgm:pt modelId="{50498D59-8BAE-0D49-AC8B-B512CEA110F9}" type="pres">
      <dgm:prSet presAssocID="{54A8CC6C-D5FB-7B47-830F-42D85312698E}" presName="compNode" presStyleCnt="0"/>
      <dgm:spPr/>
    </dgm:pt>
    <dgm:pt modelId="{EEDBC86E-074C-D04B-9ABF-CAEB2F1046E7}" type="pres">
      <dgm:prSet presAssocID="{54A8CC6C-D5FB-7B47-830F-42D85312698E}" presName="iconBgRect" presStyleLbl="bgShp" presStyleIdx="7" presStyleCnt="8" custLinFactX="67587" custLinFactNeighborX="100000" custLinFactNeighborY="-36545"/>
      <dgm:spPr>
        <a:prstGeom prst="round2DiagRect">
          <a:avLst>
            <a:gd name="adj1" fmla="val 29727"/>
            <a:gd name="adj2" fmla="val 0"/>
          </a:avLst>
        </a:prstGeom>
      </dgm:spPr>
    </dgm:pt>
    <dgm:pt modelId="{08B5A9A4-0DBE-F148-9B70-B284A6AF2ED7}" type="pres">
      <dgm:prSet presAssocID="{54A8CC6C-D5FB-7B47-830F-42D85312698E}" presName="iconRect" presStyleLbl="node1" presStyleIdx="7" presStyleCnt="8" custLinFactX="100212" custLinFactNeighborX="200000" custLinFactNeighborY="-50498"/>
      <dgm:spPr/>
    </dgm:pt>
    <dgm:pt modelId="{168E0D27-1C88-894E-9DCA-18B720417735}" type="pres">
      <dgm:prSet presAssocID="{54A8CC6C-D5FB-7B47-830F-42D85312698E}" presName="spaceRect" presStyleCnt="0"/>
      <dgm:spPr/>
    </dgm:pt>
    <dgm:pt modelId="{0C0F6404-86FA-6742-B6C2-CF6917859F61}" type="pres">
      <dgm:prSet presAssocID="{54A8CC6C-D5FB-7B47-830F-42D85312698E}" presName="textRect" presStyleLbl="revTx" presStyleIdx="7" presStyleCnt="8" custScaleX="113149" custLinFactX="955" custLinFactNeighborX="100000" custLinFactNeighborY="-55092">
        <dgm:presLayoutVars>
          <dgm:chMax val="1"/>
          <dgm:chPref val="1"/>
        </dgm:presLayoutVars>
      </dgm:prSet>
      <dgm:spPr/>
    </dgm:pt>
  </dgm:ptLst>
  <dgm:cxnLst>
    <dgm:cxn modelId="{BFFE5101-1585-C048-957A-7B5B111E4FA6}" type="presOf" srcId="{DDE92BA4-9386-4F30-92B5-5736B0FA2D85}" destId="{A47A99EE-12CA-4C58-87F2-E5C8F5382F92}" srcOrd="0" destOrd="0" presId="urn:microsoft.com/office/officeart/2018/5/layout/IconLeafLabelList"/>
    <dgm:cxn modelId="{495D1D14-3759-8D47-B7A6-38973ED4A5DC}" type="presOf" srcId="{EE54D35D-2E95-F74E-A170-1FC251320932}" destId="{977D3A7C-AF6D-2149-82BF-5A8710F29EA3}" srcOrd="0" destOrd="0" presId="urn:microsoft.com/office/officeart/2018/5/layout/IconLeafLabelList"/>
    <dgm:cxn modelId="{63049915-5D80-46B8-912A-6BD0977A0F78}" srcId="{DDE92BA4-9386-4F30-92B5-5736B0FA2D85}" destId="{32CC12C3-7048-4BA7-89B6-176D0F1BCC5A}" srcOrd="1" destOrd="0" parTransId="{5EC94260-8731-4AFF-89CB-861C559CDCAF}" sibTransId="{C9C1F979-485C-4AB6-98A6-CF40D338CA53}"/>
    <dgm:cxn modelId="{4427D921-02C1-A049-ADEA-CCE486C86538}" srcId="{DDE92BA4-9386-4F30-92B5-5736B0FA2D85}" destId="{1DA14950-E87B-5A4B-826A-41A68CE972A8}" srcOrd="6" destOrd="0" parTransId="{581625C0-566F-1743-92B0-CB4607132570}" sibTransId="{23B30566-905D-3C4E-9DFB-3FDC20793D92}"/>
    <dgm:cxn modelId="{DB54B42F-1867-EE4E-9713-E3BCA2C55C8A}" type="presOf" srcId="{1DA14950-E87B-5A4B-826A-41A68CE972A8}" destId="{DC5797CF-F0B4-624C-B9AA-8572C84B0451}" srcOrd="0" destOrd="0" presId="urn:microsoft.com/office/officeart/2018/5/layout/IconLeafLabelList"/>
    <dgm:cxn modelId="{433EBD5F-FA5C-044E-B0C0-FAD95B1656A2}" srcId="{DDE92BA4-9386-4F30-92B5-5736B0FA2D85}" destId="{66BB549B-D7D0-CB42-92F5-1A0991BE8DAF}" srcOrd="5" destOrd="0" parTransId="{8BD51434-B999-314A-BACB-F7A646ECDB1F}" sibTransId="{12D5EF6D-6871-8740-86E2-82AC12971564}"/>
    <dgm:cxn modelId="{0F6A9761-6506-4E07-978D-B24696096B43}" srcId="{DDE92BA4-9386-4F30-92B5-5736B0FA2D85}" destId="{E05B9F77-97C9-4CDE-9C0F-28A50F4061D9}" srcOrd="2" destOrd="0" parTransId="{21A95EC6-73E5-44AC-A951-E9A57A9206CE}" sibTransId="{138CD0AE-5375-485A-8B1F-521D61CEC1DB}"/>
    <dgm:cxn modelId="{A587ED51-7BDA-E048-A5CA-05A0981F2254}" srcId="{DDE92BA4-9386-4F30-92B5-5736B0FA2D85}" destId="{FC8A7B7F-F8DE-6C48-B0AB-EAFFBBAFF8D9}" srcOrd="3" destOrd="0" parTransId="{F217591F-4B77-1D42-B625-B04A3F04215A}" sibTransId="{F3DE5346-DF06-1147-824D-19E921BD7814}"/>
    <dgm:cxn modelId="{0AD8A87E-A223-BE45-A1FF-3D3F114F391A}" type="presOf" srcId="{C479BF5C-0B60-496F-9251-608D9B45047F}" destId="{463C505E-434B-4504-AA42-26434296AD07}" srcOrd="0" destOrd="0" presId="urn:microsoft.com/office/officeart/2018/5/layout/IconLeafLabelList"/>
    <dgm:cxn modelId="{06C8D08E-928A-C140-BA45-F97DB9B2E122}" type="presOf" srcId="{66BB549B-D7D0-CB42-92F5-1A0991BE8DAF}" destId="{1CFE6776-CD6B-2F4F-82CF-660F20B5BF25}" srcOrd="0" destOrd="0" presId="urn:microsoft.com/office/officeart/2018/5/layout/IconLeafLabelList"/>
    <dgm:cxn modelId="{5B772E97-C058-BC4D-A5F7-073719447B35}" type="presOf" srcId="{54A8CC6C-D5FB-7B47-830F-42D85312698E}" destId="{0C0F6404-86FA-6742-B6C2-CF6917859F61}" srcOrd="0" destOrd="0" presId="urn:microsoft.com/office/officeart/2018/5/layout/IconLeafLabelList"/>
    <dgm:cxn modelId="{E241F3A8-C3BB-B248-AB18-F4C466D80A85}" srcId="{DDE92BA4-9386-4F30-92B5-5736B0FA2D85}" destId="{54A8CC6C-D5FB-7B47-830F-42D85312698E}" srcOrd="7" destOrd="0" parTransId="{C18F1B05-C770-3046-A7AD-79D452CAF5CB}" sibTransId="{BED8FD4D-DDD1-BA45-BA6E-B797A39484F0}"/>
    <dgm:cxn modelId="{56622BAA-3E87-A441-BC32-3A5AB58267AC}" srcId="{DDE92BA4-9386-4F30-92B5-5736B0FA2D85}" destId="{EE54D35D-2E95-F74E-A170-1FC251320932}" srcOrd="0" destOrd="0" parTransId="{1A3F9A13-938B-F043-9D4F-FCFE988D4BFA}" sibTransId="{7AB5CF89-7824-A44A-A96E-1835CDB2D106}"/>
    <dgm:cxn modelId="{3A11A6BD-990B-5F41-AB51-E624ED80CB8D}" type="presOf" srcId="{32CC12C3-7048-4BA7-89B6-176D0F1BCC5A}" destId="{6837D472-6867-48AE-BA2D-6D7C7EFC6B40}" srcOrd="0" destOrd="0" presId="urn:microsoft.com/office/officeart/2018/5/layout/IconLeafLabelList"/>
    <dgm:cxn modelId="{107590CF-4151-1A45-B4E0-9B4E43285519}" type="presOf" srcId="{E05B9F77-97C9-4CDE-9C0F-28A50F4061D9}" destId="{61E2C3C6-844C-4710-BB49-57B42E3CD05A}" srcOrd="0" destOrd="0" presId="urn:microsoft.com/office/officeart/2018/5/layout/IconLeafLabelList"/>
    <dgm:cxn modelId="{CD1A38D9-8FCB-AE4D-B525-C33E92E46E0F}" type="presOf" srcId="{FC8A7B7F-F8DE-6C48-B0AB-EAFFBBAFF8D9}" destId="{F0C1AD66-D4CC-AD4A-86F7-B0F0D20ACF6C}" srcOrd="0" destOrd="0" presId="urn:microsoft.com/office/officeart/2018/5/layout/IconLeafLabelList"/>
    <dgm:cxn modelId="{CFBBD9DD-2C29-46DD-8D11-1D42AB32A965}" srcId="{DDE92BA4-9386-4F30-92B5-5736B0FA2D85}" destId="{C479BF5C-0B60-496F-9251-608D9B45047F}" srcOrd="4" destOrd="0" parTransId="{C561741E-DE87-4907-94BA-67407A75BCAB}" sibTransId="{F9584D26-DDB1-40D9-88EF-612FF8D24406}"/>
    <dgm:cxn modelId="{C19CFD99-873B-EC49-B88D-9F5D972DA760}" type="presParOf" srcId="{A47A99EE-12CA-4C58-87F2-E5C8F5382F92}" destId="{1C08A614-44DC-2149-8272-D155B7B938F0}" srcOrd="0" destOrd="0" presId="urn:microsoft.com/office/officeart/2018/5/layout/IconLeafLabelList"/>
    <dgm:cxn modelId="{23C120C3-9CD5-F34F-BEDB-A410F350F172}" type="presParOf" srcId="{1C08A614-44DC-2149-8272-D155B7B938F0}" destId="{74A05288-CD8F-EC45-AE3F-874A5E219771}" srcOrd="0" destOrd="0" presId="urn:microsoft.com/office/officeart/2018/5/layout/IconLeafLabelList"/>
    <dgm:cxn modelId="{FCFDC03F-0626-AB41-ADAF-296FA400A833}" type="presParOf" srcId="{1C08A614-44DC-2149-8272-D155B7B938F0}" destId="{E8B22430-C5F9-2E42-8851-836F2F7AF136}" srcOrd="1" destOrd="0" presId="urn:microsoft.com/office/officeart/2018/5/layout/IconLeafLabelList"/>
    <dgm:cxn modelId="{24125314-46A8-864C-9BD5-766160FF8FCF}" type="presParOf" srcId="{1C08A614-44DC-2149-8272-D155B7B938F0}" destId="{B0AD0AEA-E32A-904C-8349-9F919506FDF1}" srcOrd="2" destOrd="0" presId="urn:microsoft.com/office/officeart/2018/5/layout/IconLeafLabelList"/>
    <dgm:cxn modelId="{486F6CC4-6AB5-BC48-9046-0AB2AC3762DA}" type="presParOf" srcId="{1C08A614-44DC-2149-8272-D155B7B938F0}" destId="{977D3A7C-AF6D-2149-82BF-5A8710F29EA3}" srcOrd="3" destOrd="0" presId="urn:microsoft.com/office/officeart/2018/5/layout/IconLeafLabelList"/>
    <dgm:cxn modelId="{52B6231F-1803-B84E-AC0D-0778FB4717D8}" type="presParOf" srcId="{A47A99EE-12CA-4C58-87F2-E5C8F5382F92}" destId="{89379073-5439-0C43-94BD-71EE952DB8AB}" srcOrd="1" destOrd="0" presId="urn:microsoft.com/office/officeart/2018/5/layout/IconLeafLabelList"/>
    <dgm:cxn modelId="{E08877A9-824F-3146-96D4-51D582558C05}" type="presParOf" srcId="{A47A99EE-12CA-4C58-87F2-E5C8F5382F92}" destId="{D890A2A8-E149-4FEF-8BC5-6D5E6EE8BAC4}" srcOrd="2" destOrd="0" presId="urn:microsoft.com/office/officeart/2018/5/layout/IconLeafLabelList"/>
    <dgm:cxn modelId="{05D32D3F-C88B-2C43-B762-CEAFD1F79EE8}" type="presParOf" srcId="{D890A2A8-E149-4FEF-8BC5-6D5E6EE8BAC4}" destId="{FA271979-DC4E-4CB3-80B7-F90BD47218D8}" srcOrd="0" destOrd="0" presId="urn:microsoft.com/office/officeart/2018/5/layout/IconLeafLabelList"/>
    <dgm:cxn modelId="{CB51BF4A-C0CA-344A-92B3-AF6DCC1486F0}" type="presParOf" srcId="{D890A2A8-E149-4FEF-8BC5-6D5E6EE8BAC4}" destId="{A370A2B6-E6F2-427B-9B27-EC63486B44DD}" srcOrd="1" destOrd="0" presId="urn:microsoft.com/office/officeart/2018/5/layout/IconLeafLabelList"/>
    <dgm:cxn modelId="{D0B1D56B-80F9-7045-912C-A2DDD289A909}" type="presParOf" srcId="{D890A2A8-E149-4FEF-8BC5-6D5E6EE8BAC4}" destId="{03EFDB79-219A-4D9B-8E79-1D972E6C1297}" srcOrd="2" destOrd="0" presId="urn:microsoft.com/office/officeart/2018/5/layout/IconLeafLabelList"/>
    <dgm:cxn modelId="{F1C8A1E2-B7A6-4F48-A034-8A35742A51B0}" type="presParOf" srcId="{D890A2A8-E149-4FEF-8BC5-6D5E6EE8BAC4}" destId="{6837D472-6867-48AE-BA2D-6D7C7EFC6B40}" srcOrd="3" destOrd="0" presId="urn:microsoft.com/office/officeart/2018/5/layout/IconLeafLabelList"/>
    <dgm:cxn modelId="{049CCCEF-1AF3-1147-8627-E79B2B2BB372}" type="presParOf" srcId="{A47A99EE-12CA-4C58-87F2-E5C8F5382F92}" destId="{78D1016A-B3D6-4CA0-BF72-A18106FB5E38}" srcOrd="3" destOrd="0" presId="urn:microsoft.com/office/officeart/2018/5/layout/IconLeafLabelList"/>
    <dgm:cxn modelId="{330BAFF5-4146-574C-A4E8-89AE5C547DED}" type="presParOf" srcId="{A47A99EE-12CA-4C58-87F2-E5C8F5382F92}" destId="{D6CBBC38-C198-461E-8583-376E3692C981}" srcOrd="4" destOrd="0" presId="urn:microsoft.com/office/officeart/2018/5/layout/IconLeafLabelList"/>
    <dgm:cxn modelId="{614BB0F2-528A-A84F-9E07-EDCC00B6516D}" type="presParOf" srcId="{D6CBBC38-C198-461E-8583-376E3692C981}" destId="{DCB86BB2-8C95-44E7-AAC2-A95C08BBE6EB}" srcOrd="0" destOrd="0" presId="urn:microsoft.com/office/officeart/2018/5/layout/IconLeafLabelList"/>
    <dgm:cxn modelId="{0DCF1BE2-CF70-F342-BCD4-954A83ADEA35}" type="presParOf" srcId="{D6CBBC38-C198-461E-8583-376E3692C981}" destId="{77AA6452-9E8F-4A7B-A819-C33F3B0DBF74}" srcOrd="1" destOrd="0" presId="urn:microsoft.com/office/officeart/2018/5/layout/IconLeafLabelList"/>
    <dgm:cxn modelId="{AE9451BA-7006-CA41-8D5A-E24637408E57}" type="presParOf" srcId="{D6CBBC38-C198-461E-8583-376E3692C981}" destId="{41D5CA12-5D7C-4777-B433-70B23A52C43F}" srcOrd="2" destOrd="0" presId="urn:microsoft.com/office/officeart/2018/5/layout/IconLeafLabelList"/>
    <dgm:cxn modelId="{BBB15CF2-9462-3040-AE6E-1FDE4212FE82}" type="presParOf" srcId="{D6CBBC38-C198-461E-8583-376E3692C981}" destId="{61E2C3C6-844C-4710-BB49-57B42E3CD05A}" srcOrd="3" destOrd="0" presId="urn:microsoft.com/office/officeart/2018/5/layout/IconLeafLabelList"/>
    <dgm:cxn modelId="{D9849F5B-BD97-404D-9AEF-43C5CCA6ECFD}" type="presParOf" srcId="{A47A99EE-12CA-4C58-87F2-E5C8F5382F92}" destId="{504B29E1-F8EE-4861-911A-A5FF8FDEC06C}" srcOrd="5" destOrd="0" presId="urn:microsoft.com/office/officeart/2018/5/layout/IconLeafLabelList"/>
    <dgm:cxn modelId="{87A7FBB0-3A96-C74E-BCB0-26895D367177}" type="presParOf" srcId="{A47A99EE-12CA-4C58-87F2-E5C8F5382F92}" destId="{DCA0623F-B83F-1A47-BD61-120842DE8044}" srcOrd="6" destOrd="0" presId="urn:microsoft.com/office/officeart/2018/5/layout/IconLeafLabelList"/>
    <dgm:cxn modelId="{660100E8-DE08-F24F-9C43-19B19FE8D5C3}" type="presParOf" srcId="{DCA0623F-B83F-1A47-BD61-120842DE8044}" destId="{456B60C3-76E4-D443-A687-BA9DD73CD705}" srcOrd="0" destOrd="0" presId="urn:microsoft.com/office/officeart/2018/5/layout/IconLeafLabelList"/>
    <dgm:cxn modelId="{7785BABB-1969-EB48-852F-9333B0DE480C}" type="presParOf" srcId="{DCA0623F-B83F-1A47-BD61-120842DE8044}" destId="{D6A9654F-7031-5E4B-A870-1671CCBF1C22}" srcOrd="1" destOrd="0" presId="urn:microsoft.com/office/officeart/2018/5/layout/IconLeafLabelList"/>
    <dgm:cxn modelId="{324AD5CB-F9C4-8F42-B3D3-69F14ACB9003}" type="presParOf" srcId="{DCA0623F-B83F-1A47-BD61-120842DE8044}" destId="{E84A039F-ADB3-C340-B810-93FFB9772D76}" srcOrd="2" destOrd="0" presId="urn:microsoft.com/office/officeart/2018/5/layout/IconLeafLabelList"/>
    <dgm:cxn modelId="{4F5C88E3-D202-574F-821A-6B70549E1359}" type="presParOf" srcId="{DCA0623F-B83F-1A47-BD61-120842DE8044}" destId="{F0C1AD66-D4CC-AD4A-86F7-B0F0D20ACF6C}" srcOrd="3" destOrd="0" presId="urn:microsoft.com/office/officeart/2018/5/layout/IconLeafLabelList"/>
    <dgm:cxn modelId="{97184D36-8D05-D943-A142-E43674809861}" type="presParOf" srcId="{A47A99EE-12CA-4C58-87F2-E5C8F5382F92}" destId="{67E48A48-CD87-EE4A-9D3E-97E82A415281}" srcOrd="7" destOrd="0" presId="urn:microsoft.com/office/officeart/2018/5/layout/IconLeafLabelList"/>
    <dgm:cxn modelId="{D1871A9B-8214-7746-B43C-B810976C48A3}" type="presParOf" srcId="{A47A99EE-12CA-4C58-87F2-E5C8F5382F92}" destId="{C037E189-DC13-4B01-AB7B-3E7955E34B3D}" srcOrd="8" destOrd="0" presId="urn:microsoft.com/office/officeart/2018/5/layout/IconLeafLabelList"/>
    <dgm:cxn modelId="{75D9F32D-9555-E44A-9256-7BC7BC8B40FC}" type="presParOf" srcId="{C037E189-DC13-4B01-AB7B-3E7955E34B3D}" destId="{52E5D3B3-A3CA-4A37-A3CF-E33F2691EB33}" srcOrd="0" destOrd="0" presId="urn:microsoft.com/office/officeart/2018/5/layout/IconLeafLabelList"/>
    <dgm:cxn modelId="{D50DC1BD-B145-A740-8D6F-0FEEE753D666}" type="presParOf" srcId="{C037E189-DC13-4B01-AB7B-3E7955E34B3D}" destId="{D436A4AB-A46D-4836-BAB8-D5849604D212}" srcOrd="1" destOrd="0" presId="urn:microsoft.com/office/officeart/2018/5/layout/IconLeafLabelList"/>
    <dgm:cxn modelId="{45D82935-BF75-854E-879C-3B175FB9801A}" type="presParOf" srcId="{C037E189-DC13-4B01-AB7B-3E7955E34B3D}" destId="{3226F58B-3D4D-4387-BD27-FC8507FF1A86}" srcOrd="2" destOrd="0" presId="urn:microsoft.com/office/officeart/2018/5/layout/IconLeafLabelList"/>
    <dgm:cxn modelId="{7A5309A9-806C-7F41-A914-B8FEDDD26153}" type="presParOf" srcId="{C037E189-DC13-4B01-AB7B-3E7955E34B3D}" destId="{463C505E-434B-4504-AA42-26434296AD07}" srcOrd="3" destOrd="0" presId="urn:microsoft.com/office/officeart/2018/5/layout/IconLeafLabelList"/>
    <dgm:cxn modelId="{EBFC2911-18FA-7244-8520-48F8D7FA4E80}" type="presParOf" srcId="{A47A99EE-12CA-4C58-87F2-E5C8F5382F92}" destId="{5C85437D-52E1-3D47-A12C-8642B63CB9BE}" srcOrd="9" destOrd="0" presId="urn:microsoft.com/office/officeart/2018/5/layout/IconLeafLabelList"/>
    <dgm:cxn modelId="{8EE71170-A6D0-694D-A7B1-9A0587CE2F71}" type="presParOf" srcId="{A47A99EE-12CA-4C58-87F2-E5C8F5382F92}" destId="{EA1EC851-6517-FC4D-A421-BAD395C677D3}" srcOrd="10" destOrd="0" presId="urn:microsoft.com/office/officeart/2018/5/layout/IconLeafLabelList"/>
    <dgm:cxn modelId="{E8E8CBFF-9B01-4041-AA7C-04A4BA5D3344}" type="presParOf" srcId="{EA1EC851-6517-FC4D-A421-BAD395C677D3}" destId="{B9D6E06D-E2CE-0B4C-B827-EAE2BF76ADE7}" srcOrd="0" destOrd="0" presId="urn:microsoft.com/office/officeart/2018/5/layout/IconLeafLabelList"/>
    <dgm:cxn modelId="{E646ED58-BBBD-B547-BF27-6C85317FF0CA}" type="presParOf" srcId="{EA1EC851-6517-FC4D-A421-BAD395C677D3}" destId="{0983DACC-4D61-F54A-B81B-B668A811D995}" srcOrd="1" destOrd="0" presId="urn:microsoft.com/office/officeart/2018/5/layout/IconLeafLabelList"/>
    <dgm:cxn modelId="{93020FF9-1308-2F4F-B828-91FAF186F65A}" type="presParOf" srcId="{EA1EC851-6517-FC4D-A421-BAD395C677D3}" destId="{EEC38CA8-F1E9-2740-AA65-68099173D12A}" srcOrd="2" destOrd="0" presId="urn:microsoft.com/office/officeart/2018/5/layout/IconLeafLabelList"/>
    <dgm:cxn modelId="{D6427958-9D1C-5947-9F12-3000D7D7BD73}" type="presParOf" srcId="{EA1EC851-6517-FC4D-A421-BAD395C677D3}" destId="{1CFE6776-CD6B-2F4F-82CF-660F20B5BF25}" srcOrd="3" destOrd="0" presId="urn:microsoft.com/office/officeart/2018/5/layout/IconLeafLabelList"/>
    <dgm:cxn modelId="{10959BCC-37A7-F74A-9453-071E4DC682A8}" type="presParOf" srcId="{A47A99EE-12CA-4C58-87F2-E5C8F5382F92}" destId="{3C45338E-9BDB-A640-BF7C-1905721C1CB8}" srcOrd="11" destOrd="0" presId="urn:microsoft.com/office/officeart/2018/5/layout/IconLeafLabelList"/>
    <dgm:cxn modelId="{01013F39-EC0F-7148-96EF-5AD4A4483339}" type="presParOf" srcId="{A47A99EE-12CA-4C58-87F2-E5C8F5382F92}" destId="{D8262DC3-8C47-B94B-B480-9174F24B55CF}" srcOrd="12" destOrd="0" presId="urn:microsoft.com/office/officeart/2018/5/layout/IconLeafLabelList"/>
    <dgm:cxn modelId="{D08B0A4F-740F-4C4B-BB55-1BDAFB946140}" type="presParOf" srcId="{D8262DC3-8C47-B94B-B480-9174F24B55CF}" destId="{5EBE7B35-A249-D54F-B8D0-C1A7AF3A0377}" srcOrd="0" destOrd="0" presId="urn:microsoft.com/office/officeart/2018/5/layout/IconLeafLabelList"/>
    <dgm:cxn modelId="{4925EDF9-CFF6-2E4F-862F-D64CA6855EBC}" type="presParOf" srcId="{D8262DC3-8C47-B94B-B480-9174F24B55CF}" destId="{5244D44B-E50E-FE46-8A43-ED531B1780AF}" srcOrd="1" destOrd="0" presId="urn:microsoft.com/office/officeart/2018/5/layout/IconLeafLabelList"/>
    <dgm:cxn modelId="{305169B2-B957-024D-9B7F-B82AC42B717C}" type="presParOf" srcId="{D8262DC3-8C47-B94B-B480-9174F24B55CF}" destId="{D6F6565E-6B8D-5248-A9BB-3AB2F091A8ED}" srcOrd="2" destOrd="0" presId="urn:microsoft.com/office/officeart/2018/5/layout/IconLeafLabelList"/>
    <dgm:cxn modelId="{C41ADCAA-9EEA-3848-9C55-E49205C3608C}" type="presParOf" srcId="{D8262DC3-8C47-B94B-B480-9174F24B55CF}" destId="{DC5797CF-F0B4-624C-B9AA-8572C84B0451}" srcOrd="3" destOrd="0" presId="urn:microsoft.com/office/officeart/2018/5/layout/IconLeafLabelList"/>
    <dgm:cxn modelId="{2197695D-025C-A34F-A6C7-233EB1B3E017}" type="presParOf" srcId="{A47A99EE-12CA-4C58-87F2-E5C8F5382F92}" destId="{7B12C26F-2C31-4349-96C6-E6B88A7495C2}" srcOrd="13" destOrd="0" presId="urn:microsoft.com/office/officeart/2018/5/layout/IconLeafLabelList"/>
    <dgm:cxn modelId="{E2FE568B-82C2-F94C-9C88-58C0A5544BFE}" type="presParOf" srcId="{A47A99EE-12CA-4C58-87F2-E5C8F5382F92}" destId="{50498D59-8BAE-0D49-AC8B-B512CEA110F9}" srcOrd="14" destOrd="0" presId="urn:microsoft.com/office/officeart/2018/5/layout/IconLeafLabelList"/>
    <dgm:cxn modelId="{8C88BAA0-BDBC-7E42-AC9D-D19979CA395E}" type="presParOf" srcId="{50498D59-8BAE-0D49-AC8B-B512CEA110F9}" destId="{EEDBC86E-074C-D04B-9ABF-CAEB2F1046E7}" srcOrd="0" destOrd="0" presId="urn:microsoft.com/office/officeart/2018/5/layout/IconLeafLabelList"/>
    <dgm:cxn modelId="{96F16474-58E2-D043-AD88-7FE3690CF30A}" type="presParOf" srcId="{50498D59-8BAE-0D49-AC8B-B512CEA110F9}" destId="{08B5A9A4-0DBE-F148-9B70-B284A6AF2ED7}" srcOrd="1" destOrd="0" presId="urn:microsoft.com/office/officeart/2018/5/layout/IconLeafLabelList"/>
    <dgm:cxn modelId="{23BC5914-AC2C-004C-82FA-E6CD5CF0AC39}" type="presParOf" srcId="{50498D59-8BAE-0D49-AC8B-B512CEA110F9}" destId="{168E0D27-1C88-894E-9DCA-18B720417735}" srcOrd="2" destOrd="0" presId="urn:microsoft.com/office/officeart/2018/5/layout/IconLeafLabelList"/>
    <dgm:cxn modelId="{06BEB275-691D-1645-BF6D-2868F712BBDC}" type="presParOf" srcId="{50498D59-8BAE-0D49-AC8B-B512CEA110F9}" destId="{0C0F6404-86FA-6742-B6C2-CF6917859F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BC0C6A-951E-4B30-A61E-12F3C321233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B1ED828-1176-419E-A01A-A6DFDEB3F5E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La realización de </a:t>
          </a:r>
          <a:r>
            <a:rPr lang="es-ES" b="1" dirty="0"/>
            <a:t>encuestas</a:t>
          </a:r>
          <a:r>
            <a:rPr lang="es-ES" dirty="0"/>
            <a:t> y un </a:t>
          </a:r>
          <a:r>
            <a:rPr lang="es-ES" b="1" dirty="0"/>
            <a:t>análisis competitivo </a:t>
          </a:r>
          <a:r>
            <a:rPr lang="es-ES" dirty="0"/>
            <a:t>ha sido muy importante para la obtención clara de los requisitos y casos de uso base de la aplicación, desde los cuales ha resultado más fácil desarrollar proyecto.</a:t>
          </a:r>
          <a:endParaRPr lang="en-US" dirty="0"/>
        </a:p>
      </dgm:t>
    </dgm:pt>
    <dgm:pt modelId="{95D54963-4731-4BB8-8D1B-6DAC6B53D63C}" type="parTrans" cxnId="{92D6714E-CB94-4C4F-BF7B-D98E67A3B6F0}">
      <dgm:prSet/>
      <dgm:spPr/>
      <dgm:t>
        <a:bodyPr/>
        <a:lstStyle/>
        <a:p>
          <a:endParaRPr lang="en-US"/>
        </a:p>
      </dgm:t>
    </dgm:pt>
    <dgm:pt modelId="{81FC2653-6C87-43BF-87AC-0486CBC1E85E}" type="sibTrans" cxnId="{92D6714E-CB94-4C4F-BF7B-D98E67A3B6F0}">
      <dgm:prSet phldrT="01"/>
      <dgm:spPr/>
      <dgm:t>
        <a:bodyPr/>
        <a:lstStyle/>
        <a:p>
          <a:endParaRPr lang="en-US"/>
        </a:p>
      </dgm:t>
    </dgm:pt>
    <dgm:pt modelId="{EED82FB5-B81C-4992-BC2A-2773A04C4B7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La utilización </a:t>
          </a:r>
          <a:r>
            <a:rPr lang="es-ES" b="0" dirty="0"/>
            <a:t>del </a:t>
          </a:r>
          <a:r>
            <a:rPr lang="es-ES" b="1" dirty="0" err="1"/>
            <a:t>framework</a:t>
          </a:r>
          <a:r>
            <a:rPr lang="es-ES" b="1" dirty="0"/>
            <a:t> </a:t>
          </a:r>
          <a:r>
            <a:rPr lang="es-ES" b="1" dirty="0" err="1"/>
            <a:t>Nuxt</a:t>
          </a:r>
          <a:r>
            <a:rPr lang="es-ES" b="1" dirty="0"/>
            <a:t> </a:t>
          </a:r>
          <a:r>
            <a:rPr lang="es-ES" dirty="0"/>
            <a:t>en el </a:t>
          </a:r>
          <a:r>
            <a:rPr lang="es-ES" dirty="0" err="1"/>
            <a:t>frontend</a:t>
          </a:r>
          <a:r>
            <a:rPr lang="es-ES" dirty="0"/>
            <a:t> y del </a:t>
          </a:r>
          <a:r>
            <a:rPr lang="es-ES" b="1" dirty="0"/>
            <a:t>proveedor</a:t>
          </a:r>
          <a:r>
            <a:rPr lang="es-ES" dirty="0"/>
            <a:t> </a:t>
          </a:r>
          <a:r>
            <a:rPr lang="es-ES" b="1" dirty="0"/>
            <a:t>Firebase</a:t>
          </a:r>
          <a:r>
            <a:rPr lang="es-ES" dirty="0"/>
            <a:t> en el backend han simplificado la </a:t>
          </a:r>
          <a:r>
            <a:rPr lang="es-ES" dirty="0" err="1"/>
            <a:t>la</a:t>
          </a:r>
          <a:r>
            <a:rPr lang="es-ES" dirty="0"/>
            <a:t> implementación de una aplicación que destaca por su adaptabilidad y escalabilidad.</a:t>
          </a:r>
          <a:endParaRPr lang="en-US" dirty="0"/>
        </a:p>
      </dgm:t>
    </dgm:pt>
    <dgm:pt modelId="{4B2CF309-EFCB-4D39-AB2A-78E0B35BFCD3}" type="parTrans" cxnId="{53BCCC57-4C42-4C18-B9D6-3434CB7DA7A4}">
      <dgm:prSet/>
      <dgm:spPr/>
      <dgm:t>
        <a:bodyPr/>
        <a:lstStyle/>
        <a:p>
          <a:endParaRPr lang="en-US"/>
        </a:p>
      </dgm:t>
    </dgm:pt>
    <dgm:pt modelId="{778EED57-442A-4480-8F11-C43CD2348F37}" type="sibTrans" cxnId="{53BCCC57-4C42-4C18-B9D6-3434CB7DA7A4}">
      <dgm:prSet phldrT="02"/>
      <dgm:spPr/>
      <dgm:t>
        <a:bodyPr/>
        <a:lstStyle/>
        <a:p>
          <a:endParaRPr lang="en-US"/>
        </a:p>
      </dgm:t>
    </dgm:pt>
    <dgm:pt modelId="{A48ACD4F-61CF-4966-8F49-00F8591FFF2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El resultado final ha sido satisfactorio.</a:t>
          </a:r>
          <a:r>
            <a:rPr lang="es-ES" dirty="0"/>
            <a:t> Ha sido posible la producción de una red social para aficionados a los videojuegos, adquiriendo en el proceso conocimientos básicos sobre el desarrollo de aplicaciones web progresivas y las tecnologías utilizadas para ello.</a:t>
          </a:r>
          <a:endParaRPr lang="en-US" dirty="0"/>
        </a:p>
      </dgm:t>
    </dgm:pt>
    <dgm:pt modelId="{F2F1FF13-8D7B-44D6-8DC2-96F927D05397}" type="parTrans" cxnId="{D993C9C5-E1C7-4C16-8B26-433BC2603FB4}">
      <dgm:prSet/>
      <dgm:spPr/>
      <dgm:t>
        <a:bodyPr/>
        <a:lstStyle/>
        <a:p>
          <a:endParaRPr lang="en-US"/>
        </a:p>
      </dgm:t>
    </dgm:pt>
    <dgm:pt modelId="{21E793C7-D0D0-4028-AFE3-D7A26B6E4C70}" type="sibTrans" cxnId="{D993C9C5-E1C7-4C16-8B26-433BC2603FB4}">
      <dgm:prSet phldrT="03"/>
      <dgm:spPr/>
      <dgm:t>
        <a:bodyPr/>
        <a:lstStyle/>
        <a:p>
          <a:endParaRPr lang="en-US"/>
        </a:p>
      </dgm:t>
    </dgm:pt>
    <dgm:pt modelId="{2894678A-B5CD-48F1-B910-7D51470D0D86}" type="pres">
      <dgm:prSet presAssocID="{D5BC0C6A-951E-4B30-A61E-12F3C3212330}" presName="root" presStyleCnt="0">
        <dgm:presLayoutVars>
          <dgm:dir/>
          <dgm:resizeHandles val="exact"/>
        </dgm:presLayoutVars>
      </dgm:prSet>
      <dgm:spPr/>
    </dgm:pt>
    <dgm:pt modelId="{81FCB5F4-2674-414B-8871-E41AA213FBC4}" type="pres">
      <dgm:prSet presAssocID="{6B1ED828-1176-419E-A01A-A6DFDEB3F5E7}" presName="compNode" presStyleCnt="0"/>
      <dgm:spPr/>
    </dgm:pt>
    <dgm:pt modelId="{C0A3599A-A5B6-4B5A-9A7D-4B376ECDE296}" type="pres">
      <dgm:prSet presAssocID="{6B1ED828-1176-419E-A01A-A6DFDEB3F5E7}" presName="bgRect" presStyleLbl="bgShp" presStyleIdx="0" presStyleCnt="3" custLinFactNeighborY="-736"/>
      <dgm:spPr>
        <a:solidFill>
          <a:schemeClr val="bg2"/>
        </a:solidFill>
        <a:ln>
          <a:solidFill>
            <a:schemeClr val="bg2">
              <a:lumMod val="90000"/>
            </a:schemeClr>
          </a:solidFill>
        </a:ln>
      </dgm:spPr>
    </dgm:pt>
    <dgm:pt modelId="{ACDC6152-C6FD-42FD-8045-A3C4BFF30D4C}" type="pres">
      <dgm:prSet presAssocID="{6B1ED828-1176-419E-A01A-A6DFDEB3F5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bg2"/>
          </a:solidFill>
        </a:ln>
      </dgm:spPr>
    </dgm:pt>
    <dgm:pt modelId="{983B2300-5829-4405-9506-4691C0623315}" type="pres">
      <dgm:prSet presAssocID="{6B1ED828-1176-419E-A01A-A6DFDEB3F5E7}" presName="spaceRect" presStyleCnt="0"/>
      <dgm:spPr/>
    </dgm:pt>
    <dgm:pt modelId="{5F53788E-BF05-4C08-9C25-D401FF98AB91}" type="pres">
      <dgm:prSet presAssocID="{6B1ED828-1176-419E-A01A-A6DFDEB3F5E7}" presName="parTx" presStyleLbl="revTx" presStyleIdx="0" presStyleCnt="3">
        <dgm:presLayoutVars>
          <dgm:chMax val="0"/>
          <dgm:chPref val="0"/>
        </dgm:presLayoutVars>
      </dgm:prSet>
      <dgm:spPr/>
    </dgm:pt>
    <dgm:pt modelId="{A7890FCB-3FFD-4B32-8509-BFF0FA1A7B56}" type="pres">
      <dgm:prSet presAssocID="{81FC2653-6C87-43BF-87AC-0486CBC1E85E}" presName="sibTrans" presStyleCnt="0"/>
      <dgm:spPr/>
    </dgm:pt>
    <dgm:pt modelId="{153AC2A0-8661-40A7-99D1-697110B1A077}" type="pres">
      <dgm:prSet presAssocID="{EED82FB5-B81C-4992-BC2A-2773A04C4B77}" presName="compNode" presStyleCnt="0"/>
      <dgm:spPr/>
    </dgm:pt>
    <dgm:pt modelId="{A1000952-CEB2-40D2-BDB3-2D5DCAB85691}" type="pres">
      <dgm:prSet presAssocID="{EED82FB5-B81C-4992-BC2A-2773A04C4B77}" presName="bgRect" presStyleLbl="bgShp" presStyleIdx="1" presStyleCnt="3"/>
      <dgm:spPr>
        <a:solidFill>
          <a:schemeClr val="bg2"/>
        </a:solidFill>
        <a:ln>
          <a:solidFill>
            <a:schemeClr val="bg2">
              <a:lumMod val="90000"/>
            </a:schemeClr>
          </a:solidFill>
        </a:ln>
      </dgm:spPr>
    </dgm:pt>
    <dgm:pt modelId="{43E7FDE0-8F20-4CE5-9B61-9E5FD8500243}" type="pres">
      <dgm:prSet presAssocID="{EED82FB5-B81C-4992-BC2A-2773A04C4B77}" presName="iconRect" presStyleLbl="node1" presStyleIdx="1" presStyleCnt="3" custScaleX="120827" custScaleY="11392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solidFill>
            <a:schemeClr val="bg2"/>
          </a:solidFill>
        </a:ln>
      </dgm:spPr>
      <dgm:extLst>
        <a:ext uri="{E40237B7-FDA0-4F09-8148-C483321AD2D9}">
          <dgm14:cNvPr xmlns:dgm14="http://schemas.microsoft.com/office/drawing/2010/diagram" id="0" name="" descr="Cuaderno de estrategias"/>
        </a:ext>
      </dgm:extLst>
    </dgm:pt>
    <dgm:pt modelId="{22C59AB9-991F-4367-BBB6-EC4B34B77D5E}" type="pres">
      <dgm:prSet presAssocID="{EED82FB5-B81C-4992-BC2A-2773A04C4B77}" presName="spaceRect" presStyleCnt="0"/>
      <dgm:spPr/>
    </dgm:pt>
    <dgm:pt modelId="{B8F8E760-292C-4F49-A175-1D9C8352AD4A}" type="pres">
      <dgm:prSet presAssocID="{EED82FB5-B81C-4992-BC2A-2773A04C4B77}" presName="parTx" presStyleLbl="revTx" presStyleIdx="1" presStyleCnt="3">
        <dgm:presLayoutVars>
          <dgm:chMax val="0"/>
          <dgm:chPref val="0"/>
        </dgm:presLayoutVars>
      </dgm:prSet>
      <dgm:spPr/>
    </dgm:pt>
    <dgm:pt modelId="{3B682A13-089A-4F1B-A1DA-77313AEA6E57}" type="pres">
      <dgm:prSet presAssocID="{778EED57-442A-4480-8F11-C43CD2348F37}" presName="sibTrans" presStyleCnt="0"/>
      <dgm:spPr/>
    </dgm:pt>
    <dgm:pt modelId="{B6B0A117-F57E-44CE-AF76-38C0F7CC0E4A}" type="pres">
      <dgm:prSet presAssocID="{A48ACD4F-61CF-4966-8F49-00F8591FFF21}" presName="compNode" presStyleCnt="0"/>
      <dgm:spPr/>
    </dgm:pt>
    <dgm:pt modelId="{A2F5F6EA-4E0D-4D17-8CDD-5895A69705F4}" type="pres">
      <dgm:prSet presAssocID="{A48ACD4F-61CF-4966-8F49-00F8591FFF21}" presName="bgRect" presStyleLbl="bgShp" presStyleIdx="2" presStyleCnt="3"/>
      <dgm:spPr>
        <a:solidFill>
          <a:schemeClr val="bg2"/>
        </a:solidFill>
        <a:ln>
          <a:solidFill>
            <a:schemeClr val="bg2">
              <a:lumMod val="90000"/>
            </a:schemeClr>
          </a:solidFill>
        </a:ln>
      </dgm:spPr>
    </dgm:pt>
    <dgm:pt modelId="{6A604B43-4F96-480B-80F8-3A9CDF2384E0}" type="pres">
      <dgm:prSet presAssocID="{A48ACD4F-61CF-4966-8F49-00F8591FFF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bg2"/>
          </a:solidFill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FB4D2D33-3262-4328-9110-9397A4751D54}" type="pres">
      <dgm:prSet presAssocID="{A48ACD4F-61CF-4966-8F49-00F8591FFF21}" presName="spaceRect" presStyleCnt="0"/>
      <dgm:spPr/>
    </dgm:pt>
    <dgm:pt modelId="{216050BC-DD89-498C-BB93-0217543ADBE6}" type="pres">
      <dgm:prSet presAssocID="{A48ACD4F-61CF-4966-8F49-00F8591FFF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D6261B-ADBE-6A44-B80A-D068CEB14086}" type="presOf" srcId="{A48ACD4F-61CF-4966-8F49-00F8591FFF21}" destId="{216050BC-DD89-498C-BB93-0217543ADBE6}" srcOrd="0" destOrd="0" presId="urn:microsoft.com/office/officeart/2018/2/layout/IconVerticalSolidList"/>
    <dgm:cxn modelId="{14D05124-4F3D-1C42-A152-5844A9911709}" type="presOf" srcId="{D5BC0C6A-951E-4B30-A61E-12F3C3212330}" destId="{2894678A-B5CD-48F1-B910-7D51470D0D86}" srcOrd="0" destOrd="0" presId="urn:microsoft.com/office/officeart/2018/2/layout/IconVerticalSolidList"/>
    <dgm:cxn modelId="{C1FB0E2E-3467-A84F-9686-BAE9A9F437A3}" type="presOf" srcId="{6B1ED828-1176-419E-A01A-A6DFDEB3F5E7}" destId="{5F53788E-BF05-4C08-9C25-D401FF98AB91}" srcOrd="0" destOrd="0" presId="urn:microsoft.com/office/officeart/2018/2/layout/IconVerticalSolidList"/>
    <dgm:cxn modelId="{0EBC3366-6649-4748-9EE1-FBD1C11DD20B}" type="presOf" srcId="{EED82FB5-B81C-4992-BC2A-2773A04C4B77}" destId="{B8F8E760-292C-4F49-A175-1D9C8352AD4A}" srcOrd="0" destOrd="0" presId="urn:microsoft.com/office/officeart/2018/2/layout/IconVerticalSolidList"/>
    <dgm:cxn modelId="{92D6714E-CB94-4C4F-BF7B-D98E67A3B6F0}" srcId="{D5BC0C6A-951E-4B30-A61E-12F3C3212330}" destId="{6B1ED828-1176-419E-A01A-A6DFDEB3F5E7}" srcOrd="0" destOrd="0" parTransId="{95D54963-4731-4BB8-8D1B-6DAC6B53D63C}" sibTransId="{81FC2653-6C87-43BF-87AC-0486CBC1E85E}"/>
    <dgm:cxn modelId="{53BCCC57-4C42-4C18-B9D6-3434CB7DA7A4}" srcId="{D5BC0C6A-951E-4B30-A61E-12F3C3212330}" destId="{EED82FB5-B81C-4992-BC2A-2773A04C4B77}" srcOrd="1" destOrd="0" parTransId="{4B2CF309-EFCB-4D39-AB2A-78E0B35BFCD3}" sibTransId="{778EED57-442A-4480-8F11-C43CD2348F37}"/>
    <dgm:cxn modelId="{D993C9C5-E1C7-4C16-8B26-433BC2603FB4}" srcId="{D5BC0C6A-951E-4B30-A61E-12F3C3212330}" destId="{A48ACD4F-61CF-4966-8F49-00F8591FFF21}" srcOrd="2" destOrd="0" parTransId="{F2F1FF13-8D7B-44D6-8DC2-96F927D05397}" sibTransId="{21E793C7-D0D0-4028-AFE3-D7A26B6E4C70}"/>
    <dgm:cxn modelId="{670CE561-5F3D-DC48-B08C-5571DB7ECE6E}" type="presParOf" srcId="{2894678A-B5CD-48F1-B910-7D51470D0D86}" destId="{81FCB5F4-2674-414B-8871-E41AA213FBC4}" srcOrd="0" destOrd="0" presId="urn:microsoft.com/office/officeart/2018/2/layout/IconVerticalSolidList"/>
    <dgm:cxn modelId="{5338A967-FABC-7645-A2AD-A822806138D4}" type="presParOf" srcId="{81FCB5F4-2674-414B-8871-E41AA213FBC4}" destId="{C0A3599A-A5B6-4B5A-9A7D-4B376ECDE296}" srcOrd="0" destOrd="0" presId="urn:microsoft.com/office/officeart/2018/2/layout/IconVerticalSolidList"/>
    <dgm:cxn modelId="{592B58D5-EFD1-E441-9F20-041F480F7ED1}" type="presParOf" srcId="{81FCB5F4-2674-414B-8871-E41AA213FBC4}" destId="{ACDC6152-C6FD-42FD-8045-A3C4BFF30D4C}" srcOrd="1" destOrd="0" presId="urn:microsoft.com/office/officeart/2018/2/layout/IconVerticalSolidList"/>
    <dgm:cxn modelId="{17541F3B-4AEA-6247-B93D-CB9F2D3E9C06}" type="presParOf" srcId="{81FCB5F4-2674-414B-8871-E41AA213FBC4}" destId="{983B2300-5829-4405-9506-4691C0623315}" srcOrd="2" destOrd="0" presId="urn:microsoft.com/office/officeart/2018/2/layout/IconVerticalSolidList"/>
    <dgm:cxn modelId="{532B81A2-8112-D640-A5B8-B4AA4A2E0E5B}" type="presParOf" srcId="{81FCB5F4-2674-414B-8871-E41AA213FBC4}" destId="{5F53788E-BF05-4C08-9C25-D401FF98AB91}" srcOrd="3" destOrd="0" presId="urn:microsoft.com/office/officeart/2018/2/layout/IconVerticalSolidList"/>
    <dgm:cxn modelId="{68515587-8BD8-7949-B764-E221E4A165E7}" type="presParOf" srcId="{2894678A-B5CD-48F1-B910-7D51470D0D86}" destId="{A7890FCB-3FFD-4B32-8509-BFF0FA1A7B56}" srcOrd="1" destOrd="0" presId="urn:microsoft.com/office/officeart/2018/2/layout/IconVerticalSolidList"/>
    <dgm:cxn modelId="{8E6C8EC4-A82B-8E41-AD0B-8FF02ECAC36F}" type="presParOf" srcId="{2894678A-B5CD-48F1-B910-7D51470D0D86}" destId="{153AC2A0-8661-40A7-99D1-697110B1A077}" srcOrd="2" destOrd="0" presId="urn:microsoft.com/office/officeart/2018/2/layout/IconVerticalSolidList"/>
    <dgm:cxn modelId="{D5E9BDEC-88A9-9E47-A0E1-678A7D2C2832}" type="presParOf" srcId="{153AC2A0-8661-40A7-99D1-697110B1A077}" destId="{A1000952-CEB2-40D2-BDB3-2D5DCAB85691}" srcOrd="0" destOrd="0" presId="urn:microsoft.com/office/officeart/2018/2/layout/IconVerticalSolidList"/>
    <dgm:cxn modelId="{58646E6A-181B-C041-AF75-1418954CDB48}" type="presParOf" srcId="{153AC2A0-8661-40A7-99D1-697110B1A077}" destId="{43E7FDE0-8F20-4CE5-9B61-9E5FD8500243}" srcOrd="1" destOrd="0" presId="urn:microsoft.com/office/officeart/2018/2/layout/IconVerticalSolidList"/>
    <dgm:cxn modelId="{C95B8F10-B5BD-E845-9276-7D9CFAEB843C}" type="presParOf" srcId="{153AC2A0-8661-40A7-99D1-697110B1A077}" destId="{22C59AB9-991F-4367-BBB6-EC4B34B77D5E}" srcOrd="2" destOrd="0" presId="urn:microsoft.com/office/officeart/2018/2/layout/IconVerticalSolidList"/>
    <dgm:cxn modelId="{DC300D38-0E23-0D41-AD58-C1F29AAF6B83}" type="presParOf" srcId="{153AC2A0-8661-40A7-99D1-697110B1A077}" destId="{B8F8E760-292C-4F49-A175-1D9C8352AD4A}" srcOrd="3" destOrd="0" presId="urn:microsoft.com/office/officeart/2018/2/layout/IconVerticalSolidList"/>
    <dgm:cxn modelId="{3B943723-5044-B64E-9FF0-8212E94771CA}" type="presParOf" srcId="{2894678A-B5CD-48F1-B910-7D51470D0D86}" destId="{3B682A13-089A-4F1B-A1DA-77313AEA6E57}" srcOrd="3" destOrd="0" presId="urn:microsoft.com/office/officeart/2018/2/layout/IconVerticalSolidList"/>
    <dgm:cxn modelId="{BB95E9FF-C49B-CF42-A8B9-48E4DB373202}" type="presParOf" srcId="{2894678A-B5CD-48F1-B910-7D51470D0D86}" destId="{B6B0A117-F57E-44CE-AF76-38C0F7CC0E4A}" srcOrd="4" destOrd="0" presId="urn:microsoft.com/office/officeart/2018/2/layout/IconVerticalSolidList"/>
    <dgm:cxn modelId="{451468B9-D60D-E149-8D58-EBD0A3EFEE88}" type="presParOf" srcId="{B6B0A117-F57E-44CE-AF76-38C0F7CC0E4A}" destId="{A2F5F6EA-4E0D-4D17-8CDD-5895A69705F4}" srcOrd="0" destOrd="0" presId="urn:microsoft.com/office/officeart/2018/2/layout/IconVerticalSolidList"/>
    <dgm:cxn modelId="{4CF8E7C3-192F-D04D-92DA-FB8796494BD5}" type="presParOf" srcId="{B6B0A117-F57E-44CE-AF76-38C0F7CC0E4A}" destId="{6A604B43-4F96-480B-80F8-3A9CDF2384E0}" srcOrd="1" destOrd="0" presId="urn:microsoft.com/office/officeart/2018/2/layout/IconVerticalSolidList"/>
    <dgm:cxn modelId="{9BBF3666-9392-6C41-8094-3C9F0B04737F}" type="presParOf" srcId="{B6B0A117-F57E-44CE-AF76-38C0F7CC0E4A}" destId="{FB4D2D33-3262-4328-9110-9397A4751D54}" srcOrd="2" destOrd="0" presId="urn:microsoft.com/office/officeart/2018/2/layout/IconVerticalSolidList"/>
    <dgm:cxn modelId="{26D1CAC5-3DC3-F44A-9522-AA2B5DB7F774}" type="presParOf" srcId="{B6B0A117-F57E-44CE-AF76-38C0F7CC0E4A}" destId="{216050BC-DD89-498C-BB93-0217543ADB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2CD266-9A77-46E6-8FB4-48B597C132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144F61-F09B-446B-8DC4-0BA206E591C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Correcciones y optimizaciones </a:t>
          </a:r>
          <a:endParaRPr lang="en-US" dirty="0"/>
        </a:p>
      </dgm:t>
    </dgm:pt>
    <dgm:pt modelId="{F117E3C5-B048-40D1-84CF-D96251D0340E}" type="parTrans" cxnId="{B6E141D4-F2E0-456A-BBD5-1B1DB6142F8E}">
      <dgm:prSet/>
      <dgm:spPr/>
      <dgm:t>
        <a:bodyPr/>
        <a:lstStyle/>
        <a:p>
          <a:endParaRPr lang="en-US"/>
        </a:p>
      </dgm:t>
    </dgm:pt>
    <dgm:pt modelId="{283D7A7E-1FB5-4A58-A11D-9AB3797C8CA0}" type="sibTrans" cxnId="{B6E141D4-F2E0-456A-BBD5-1B1DB6142F8E}">
      <dgm:prSet/>
      <dgm:spPr/>
      <dgm:t>
        <a:bodyPr/>
        <a:lstStyle/>
        <a:p>
          <a:endParaRPr lang="en-US"/>
        </a:p>
      </dgm:t>
    </dgm:pt>
    <dgm:pt modelId="{49623231-D8DD-4971-9414-556D5C93FE0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noProof="0" dirty="0"/>
            <a:t>Ampliar contenido de las publicaciones, permitiendo también la inclusión de contenido multimedia o las menciones a otros usuarios. </a:t>
          </a:r>
        </a:p>
      </dgm:t>
    </dgm:pt>
    <dgm:pt modelId="{3E315B42-1890-4651-BA9D-547CF00B6CFF}" type="parTrans" cxnId="{A1EEE431-65FD-4220-9993-B434454223A3}">
      <dgm:prSet/>
      <dgm:spPr/>
      <dgm:t>
        <a:bodyPr/>
        <a:lstStyle/>
        <a:p>
          <a:endParaRPr lang="en-US"/>
        </a:p>
      </dgm:t>
    </dgm:pt>
    <dgm:pt modelId="{D8987AFF-0957-44F0-956F-462D0D6CA0E9}" type="sibTrans" cxnId="{A1EEE431-65FD-4220-9993-B434454223A3}">
      <dgm:prSet/>
      <dgm:spPr/>
      <dgm:t>
        <a:bodyPr/>
        <a:lstStyle/>
        <a:p>
          <a:endParaRPr lang="en-US"/>
        </a:p>
      </dgm:t>
    </dgm:pt>
    <dgm:pt modelId="{3B5AE43C-8816-40FA-B4A7-75B376F0D9D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Incluir logros o premios en base a criterios de uso, éxito de publicaciones y de relaciones. </a:t>
          </a:r>
          <a:endParaRPr lang="en-US" dirty="0"/>
        </a:p>
      </dgm:t>
    </dgm:pt>
    <dgm:pt modelId="{824F169B-35F7-49D1-BBF3-36AE01CD87A5}" type="parTrans" cxnId="{07CF7C9F-C819-4EFD-94F3-789B7C9BD2E5}">
      <dgm:prSet/>
      <dgm:spPr/>
      <dgm:t>
        <a:bodyPr/>
        <a:lstStyle/>
        <a:p>
          <a:endParaRPr lang="en-US"/>
        </a:p>
      </dgm:t>
    </dgm:pt>
    <dgm:pt modelId="{C0CA6097-7D03-413E-8DF6-4C24F7265E26}" type="sibTrans" cxnId="{07CF7C9F-C819-4EFD-94F3-789B7C9BD2E5}">
      <dgm:prSet/>
      <dgm:spPr/>
      <dgm:t>
        <a:bodyPr/>
        <a:lstStyle/>
        <a:p>
          <a:endParaRPr lang="en-US"/>
        </a:p>
      </dgm:t>
    </dgm:pt>
    <dgm:pt modelId="{047A0620-0499-4023-BA24-C22FDD7B1015}" type="pres">
      <dgm:prSet presAssocID="{7E2CD266-9A77-46E6-8FB4-48B597C1329B}" presName="root" presStyleCnt="0">
        <dgm:presLayoutVars>
          <dgm:dir/>
          <dgm:resizeHandles val="exact"/>
        </dgm:presLayoutVars>
      </dgm:prSet>
      <dgm:spPr/>
    </dgm:pt>
    <dgm:pt modelId="{F3879A2C-4561-4D2B-8B3C-2096CAA497B2}" type="pres">
      <dgm:prSet presAssocID="{13144F61-F09B-446B-8DC4-0BA206E591C3}" presName="compNode" presStyleCnt="0"/>
      <dgm:spPr/>
    </dgm:pt>
    <dgm:pt modelId="{F9ABF669-8E6E-4E92-A554-90D616C4283E}" type="pres">
      <dgm:prSet presAssocID="{13144F61-F09B-446B-8DC4-0BA206E591C3}" presName="bgRect" presStyleLbl="bgShp" presStyleIdx="0" presStyleCnt="3"/>
      <dgm:spPr>
        <a:solidFill>
          <a:schemeClr val="bg2">
            <a:lumMod val="90000"/>
          </a:schemeClr>
        </a:solidFill>
      </dgm:spPr>
    </dgm:pt>
    <dgm:pt modelId="{87FAB1D8-2566-4649-A87B-F6ABBFCA4FD2}" type="pres">
      <dgm:prSet presAssocID="{13144F61-F09B-446B-8DC4-0BA206E591C3}" presName="iconRect" presStyleLbl="node1" presStyleIdx="0" presStyleCnt="3" custLinFactNeighborX="-1002" custLinFactNeighborY="25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6DAC6FB2-CC77-497A-B4AA-22B9F692FDAA}" type="pres">
      <dgm:prSet presAssocID="{13144F61-F09B-446B-8DC4-0BA206E591C3}" presName="spaceRect" presStyleCnt="0"/>
      <dgm:spPr/>
    </dgm:pt>
    <dgm:pt modelId="{5A9D25D9-1E21-4E31-B424-91EB13E80EF3}" type="pres">
      <dgm:prSet presAssocID="{13144F61-F09B-446B-8DC4-0BA206E591C3}" presName="parTx" presStyleLbl="revTx" presStyleIdx="0" presStyleCnt="3">
        <dgm:presLayoutVars>
          <dgm:chMax val="0"/>
          <dgm:chPref val="0"/>
        </dgm:presLayoutVars>
      </dgm:prSet>
      <dgm:spPr/>
    </dgm:pt>
    <dgm:pt modelId="{AD8F6B11-3BA5-4C8F-95B5-65F96C1AA290}" type="pres">
      <dgm:prSet presAssocID="{283D7A7E-1FB5-4A58-A11D-9AB3797C8CA0}" presName="sibTrans" presStyleCnt="0"/>
      <dgm:spPr/>
    </dgm:pt>
    <dgm:pt modelId="{B0243537-244C-4A57-B0A5-7058BFD3CB3D}" type="pres">
      <dgm:prSet presAssocID="{49623231-D8DD-4971-9414-556D5C93FE00}" presName="compNode" presStyleCnt="0"/>
      <dgm:spPr/>
    </dgm:pt>
    <dgm:pt modelId="{6CC6296F-CB47-4793-B220-F1FD270DBCAF}" type="pres">
      <dgm:prSet presAssocID="{49623231-D8DD-4971-9414-556D5C93FE00}" presName="bgRect" presStyleLbl="bgShp" presStyleIdx="1" presStyleCnt="3"/>
      <dgm:spPr>
        <a:solidFill>
          <a:schemeClr val="bg2">
            <a:lumMod val="90000"/>
          </a:schemeClr>
        </a:solidFill>
      </dgm:spPr>
    </dgm:pt>
    <dgm:pt modelId="{3393C2FC-192F-41D6-A2E1-74246426E3D2}" type="pres">
      <dgm:prSet presAssocID="{49623231-D8DD-4971-9414-556D5C93FE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iódico"/>
        </a:ext>
      </dgm:extLst>
    </dgm:pt>
    <dgm:pt modelId="{25886289-8391-4EA3-B772-5FC1EE1E48A1}" type="pres">
      <dgm:prSet presAssocID="{49623231-D8DD-4971-9414-556D5C93FE00}" presName="spaceRect" presStyleCnt="0"/>
      <dgm:spPr/>
    </dgm:pt>
    <dgm:pt modelId="{8AFBF93B-9192-4785-B1E6-13FA8EBC8A8D}" type="pres">
      <dgm:prSet presAssocID="{49623231-D8DD-4971-9414-556D5C93FE00}" presName="parTx" presStyleLbl="revTx" presStyleIdx="1" presStyleCnt="3">
        <dgm:presLayoutVars>
          <dgm:chMax val="0"/>
          <dgm:chPref val="0"/>
        </dgm:presLayoutVars>
      </dgm:prSet>
      <dgm:spPr/>
    </dgm:pt>
    <dgm:pt modelId="{5A8F4CAE-A25C-4EEB-BFFF-E4A57E3DCE5F}" type="pres">
      <dgm:prSet presAssocID="{D8987AFF-0957-44F0-956F-462D0D6CA0E9}" presName="sibTrans" presStyleCnt="0"/>
      <dgm:spPr/>
    </dgm:pt>
    <dgm:pt modelId="{C5A40701-C80B-43B7-A246-44E663BA4A24}" type="pres">
      <dgm:prSet presAssocID="{3B5AE43C-8816-40FA-B4A7-75B376F0D9DB}" presName="compNode" presStyleCnt="0"/>
      <dgm:spPr/>
    </dgm:pt>
    <dgm:pt modelId="{2744C2B7-7C09-42B7-A866-42BF672A265D}" type="pres">
      <dgm:prSet presAssocID="{3B5AE43C-8816-40FA-B4A7-75B376F0D9DB}" presName="bgRect" presStyleLbl="bgShp" presStyleIdx="2" presStyleCnt="3"/>
      <dgm:spPr>
        <a:solidFill>
          <a:schemeClr val="bg2">
            <a:lumMod val="90000"/>
          </a:schemeClr>
        </a:solidFill>
      </dgm:spPr>
    </dgm:pt>
    <dgm:pt modelId="{BD417EFD-78AF-42EE-BD00-FD7EABA76480}" type="pres">
      <dgm:prSet presAssocID="{3B5AE43C-8816-40FA-B4A7-75B376F0D9DB}" presName="iconRect" presStyleLbl="node1" presStyleIdx="2" presStyleCnt="3" custLinFactNeighborX="-7479" custLinFactNeighborY="7810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nta"/>
        </a:ext>
      </dgm:extLst>
    </dgm:pt>
    <dgm:pt modelId="{91A18736-6959-4B79-A69E-C1C986D946BA}" type="pres">
      <dgm:prSet presAssocID="{3B5AE43C-8816-40FA-B4A7-75B376F0D9DB}" presName="spaceRect" presStyleCnt="0"/>
      <dgm:spPr/>
    </dgm:pt>
    <dgm:pt modelId="{97ADC31A-E84D-49AC-8736-254ED418C6CB}" type="pres">
      <dgm:prSet presAssocID="{3B5AE43C-8816-40FA-B4A7-75B376F0D9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1BAA27-2AA6-9040-A839-EAC21A6E8314}" type="presOf" srcId="{13144F61-F09B-446B-8DC4-0BA206E591C3}" destId="{5A9D25D9-1E21-4E31-B424-91EB13E80EF3}" srcOrd="0" destOrd="0" presId="urn:microsoft.com/office/officeart/2018/2/layout/IconVerticalSolidList"/>
    <dgm:cxn modelId="{A1EEE431-65FD-4220-9993-B434454223A3}" srcId="{7E2CD266-9A77-46E6-8FB4-48B597C1329B}" destId="{49623231-D8DD-4971-9414-556D5C93FE00}" srcOrd="1" destOrd="0" parTransId="{3E315B42-1890-4651-BA9D-547CF00B6CFF}" sibTransId="{D8987AFF-0957-44F0-956F-462D0D6CA0E9}"/>
    <dgm:cxn modelId="{3C326B51-491B-AE46-B8C1-25E1DC2CB811}" type="presOf" srcId="{7E2CD266-9A77-46E6-8FB4-48B597C1329B}" destId="{047A0620-0499-4023-BA24-C22FDD7B1015}" srcOrd="0" destOrd="0" presId="urn:microsoft.com/office/officeart/2018/2/layout/IconVerticalSolidList"/>
    <dgm:cxn modelId="{1952BB77-4F89-7946-A6FD-B6586CBD96DF}" type="presOf" srcId="{3B5AE43C-8816-40FA-B4A7-75B376F0D9DB}" destId="{97ADC31A-E84D-49AC-8736-254ED418C6CB}" srcOrd="0" destOrd="0" presId="urn:microsoft.com/office/officeart/2018/2/layout/IconVerticalSolidList"/>
    <dgm:cxn modelId="{2E7B2C7A-7C0D-0548-8366-B245DC864346}" type="presOf" srcId="{49623231-D8DD-4971-9414-556D5C93FE00}" destId="{8AFBF93B-9192-4785-B1E6-13FA8EBC8A8D}" srcOrd="0" destOrd="0" presId="urn:microsoft.com/office/officeart/2018/2/layout/IconVerticalSolidList"/>
    <dgm:cxn modelId="{07CF7C9F-C819-4EFD-94F3-789B7C9BD2E5}" srcId="{7E2CD266-9A77-46E6-8FB4-48B597C1329B}" destId="{3B5AE43C-8816-40FA-B4A7-75B376F0D9DB}" srcOrd="2" destOrd="0" parTransId="{824F169B-35F7-49D1-BBF3-36AE01CD87A5}" sibTransId="{C0CA6097-7D03-413E-8DF6-4C24F7265E26}"/>
    <dgm:cxn modelId="{B6E141D4-F2E0-456A-BBD5-1B1DB6142F8E}" srcId="{7E2CD266-9A77-46E6-8FB4-48B597C1329B}" destId="{13144F61-F09B-446B-8DC4-0BA206E591C3}" srcOrd="0" destOrd="0" parTransId="{F117E3C5-B048-40D1-84CF-D96251D0340E}" sibTransId="{283D7A7E-1FB5-4A58-A11D-9AB3797C8CA0}"/>
    <dgm:cxn modelId="{33633D02-EF6D-B746-825E-A7D2DB9B8DB5}" type="presParOf" srcId="{047A0620-0499-4023-BA24-C22FDD7B1015}" destId="{F3879A2C-4561-4D2B-8B3C-2096CAA497B2}" srcOrd="0" destOrd="0" presId="urn:microsoft.com/office/officeart/2018/2/layout/IconVerticalSolidList"/>
    <dgm:cxn modelId="{8748F1E4-922A-B545-A9DA-DE0CD654E514}" type="presParOf" srcId="{F3879A2C-4561-4D2B-8B3C-2096CAA497B2}" destId="{F9ABF669-8E6E-4E92-A554-90D616C4283E}" srcOrd="0" destOrd="0" presId="urn:microsoft.com/office/officeart/2018/2/layout/IconVerticalSolidList"/>
    <dgm:cxn modelId="{9420D99C-746B-784E-923C-E71230496EB6}" type="presParOf" srcId="{F3879A2C-4561-4D2B-8B3C-2096CAA497B2}" destId="{87FAB1D8-2566-4649-A87B-F6ABBFCA4FD2}" srcOrd="1" destOrd="0" presId="urn:microsoft.com/office/officeart/2018/2/layout/IconVerticalSolidList"/>
    <dgm:cxn modelId="{2EC96AD2-CCAC-4E48-8B48-C81CC9C9F28A}" type="presParOf" srcId="{F3879A2C-4561-4D2B-8B3C-2096CAA497B2}" destId="{6DAC6FB2-CC77-497A-B4AA-22B9F692FDAA}" srcOrd="2" destOrd="0" presId="urn:microsoft.com/office/officeart/2018/2/layout/IconVerticalSolidList"/>
    <dgm:cxn modelId="{27FBB22B-3D34-0E44-B806-B11679D814DD}" type="presParOf" srcId="{F3879A2C-4561-4D2B-8B3C-2096CAA497B2}" destId="{5A9D25D9-1E21-4E31-B424-91EB13E80EF3}" srcOrd="3" destOrd="0" presId="urn:microsoft.com/office/officeart/2018/2/layout/IconVerticalSolidList"/>
    <dgm:cxn modelId="{C83355A8-3C44-CA49-9B04-882DBD09E149}" type="presParOf" srcId="{047A0620-0499-4023-BA24-C22FDD7B1015}" destId="{AD8F6B11-3BA5-4C8F-95B5-65F96C1AA290}" srcOrd="1" destOrd="0" presId="urn:microsoft.com/office/officeart/2018/2/layout/IconVerticalSolidList"/>
    <dgm:cxn modelId="{15CE8E7A-9905-9D49-A9C6-7671C3A7589A}" type="presParOf" srcId="{047A0620-0499-4023-BA24-C22FDD7B1015}" destId="{B0243537-244C-4A57-B0A5-7058BFD3CB3D}" srcOrd="2" destOrd="0" presId="urn:microsoft.com/office/officeart/2018/2/layout/IconVerticalSolidList"/>
    <dgm:cxn modelId="{5359DD97-CD85-5642-8014-AF34AA6E40C2}" type="presParOf" srcId="{B0243537-244C-4A57-B0A5-7058BFD3CB3D}" destId="{6CC6296F-CB47-4793-B220-F1FD270DBCAF}" srcOrd="0" destOrd="0" presId="urn:microsoft.com/office/officeart/2018/2/layout/IconVerticalSolidList"/>
    <dgm:cxn modelId="{7C13FB35-13B2-F641-9FB8-37637D922389}" type="presParOf" srcId="{B0243537-244C-4A57-B0A5-7058BFD3CB3D}" destId="{3393C2FC-192F-41D6-A2E1-74246426E3D2}" srcOrd="1" destOrd="0" presId="urn:microsoft.com/office/officeart/2018/2/layout/IconVerticalSolidList"/>
    <dgm:cxn modelId="{E9F62962-2ECF-FC49-98EB-24CC4D8E93DD}" type="presParOf" srcId="{B0243537-244C-4A57-B0A5-7058BFD3CB3D}" destId="{25886289-8391-4EA3-B772-5FC1EE1E48A1}" srcOrd="2" destOrd="0" presId="urn:microsoft.com/office/officeart/2018/2/layout/IconVerticalSolidList"/>
    <dgm:cxn modelId="{B0B3BAEA-9B47-A346-96EC-9771C6A910CA}" type="presParOf" srcId="{B0243537-244C-4A57-B0A5-7058BFD3CB3D}" destId="{8AFBF93B-9192-4785-B1E6-13FA8EBC8A8D}" srcOrd="3" destOrd="0" presId="urn:microsoft.com/office/officeart/2018/2/layout/IconVerticalSolidList"/>
    <dgm:cxn modelId="{114AA2A2-0FFD-9E45-BFA3-F73955EFAF8F}" type="presParOf" srcId="{047A0620-0499-4023-BA24-C22FDD7B1015}" destId="{5A8F4CAE-A25C-4EEB-BFFF-E4A57E3DCE5F}" srcOrd="3" destOrd="0" presId="urn:microsoft.com/office/officeart/2018/2/layout/IconVerticalSolidList"/>
    <dgm:cxn modelId="{16D75C6D-156B-2647-AD97-9DC9D56D8031}" type="presParOf" srcId="{047A0620-0499-4023-BA24-C22FDD7B1015}" destId="{C5A40701-C80B-43B7-A246-44E663BA4A24}" srcOrd="4" destOrd="0" presId="urn:microsoft.com/office/officeart/2018/2/layout/IconVerticalSolidList"/>
    <dgm:cxn modelId="{9027699C-B9EC-CB49-BCC7-80A1D37E05B6}" type="presParOf" srcId="{C5A40701-C80B-43B7-A246-44E663BA4A24}" destId="{2744C2B7-7C09-42B7-A866-42BF672A265D}" srcOrd="0" destOrd="0" presId="urn:microsoft.com/office/officeart/2018/2/layout/IconVerticalSolidList"/>
    <dgm:cxn modelId="{6016E46B-3DFE-E843-BF54-C25FF16FF84F}" type="presParOf" srcId="{C5A40701-C80B-43B7-A246-44E663BA4A24}" destId="{BD417EFD-78AF-42EE-BD00-FD7EABA76480}" srcOrd="1" destOrd="0" presId="urn:microsoft.com/office/officeart/2018/2/layout/IconVerticalSolidList"/>
    <dgm:cxn modelId="{3D488512-6410-1F45-B35F-9C53323F4559}" type="presParOf" srcId="{C5A40701-C80B-43B7-A246-44E663BA4A24}" destId="{91A18736-6959-4B79-A69E-C1C986D946BA}" srcOrd="2" destOrd="0" presId="urn:microsoft.com/office/officeart/2018/2/layout/IconVerticalSolidList"/>
    <dgm:cxn modelId="{D1364B32-9897-DA44-8747-7B114DA761EB}" type="presParOf" srcId="{C5A40701-C80B-43B7-A246-44E663BA4A24}" destId="{97ADC31A-E84D-49AC-8736-254ED418C6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26FE26-EC96-1D4D-8A77-D573FF417A9D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8323ACC-C264-F646-AC41-F441CC184A4F}">
      <dgm:prSet phldrT="[Texto]" custT="1"/>
      <dgm:spPr>
        <a:solidFill>
          <a:srgbClr val="00B050"/>
        </a:solidFill>
        <a:ln>
          <a:solidFill>
            <a:srgbClr val="00B050">
              <a:alpha val="99000"/>
            </a:srgbClr>
          </a:solidFill>
        </a:ln>
      </dgm:spPr>
      <dgm:t>
        <a:bodyPr/>
        <a:lstStyle/>
        <a:p>
          <a:r>
            <a:rPr lang="es-ES" sz="2000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Combinar el mundo de las </a:t>
          </a:r>
          <a:r>
            <a:rPr lang="es-ES" sz="2000" b="1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redes sociales </a:t>
          </a:r>
          <a:r>
            <a:rPr lang="es-ES" sz="2000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y el de los </a:t>
          </a:r>
          <a:r>
            <a:rPr lang="es-ES" sz="2000" b="1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videojuegos</a:t>
          </a:r>
          <a:endParaRPr lang="es-ES" sz="2000" b="1" dirty="0">
            <a:latin typeface="Tw Cen MT" panose="020B0602020104020603" pitchFamily="34" charset="77"/>
          </a:endParaRPr>
        </a:p>
      </dgm:t>
    </dgm:pt>
    <dgm:pt modelId="{C750A7F4-9067-B646-A78C-01E15590B671}" type="parTrans" cxnId="{8A3DD106-B02E-C042-82F1-F4BA1CA93270}">
      <dgm:prSet/>
      <dgm:spPr/>
      <dgm:t>
        <a:bodyPr/>
        <a:lstStyle/>
        <a:p>
          <a:endParaRPr lang="es-ES"/>
        </a:p>
      </dgm:t>
    </dgm:pt>
    <dgm:pt modelId="{29FE29D1-C197-A842-8321-7C746157E29D}" type="sibTrans" cxnId="{8A3DD106-B02E-C042-82F1-F4BA1CA93270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s-ES"/>
        </a:p>
      </dgm:t>
    </dgm:pt>
    <dgm:pt modelId="{77947D6F-9443-CE49-AB45-9E613D77E263}">
      <dgm:prSet phldrT="[Texto]" custT="1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s-ES" sz="2000" dirty="0"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Aprender acerca del desarrollo de </a:t>
          </a:r>
          <a:r>
            <a:rPr lang="es-ES" sz="2000" b="1" dirty="0"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aplicaciones web </a:t>
          </a:r>
          <a:r>
            <a:rPr lang="es-ES" sz="2000" dirty="0"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y los </a:t>
          </a:r>
          <a:r>
            <a:rPr lang="es-ES" sz="2000" b="1" i="1" dirty="0"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tecnologías </a:t>
          </a:r>
          <a:r>
            <a:rPr lang="es-ES" sz="2000" dirty="0"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utilizadas</a:t>
          </a:r>
          <a:r>
            <a:rPr lang="es-ES" sz="1900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endParaRPr lang="es-ES" sz="1900" dirty="0">
            <a:latin typeface="Tw Cen MT" panose="020B0602020104020603" pitchFamily="34" charset="77"/>
          </a:endParaRPr>
        </a:p>
      </dgm:t>
    </dgm:pt>
    <dgm:pt modelId="{2C4D0D9F-1E80-8343-B545-703E044A8BA5}" type="sibTrans" cxnId="{87BBE9A2-6B80-E54B-94BF-E0F581A25834}">
      <dgm:prSet/>
      <dgm:spPr>
        <a:solidFill>
          <a:schemeClr val="bg1"/>
        </a:solidFill>
      </dgm:spPr>
      <dgm:t>
        <a:bodyPr/>
        <a:lstStyle/>
        <a:p>
          <a:endParaRPr lang="es-ES">
            <a:solidFill>
              <a:schemeClr val="bg2">
                <a:lumMod val="50000"/>
              </a:schemeClr>
            </a:solidFill>
          </a:endParaRPr>
        </a:p>
      </dgm:t>
    </dgm:pt>
    <dgm:pt modelId="{6E89D8C4-7878-584B-9658-A99A69C9A12A}" type="parTrans" cxnId="{87BBE9A2-6B80-E54B-94BF-E0F581A25834}">
      <dgm:prSet/>
      <dgm:spPr/>
      <dgm:t>
        <a:bodyPr/>
        <a:lstStyle/>
        <a:p>
          <a:endParaRPr lang="es-ES"/>
        </a:p>
      </dgm:t>
    </dgm:pt>
    <dgm:pt modelId="{33CF2BCD-41EC-1349-B15B-A692DF00A75C}" type="pres">
      <dgm:prSet presAssocID="{1A26FE26-EC96-1D4D-8A77-D573FF417A9D}" presName="Name0" presStyleCnt="0">
        <dgm:presLayoutVars>
          <dgm:dir/>
          <dgm:resizeHandles val="exact"/>
        </dgm:presLayoutVars>
      </dgm:prSet>
      <dgm:spPr/>
    </dgm:pt>
    <dgm:pt modelId="{6C4314CD-B3E6-F249-864C-07AFFDFAAAE1}" type="pres">
      <dgm:prSet presAssocID="{D8323ACC-C264-F646-AC41-F441CC184A4F}" presName="node" presStyleLbl="node1" presStyleIdx="0" presStyleCnt="2" custScaleX="130352" custScaleY="170939" custRadScaleRad="270398" custRadScaleInc="-93198">
        <dgm:presLayoutVars>
          <dgm:bulletEnabled val="1"/>
        </dgm:presLayoutVars>
      </dgm:prSet>
      <dgm:spPr/>
    </dgm:pt>
    <dgm:pt modelId="{8628F72D-EA84-954F-ACEB-8E1DAC4E2F0D}" type="pres">
      <dgm:prSet presAssocID="{29FE29D1-C197-A842-8321-7C746157E29D}" presName="sibTrans" presStyleLbl="sibTrans2D1" presStyleIdx="0" presStyleCnt="2" custLinFactNeighborX="1811" custLinFactNeighborY="-19927"/>
      <dgm:spPr/>
    </dgm:pt>
    <dgm:pt modelId="{D1D60A3E-BE51-974B-80E1-575A149D6E61}" type="pres">
      <dgm:prSet presAssocID="{29FE29D1-C197-A842-8321-7C746157E29D}" presName="connectorText" presStyleLbl="sibTrans2D1" presStyleIdx="0" presStyleCnt="2"/>
      <dgm:spPr/>
    </dgm:pt>
    <dgm:pt modelId="{0784F4D4-57B3-0E4E-8A02-6AC7B87C64B3}" type="pres">
      <dgm:prSet presAssocID="{77947D6F-9443-CE49-AB45-9E613D77E263}" presName="node" presStyleLbl="node1" presStyleIdx="1" presStyleCnt="2" custScaleX="134283" custScaleY="181339" custRadScaleRad="158563" custRadScaleInc="-111510">
        <dgm:presLayoutVars>
          <dgm:bulletEnabled val="1"/>
        </dgm:presLayoutVars>
      </dgm:prSet>
      <dgm:spPr/>
    </dgm:pt>
    <dgm:pt modelId="{271341A4-D98E-DC4B-ACEE-11A0C5F6102B}" type="pres">
      <dgm:prSet presAssocID="{2C4D0D9F-1E80-8343-B545-703E044A8BA5}" presName="sibTrans" presStyleLbl="sibTrans2D1" presStyleIdx="1" presStyleCnt="2" custLinFactY="-29784" custLinFactNeighborX="2026" custLinFactNeighborY="-100000"/>
      <dgm:spPr/>
    </dgm:pt>
    <dgm:pt modelId="{9F9A2FA8-F2B0-8E4F-8984-8E4CE517C314}" type="pres">
      <dgm:prSet presAssocID="{2C4D0D9F-1E80-8343-B545-703E044A8BA5}" presName="connectorText" presStyleLbl="sibTrans2D1" presStyleIdx="1" presStyleCnt="2"/>
      <dgm:spPr/>
    </dgm:pt>
  </dgm:ptLst>
  <dgm:cxnLst>
    <dgm:cxn modelId="{8A3DD106-B02E-C042-82F1-F4BA1CA93270}" srcId="{1A26FE26-EC96-1D4D-8A77-D573FF417A9D}" destId="{D8323ACC-C264-F646-AC41-F441CC184A4F}" srcOrd="0" destOrd="0" parTransId="{C750A7F4-9067-B646-A78C-01E15590B671}" sibTransId="{29FE29D1-C197-A842-8321-7C746157E29D}"/>
    <dgm:cxn modelId="{FB709A41-DD48-D44A-ABD0-AA881DA0AFBE}" type="presOf" srcId="{29FE29D1-C197-A842-8321-7C746157E29D}" destId="{8628F72D-EA84-954F-ACEB-8E1DAC4E2F0D}" srcOrd="0" destOrd="0" presId="urn:microsoft.com/office/officeart/2005/8/layout/cycle7"/>
    <dgm:cxn modelId="{0980E642-B2A6-F64B-85F6-CD216A3BB4B1}" type="presOf" srcId="{1A26FE26-EC96-1D4D-8A77-D573FF417A9D}" destId="{33CF2BCD-41EC-1349-B15B-A692DF00A75C}" srcOrd="0" destOrd="0" presId="urn:microsoft.com/office/officeart/2005/8/layout/cycle7"/>
    <dgm:cxn modelId="{E6AEED51-F581-2746-AA7D-FE0845099982}" type="presOf" srcId="{77947D6F-9443-CE49-AB45-9E613D77E263}" destId="{0784F4D4-57B3-0E4E-8A02-6AC7B87C64B3}" srcOrd="0" destOrd="0" presId="urn:microsoft.com/office/officeart/2005/8/layout/cycle7"/>
    <dgm:cxn modelId="{1F914B83-D81A-574E-9451-ED509F1DD655}" type="presOf" srcId="{29FE29D1-C197-A842-8321-7C746157E29D}" destId="{D1D60A3E-BE51-974B-80E1-575A149D6E61}" srcOrd="1" destOrd="0" presId="urn:microsoft.com/office/officeart/2005/8/layout/cycle7"/>
    <dgm:cxn modelId="{87BBE9A2-6B80-E54B-94BF-E0F581A25834}" srcId="{1A26FE26-EC96-1D4D-8A77-D573FF417A9D}" destId="{77947D6F-9443-CE49-AB45-9E613D77E263}" srcOrd="1" destOrd="0" parTransId="{6E89D8C4-7878-584B-9658-A99A69C9A12A}" sibTransId="{2C4D0D9F-1E80-8343-B545-703E044A8BA5}"/>
    <dgm:cxn modelId="{D5E206C5-3268-5247-82E5-39FE0A17E97B}" type="presOf" srcId="{2C4D0D9F-1E80-8343-B545-703E044A8BA5}" destId="{271341A4-D98E-DC4B-ACEE-11A0C5F6102B}" srcOrd="0" destOrd="0" presId="urn:microsoft.com/office/officeart/2005/8/layout/cycle7"/>
    <dgm:cxn modelId="{CC6440D7-E060-3746-902E-22EB933868F0}" type="presOf" srcId="{2C4D0D9F-1E80-8343-B545-703E044A8BA5}" destId="{9F9A2FA8-F2B0-8E4F-8984-8E4CE517C314}" srcOrd="1" destOrd="0" presId="urn:microsoft.com/office/officeart/2005/8/layout/cycle7"/>
    <dgm:cxn modelId="{B9DB36F2-40B8-0A43-BE32-7AA579029116}" type="presOf" srcId="{D8323ACC-C264-F646-AC41-F441CC184A4F}" destId="{6C4314CD-B3E6-F249-864C-07AFFDFAAAE1}" srcOrd="0" destOrd="0" presId="urn:microsoft.com/office/officeart/2005/8/layout/cycle7"/>
    <dgm:cxn modelId="{B948BA0C-05D3-754B-B57B-C979B7BC175B}" type="presParOf" srcId="{33CF2BCD-41EC-1349-B15B-A692DF00A75C}" destId="{6C4314CD-B3E6-F249-864C-07AFFDFAAAE1}" srcOrd="0" destOrd="0" presId="urn:microsoft.com/office/officeart/2005/8/layout/cycle7"/>
    <dgm:cxn modelId="{872E7F07-083D-6C42-AC21-1BAED335840A}" type="presParOf" srcId="{33CF2BCD-41EC-1349-B15B-A692DF00A75C}" destId="{8628F72D-EA84-954F-ACEB-8E1DAC4E2F0D}" srcOrd="1" destOrd="0" presId="urn:microsoft.com/office/officeart/2005/8/layout/cycle7"/>
    <dgm:cxn modelId="{2D8ABF99-FF41-3748-850F-E6990864C63B}" type="presParOf" srcId="{8628F72D-EA84-954F-ACEB-8E1DAC4E2F0D}" destId="{D1D60A3E-BE51-974B-80E1-575A149D6E61}" srcOrd="0" destOrd="0" presId="urn:microsoft.com/office/officeart/2005/8/layout/cycle7"/>
    <dgm:cxn modelId="{E1D6DE55-6773-F54B-AB34-74B8666FE690}" type="presParOf" srcId="{33CF2BCD-41EC-1349-B15B-A692DF00A75C}" destId="{0784F4D4-57B3-0E4E-8A02-6AC7B87C64B3}" srcOrd="2" destOrd="0" presId="urn:microsoft.com/office/officeart/2005/8/layout/cycle7"/>
    <dgm:cxn modelId="{3C842DA8-CFBC-9142-83D1-686C4BE447BE}" type="presParOf" srcId="{33CF2BCD-41EC-1349-B15B-A692DF00A75C}" destId="{271341A4-D98E-DC4B-ACEE-11A0C5F6102B}" srcOrd="3" destOrd="0" presId="urn:microsoft.com/office/officeart/2005/8/layout/cycle7"/>
    <dgm:cxn modelId="{79B31664-1122-DA4C-9531-ED00A188C8C3}" type="presParOf" srcId="{271341A4-D98E-DC4B-ACEE-11A0C5F6102B}" destId="{9F9A2FA8-F2B0-8E4F-8984-8E4CE517C31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E92BA4-9386-4F30-92B5-5736B0FA2D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CC12C3-7048-4BA7-89B6-176D0F1BCC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b="1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5EC94260-8731-4AFF-89CB-861C559CDCAF}" type="parTrans" cxnId="{63049915-5D80-46B8-912A-6BD0977A0F78}">
      <dgm:prSet/>
      <dgm:spPr/>
      <dgm:t>
        <a:bodyPr/>
        <a:lstStyle/>
        <a:p>
          <a:endParaRPr lang="en-US"/>
        </a:p>
      </dgm:t>
    </dgm:pt>
    <dgm:pt modelId="{C9C1F979-485C-4AB6-98A6-CF40D338CA53}" type="sibTrans" cxnId="{63049915-5D80-46B8-912A-6BD0977A0F78}">
      <dgm:prSet/>
      <dgm:spPr/>
      <dgm:t>
        <a:bodyPr/>
        <a:lstStyle/>
        <a:p>
          <a:endParaRPr lang="en-US"/>
        </a:p>
      </dgm:t>
    </dgm:pt>
    <dgm:pt modelId="{E05B9F77-97C9-4CDE-9C0F-28A50F4061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21A95EC6-73E5-44AC-A951-E9A57A9206CE}" type="parTrans" cxnId="{0F6A9761-6506-4E07-978D-B24696096B43}">
      <dgm:prSet/>
      <dgm:spPr/>
      <dgm:t>
        <a:bodyPr/>
        <a:lstStyle/>
        <a:p>
          <a:endParaRPr lang="en-US"/>
        </a:p>
      </dgm:t>
    </dgm:pt>
    <dgm:pt modelId="{138CD0AE-5375-485A-8B1F-521D61CEC1DB}" type="sibTrans" cxnId="{0F6A9761-6506-4E07-978D-B24696096B43}">
      <dgm:prSet/>
      <dgm:spPr/>
      <dgm:t>
        <a:bodyPr/>
        <a:lstStyle/>
        <a:p>
          <a:endParaRPr lang="en-US"/>
        </a:p>
      </dgm:t>
    </dgm:pt>
    <dgm:pt modelId="{C479BF5C-0B60-496F-9251-608D9B4504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C561741E-DE87-4907-94BA-67407A75BCAB}" type="parTrans" cxnId="{CFBBD9DD-2C29-46DD-8D11-1D42AB32A965}">
      <dgm:prSet/>
      <dgm:spPr/>
      <dgm:t>
        <a:bodyPr/>
        <a:lstStyle/>
        <a:p>
          <a:endParaRPr lang="en-US"/>
        </a:p>
      </dgm:t>
    </dgm:pt>
    <dgm:pt modelId="{F9584D26-DDB1-40D9-88EF-612FF8D24406}" type="sibTrans" cxnId="{CFBBD9DD-2C29-46DD-8D11-1D42AB32A965}">
      <dgm:prSet/>
      <dgm:spPr/>
      <dgm:t>
        <a:bodyPr/>
        <a:lstStyle/>
        <a:p>
          <a:endParaRPr lang="en-US"/>
        </a:p>
      </dgm:t>
    </dgm:pt>
    <dgm:pt modelId="{FC8A7B7F-F8DE-6C48-B0AB-EAFFBBAFF8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F217591F-4B77-1D42-B625-B04A3F04215A}" type="parTrans" cxnId="{A587ED51-7BDA-E048-A5CA-05A0981F2254}">
      <dgm:prSet/>
      <dgm:spPr/>
      <dgm:t>
        <a:bodyPr/>
        <a:lstStyle/>
        <a:p>
          <a:endParaRPr lang="es-ES"/>
        </a:p>
      </dgm:t>
    </dgm:pt>
    <dgm:pt modelId="{F3DE5346-DF06-1147-824D-19E921BD7814}" type="sibTrans" cxnId="{A587ED51-7BDA-E048-A5CA-05A0981F2254}">
      <dgm:prSet/>
      <dgm:spPr/>
      <dgm:t>
        <a:bodyPr/>
        <a:lstStyle/>
        <a:p>
          <a:endParaRPr lang="es-ES"/>
        </a:p>
      </dgm:t>
    </dgm:pt>
    <dgm:pt modelId="{EE54D35D-2E95-F74E-A170-1FC2513209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1A3F9A13-938B-F043-9D4F-FCFE988D4BFA}" type="parTrans" cxnId="{56622BAA-3E87-A441-BC32-3A5AB58267AC}">
      <dgm:prSet/>
      <dgm:spPr/>
      <dgm:t>
        <a:bodyPr/>
        <a:lstStyle/>
        <a:p>
          <a:endParaRPr lang="es-ES"/>
        </a:p>
      </dgm:t>
    </dgm:pt>
    <dgm:pt modelId="{7AB5CF89-7824-A44A-A96E-1835CDB2D106}" type="sibTrans" cxnId="{56622BAA-3E87-A441-BC32-3A5AB58267AC}">
      <dgm:prSet/>
      <dgm:spPr/>
      <dgm:t>
        <a:bodyPr/>
        <a:lstStyle/>
        <a:p>
          <a:endParaRPr lang="es-ES"/>
        </a:p>
      </dgm:t>
    </dgm:pt>
    <dgm:pt modelId="{66BB549B-D7D0-CB42-92F5-1A0991BE8D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8BD51434-B999-314A-BACB-F7A646ECDB1F}" type="parTrans" cxnId="{433EBD5F-FA5C-044E-B0C0-FAD95B1656A2}">
      <dgm:prSet/>
      <dgm:spPr/>
      <dgm:t>
        <a:bodyPr/>
        <a:lstStyle/>
        <a:p>
          <a:endParaRPr lang="es-ES"/>
        </a:p>
      </dgm:t>
    </dgm:pt>
    <dgm:pt modelId="{12D5EF6D-6871-8740-86E2-82AC12971564}" type="sibTrans" cxnId="{433EBD5F-FA5C-044E-B0C0-FAD95B1656A2}">
      <dgm:prSet/>
      <dgm:spPr/>
      <dgm:t>
        <a:bodyPr/>
        <a:lstStyle/>
        <a:p>
          <a:endParaRPr lang="es-ES"/>
        </a:p>
      </dgm:t>
    </dgm:pt>
    <dgm:pt modelId="{54A8CC6C-D5FB-7B47-830F-42D8531269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</a:p>
      </dgm:t>
    </dgm:pt>
    <dgm:pt modelId="{C18F1B05-C770-3046-A7AD-79D452CAF5CB}" type="parTrans" cxnId="{E241F3A8-C3BB-B248-AB18-F4C466D80A85}">
      <dgm:prSet/>
      <dgm:spPr/>
      <dgm:t>
        <a:bodyPr/>
        <a:lstStyle/>
        <a:p>
          <a:endParaRPr lang="es-ES"/>
        </a:p>
      </dgm:t>
    </dgm:pt>
    <dgm:pt modelId="{BED8FD4D-DDD1-BA45-BA6E-B797A39484F0}" type="sibTrans" cxnId="{E241F3A8-C3BB-B248-AB18-F4C466D80A85}">
      <dgm:prSet/>
      <dgm:spPr/>
      <dgm:t>
        <a:bodyPr/>
        <a:lstStyle/>
        <a:p>
          <a:endParaRPr lang="es-ES"/>
        </a:p>
      </dgm:t>
    </dgm:pt>
    <dgm:pt modelId="{1DA14950-E87B-5A4B-826A-41A68CE972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</a:p>
      </dgm:t>
    </dgm:pt>
    <dgm:pt modelId="{581625C0-566F-1743-92B0-CB4607132570}" type="parTrans" cxnId="{4427D921-02C1-A049-ADEA-CCE486C86538}">
      <dgm:prSet/>
      <dgm:spPr/>
      <dgm:t>
        <a:bodyPr/>
        <a:lstStyle/>
        <a:p>
          <a:endParaRPr lang="es-ES"/>
        </a:p>
      </dgm:t>
    </dgm:pt>
    <dgm:pt modelId="{23B30566-905D-3C4E-9DFB-3FDC20793D92}" type="sibTrans" cxnId="{4427D921-02C1-A049-ADEA-CCE486C86538}">
      <dgm:prSet/>
      <dgm:spPr/>
      <dgm:t>
        <a:bodyPr/>
        <a:lstStyle/>
        <a:p>
          <a:endParaRPr lang="es-ES"/>
        </a:p>
      </dgm:t>
    </dgm:pt>
    <dgm:pt modelId="{A47A99EE-12CA-4C58-87F2-E5C8F5382F92}" type="pres">
      <dgm:prSet presAssocID="{DDE92BA4-9386-4F30-92B5-5736B0FA2D85}" presName="root" presStyleCnt="0">
        <dgm:presLayoutVars>
          <dgm:dir/>
          <dgm:resizeHandles val="exact"/>
        </dgm:presLayoutVars>
      </dgm:prSet>
      <dgm:spPr/>
    </dgm:pt>
    <dgm:pt modelId="{1C08A614-44DC-2149-8272-D155B7B938F0}" type="pres">
      <dgm:prSet presAssocID="{EE54D35D-2E95-F74E-A170-1FC251320932}" presName="compNode" presStyleCnt="0"/>
      <dgm:spPr/>
    </dgm:pt>
    <dgm:pt modelId="{74A05288-CD8F-EC45-AE3F-874A5E219771}" type="pres">
      <dgm:prSet presAssocID="{EE54D35D-2E95-F74E-A170-1FC251320932}" presName="iconBgRect" presStyleLbl="bgShp" presStyleIdx="0" presStyleCnt="8" custLinFactX="26330" custLinFactNeighborX="100000" custLinFactNeighborY="14023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E8B22430-C5F9-2E42-8851-836F2F7AF136}" type="pres">
      <dgm:prSet presAssocID="{EE54D35D-2E95-F74E-A170-1FC251320932}" presName="iconRect" presStyleLbl="node1" presStyleIdx="0" presStyleCnt="8" custLinFactX="100000" custLinFactNeighborX="117735" custLinFactNeighborY="17609"/>
      <dgm:spPr>
        <a:solidFill>
          <a:schemeClr val="bg1"/>
        </a:solidFill>
      </dgm:spPr>
    </dgm:pt>
    <dgm:pt modelId="{B0AD0AEA-E32A-904C-8349-9F919506FDF1}" type="pres">
      <dgm:prSet presAssocID="{EE54D35D-2E95-F74E-A170-1FC251320932}" presName="spaceRect" presStyleCnt="0"/>
      <dgm:spPr/>
    </dgm:pt>
    <dgm:pt modelId="{977D3A7C-AF6D-2149-82BF-5A8710F29EA3}" type="pres">
      <dgm:prSet presAssocID="{EE54D35D-2E95-F74E-A170-1FC251320932}" presName="textRect" presStyleLbl="revTx" presStyleIdx="0" presStyleCnt="8" custLinFactNeighborX="17277" custLinFactNeighborY="-25348">
        <dgm:presLayoutVars>
          <dgm:chMax val="1"/>
          <dgm:chPref val="1"/>
        </dgm:presLayoutVars>
      </dgm:prSet>
      <dgm:spPr/>
    </dgm:pt>
    <dgm:pt modelId="{89379073-5439-0C43-94BD-71EE952DB8AB}" type="pres">
      <dgm:prSet presAssocID="{7AB5CF89-7824-A44A-A96E-1835CDB2D106}" presName="sibTrans" presStyleCnt="0"/>
      <dgm:spPr/>
    </dgm:pt>
    <dgm:pt modelId="{D890A2A8-E149-4FEF-8BC5-6D5E6EE8BAC4}" type="pres">
      <dgm:prSet presAssocID="{32CC12C3-7048-4BA7-89B6-176D0F1BCC5A}" presName="compNode" presStyleCnt="0"/>
      <dgm:spPr/>
    </dgm:pt>
    <dgm:pt modelId="{FA271979-DC4E-4CB3-80B7-F90BD47218D8}" type="pres">
      <dgm:prSet presAssocID="{32CC12C3-7048-4BA7-89B6-176D0F1BCC5A}" presName="iconBgRect" presStyleLbl="bgShp" presStyleIdx="1" presStyleCnt="8" custLinFactX="81299" custLinFactNeighborX="100000" custLinFactNeighborY="3036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A370A2B6-E6F2-427B-9B27-EC63486B44DD}" type="pres">
      <dgm:prSet presAssocID="{32CC12C3-7048-4BA7-89B6-176D0F1BCC5A}" presName="iconRect" presStyleLbl="node1" presStyleIdx="1" presStyleCnt="8" custLinFactX="106778" custLinFactNeighborX="200000" custLinFactNeighborY="-28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3EFDB79-219A-4D9B-8E79-1D972E6C1297}" type="pres">
      <dgm:prSet presAssocID="{32CC12C3-7048-4BA7-89B6-176D0F1BCC5A}" presName="spaceRect" presStyleCnt="0"/>
      <dgm:spPr/>
    </dgm:pt>
    <dgm:pt modelId="{6837D472-6867-48AE-BA2D-6D7C7EFC6B40}" type="pres">
      <dgm:prSet presAssocID="{32CC12C3-7048-4BA7-89B6-176D0F1BCC5A}" presName="textRect" presStyleLbl="revTx" presStyleIdx="1" presStyleCnt="8" custScaleX="109739" custLinFactNeighborX="43664" custLinFactNeighborY="-29005">
        <dgm:presLayoutVars>
          <dgm:chMax val="1"/>
          <dgm:chPref val="1"/>
        </dgm:presLayoutVars>
      </dgm:prSet>
      <dgm:spPr/>
    </dgm:pt>
    <dgm:pt modelId="{78D1016A-B3D6-4CA0-BF72-A18106FB5E38}" type="pres">
      <dgm:prSet presAssocID="{C9C1F979-485C-4AB6-98A6-CF40D338CA53}" presName="sibTrans" presStyleCnt="0"/>
      <dgm:spPr/>
    </dgm:pt>
    <dgm:pt modelId="{D6CBBC38-C198-461E-8583-376E3692C981}" type="pres">
      <dgm:prSet presAssocID="{E05B9F77-97C9-4CDE-9C0F-28A50F4061D9}" presName="compNode" presStyleCnt="0"/>
      <dgm:spPr/>
    </dgm:pt>
    <dgm:pt modelId="{DCB86BB2-8C95-44E7-AAC2-A95C08BBE6EB}" type="pres">
      <dgm:prSet presAssocID="{E05B9F77-97C9-4CDE-9C0F-28A50F4061D9}" presName="iconBgRect" presStyleLbl="bgShp" presStyleIdx="2" presStyleCnt="8" custLinFactX="100000" custLinFactNeighborX="136823" custLinFactNeighborY="7669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77AA6452-9E8F-4A7B-A819-C33F3B0DBF74}" type="pres">
      <dgm:prSet presAssocID="{E05B9F77-97C9-4CDE-9C0F-28A50F4061D9}" presName="iconRect" presStyleLbl="node1" presStyleIdx="2" presStyleCnt="8" custLinFactNeighborX="10506" custLinFactNeighborY="64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1D5CA12-5D7C-4777-B433-70B23A52C43F}" type="pres">
      <dgm:prSet presAssocID="{E05B9F77-97C9-4CDE-9C0F-28A50F4061D9}" presName="spaceRect" presStyleCnt="0"/>
      <dgm:spPr/>
    </dgm:pt>
    <dgm:pt modelId="{61E2C3C6-844C-4710-BB49-57B42E3CD05A}" type="pres">
      <dgm:prSet presAssocID="{E05B9F77-97C9-4CDE-9C0F-28A50F4061D9}" presName="textRect" presStyleLbl="revTx" presStyleIdx="2" presStyleCnt="8" custLinFactNeighborX="67796" custLinFactNeighborY="-31638">
        <dgm:presLayoutVars>
          <dgm:chMax val="1"/>
          <dgm:chPref val="1"/>
        </dgm:presLayoutVars>
      </dgm:prSet>
      <dgm:spPr/>
    </dgm:pt>
    <dgm:pt modelId="{504B29E1-F8EE-4861-911A-A5FF8FDEC06C}" type="pres">
      <dgm:prSet presAssocID="{138CD0AE-5375-485A-8B1F-521D61CEC1DB}" presName="sibTrans" presStyleCnt="0"/>
      <dgm:spPr/>
    </dgm:pt>
    <dgm:pt modelId="{DCA0623F-B83F-1A47-BD61-120842DE8044}" type="pres">
      <dgm:prSet presAssocID="{FC8A7B7F-F8DE-6C48-B0AB-EAFFBBAFF8D9}" presName="compNode" presStyleCnt="0"/>
      <dgm:spPr/>
    </dgm:pt>
    <dgm:pt modelId="{456B60C3-76E4-D443-A687-BA9DD73CD705}" type="pres">
      <dgm:prSet presAssocID="{FC8A7B7F-F8DE-6C48-B0AB-EAFFBBAFF8D9}" presName="iconBgRect" presStyleLbl="bgShp" presStyleIdx="3" presStyleCnt="8" custLinFactNeighborX="-67256" custLinFactNeighborY="-9735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6A9654F-7031-5E4B-A870-1671CCBF1C22}" type="pres">
      <dgm:prSet presAssocID="{FC8A7B7F-F8DE-6C48-B0AB-EAFFBBAFF8D9}" presName="iconRect" presStyleLbl="node1" presStyleIdx="3" presStyleCnt="8" custLinFactX="-400000" custLinFactY="172773" custLinFactNeighborX="-404585" custLinFactNeighborY="200000"/>
      <dgm:spPr>
        <a:solidFill>
          <a:schemeClr val="bg1"/>
        </a:solidFill>
        <a:ln>
          <a:solidFill>
            <a:schemeClr val="bg1">
              <a:alpha val="0"/>
            </a:schemeClr>
          </a:solidFill>
        </a:ln>
      </dgm:spPr>
    </dgm:pt>
    <dgm:pt modelId="{E84A039F-ADB3-C340-B810-93FFB9772D76}" type="pres">
      <dgm:prSet presAssocID="{FC8A7B7F-F8DE-6C48-B0AB-EAFFBBAFF8D9}" presName="spaceRect" presStyleCnt="0"/>
      <dgm:spPr/>
    </dgm:pt>
    <dgm:pt modelId="{F0C1AD66-D4CC-AD4A-86F7-B0F0D20ACF6C}" type="pres">
      <dgm:prSet presAssocID="{FC8A7B7F-F8DE-6C48-B0AB-EAFFBBAFF8D9}" presName="textRect" presStyleLbl="revTx" presStyleIdx="3" presStyleCnt="8" custLinFactNeighborX="98309" custLinFactNeighborY="-34246">
        <dgm:presLayoutVars>
          <dgm:chMax val="1"/>
          <dgm:chPref val="1"/>
        </dgm:presLayoutVars>
      </dgm:prSet>
      <dgm:spPr/>
    </dgm:pt>
    <dgm:pt modelId="{67E48A48-CD87-EE4A-9D3E-97E82A415281}" type="pres">
      <dgm:prSet presAssocID="{F3DE5346-DF06-1147-824D-19E921BD7814}" presName="sibTrans" presStyleCnt="0"/>
      <dgm:spPr/>
    </dgm:pt>
    <dgm:pt modelId="{C037E189-DC13-4B01-AB7B-3E7955E34B3D}" type="pres">
      <dgm:prSet presAssocID="{C479BF5C-0B60-496F-9251-608D9B45047F}" presName="compNode" presStyleCnt="0"/>
      <dgm:spPr/>
    </dgm:pt>
    <dgm:pt modelId="{52E5D3B3-A3CA-4A37-A3CF-E33F2691EB33}" type="pres">
      <dgm:prSet presAssocID="{C479BF5C-0B60-496F-9251-608D9B45047F}" presName="iconBgRect" presStyleLbl="bgShp" presStyleIdx="4" presStyleCnt="8" custLinFactX="-199436" custLinFactY="100000" custLinFactNeighborX="-200000" custLinFactNeighborY="110767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436A4AB-A46D-4836-BAB8-D5849604D212}" type="pres">
      <dgm:prSet presAssocID="{C479BF5C-0B60-496F-9251-608D9B45047F}" presName="iconRect" presStyleLbl="node1" presStyleIdx="4" presStyleCnt="8" custLinFactX="-400000" custLinFactY="132408" custLinFactNeighborX="-466268" custLinFactNeighborY="200000"/>
      <dgm:spPr>
        <a:ln>
          <a:noFill/>
        </a:ln>
      </dgm:spPr>
    </dgm:pt>
    <dgm:pt modelId="{3226F58B-3D4D-4387-BD27-FC8507FF1A86}" type="pres">
      <dgm:prSet presAssocID="{C479BF5C-0B60-496F-9251-608D9B45047F}" presName="spaceRect" presStyleCnt="0"/>
      <dgm:spPr/>
    </dgm:pt>
    <dgm:pt modelId="{463C505E-434B-4504-AA42-26434296AD07}" type="pres">
      <dgm:prSet presAssocID="{C479BF5C-0B60-496F-9251-608D9B45047F}" presName="textRect" presStyleLbl="revTx" presStyleIdx="4" presStyleCnt="8" custLinFactX="-200000" custLinFactY="113490" custLinFactNeighborX="-262229" custLinFactNeighborY="200000">
        <dgm:presLayoutVars>
          <dgm:chMax val="1"/>
          <dgm:chPref val="1"/>
        </dgm:presLayoutVars>
      </dgm:prSet>
      <dgm:spPr/>
    </dgm:pt>
    <dgm:pt modelId="{5C85437D-52E1-3D47-A12C-8642B63CB9BE}" type="pres">
      <dgm:prSet presAssocID="{F9584D26-DDB1-40D9-88EF-612FF8D24406}" presName="sibTrans" presStyleCnt="0"/>
      <dgm:spPr/>
    </dgm:pt>
    <dgm:pt modelId="{EA1EC851-6517-FC4D-A421-BAD395C677D3}" type="pres">
      <dgm:prSet presAssocID="{66BB549B-D7D0-CB42-92F5-1A0991BE8DAF}" presName="compNode" presStyleCnt="0"/>
      <dgm:spPr/>
    </dgm:pt>
    <dgm:pt modelId="{B9D6E06D-E2CE-0B4C-B827-EAE2BF76ADE7}" type="pres">
      <dgm:prSet presAssocID="{66BB549B-D7D0-CB42-92F5-1A0991BE8DAF}" presName="iconBgRect" presStyleLbl="bgShp" presStyleIdx="5" presStyleCnt="8" custLinFactX="-70081" custLinFactNeighborX="-100000" custLinFactNeighborY="-32069"/>
      <dgm:spPr>
        <a:prstGeom prst="round2DiagRect">
          <a:avLst>
            <a:gd name="adj1" fmla="val 29727"/>
            <a:gd name="adj2" fmla="val 0"/>
          </a:avLst>
        </a:prstGeom>
      </dgm:spPr>
    </dgm:pt>
    <dgm:pt modelId="{0983DACC-4D61-F54A-B81B-B668A811D995}" type="pres">
      <dgm:prSet presAssocID="{66BB549B-D7D0-CB42-92F5-1A0991BE8DAF}" presName="iconRect" presStyleLbl="node1" presStyleIdx="5" presStyleCnt="8" custLinFactX="-100000" custLinFactNeighborX="-109598" custLinFactNeighborY="-38997"/>
      <dgm:spPr/>
    </dgm:pt>
    <dgm:pt modelId="{EEC38CA8-F1E9-2740-AA65-68099173D12A}" type="pres">
      <dgm:prSet presAssocID="{66BB549B-D7D0-CB42-92F5-1A0991BE8DAF}" presName="spaceRect" presStyleCnt="0"/>
      <dgm:spPr/>
    </dgm:pt>
    <dgm:pt modelId="{1CFE6776-CD6B-2F4F-82CF-660F20B5BF25}" type="pres">
      <dgm:prSet presAssocID="{66BB549B-D7D0-CB42-92F5-1A0991BE8DAF}" presName="textRect" presStyleLbl="revTx" presStyleIdx="5" presStyleCnt="8" custLinFactNeighborX="40970" custLinFactNeighborY="-57907">
        <dgm:presLayoutVars>
          <dgm:chMax val="1"/>
          <dgm:chPref val="1"/>
        </dgm:presLayoutVars>
      </dgm:prSet>
      <dgm:spPr/>
    </dgm:pt>
    <dgm:pt modelId="{3C45338E-9BDB-A640-BF7C-1905721C1CB8}" type="pres">
      <dgm:prSet presAssocID="{12D5EF6D-6871-8740-86E2-82AC12971564}" presName="sibTrans" presStyleCnt="0"/>
      <dgm:spPr/>
    </dgm:pt>
    <dgm:pt modelId="{D8262DC3-8C47-B94B-B480-9174F24B55CF}" type="pres">
      <dgm:prSet presAssocID="{1DA14950-E87B-5A4B-826A-41A68CE972A8}" presName="compNode" presStyleCnt="0"/>
      <dgm:spPr/>
    </dgm:pt>
    <dgm:pt modelId="{5EBE7B35-A249-D54F-B8D0-C1A7AF3A0377}" type="pres">
      <dgm:prSet presAssocID="{1DA14950-E87B-5A4B-826A-41A68CE972A8}" presName="iconBgRect" presStyleLbl="bgShp" presStyleIdx="6" presStyleCnt="8" custLinFactX="23709" custLinFactNeighborX="100000" custLinFactNeighborY="-38257"/>
      <dgm:spPr>
        <a:prstGeom prst="round2DiagRect">
          <a:avLst>
            <a:gd name="adj1" fmla="val 29727"/>
            <a:gd name="adj2" fmla="val 0"/>
          </a:avLst>
        </a:prstGeom>
      </dgm:spPr>
    </dgm:pt>
    <dgm:pt modelId="{5244D44B-E50E-FE46-8A43-ED531B1780AF}" type="pres">
      <dgm:prSet presAssocID="{1DA14950-E87B-5A4B-826A-41A68CE972A8}" presName="iconRect" presStyleLbl="node1" presStyleIdx="6" presStyleCnt="8" custLinFactX="100000" custLinFactNeighborX="120076" custLinFactNeighborY="-69937"/>
      <dgm:spPr/>
    </dgm:pt>
    <dgm:pt modelId="{D6F6565E-6B8D-5248-A9BB-3AB2F091A8ED}" type="pres">
      <dgm:prSet presAssocID="{1DA14950-E87B-5A4B-826A-41A68CE972A8}" presName="spaceRect" presStyleCnt="0"/>
      <dgm:spPr/>
    </dgm:pt>
    <dgm:pt modelId="{DC5797CF-F0B4-624C-B9AA-8572C84B0451}" type="pres">
      <dgm:prSet presAssocID="{1DA14950-E87B-5A4B-826A-41A68CE972A8}" presName="textRect" presStyleLbl="revTx" presStyleIdx="6" presStyleCnt="8" custLinFactNeighborX="75462" custLinFactNeighborY="-63398">
        <dgm:presLayoutVars>
          <dgm:chMax val="1"/>
          <dgm:chPref val="1"/>
        </dgm:presLayoutVars>
      </dgm:prSet>
      <dgm:spPr/>
    </dgm:pt>
    <dgm:pt modelId="{7B12C26F-2C31-4349-96C6-E6B88A7495C2}" type="pres">
      <dgm:prSet presAssocID="{23B30566-905D-3C4E-9DFB-3FDC20793D92}" presName="sibTrans" presStyleCnt="0"/>
      <dgm:spPr/>
    </dgm:pt>
    <dgm:pt modelId="{50498D59-8BAE-0D49-AC8B-B512CEA110F9}" type="pres">
      <dgm:prSet presAssocID="{54A8CC6C-D5FB-7B47-830F-42D85312698E}" presName="compNode" presStyleCnt="0"/>
      <dgm:spPr/>
    </dgm:pt>
    <dgm:pt modelId="{EEDBC86E-074C-D04B-9ABF-CAEB2F1046E7}" type="pres">
      <dgm:prSet presAssocID="{54A8CC6C-D5FB-7B47-830F-42D85312698E}" presName="iconBgRect" presStyleLbl="bgShp" presStyleIdx="7" presStyleCnt="8" custLinFactX="67587" custLinFactNeighborX="100000" custLinFactNeighborY="-36545"/>
      <dgm:spPr>
        <a:prstGeom prst="round2DiagRect">
          <a:avLst>
            <a:gd name="adj1" fmla="val 29727"/>
            <a:gd name="adj2" fmla="val 0"/>
          </a:avLst>
        </a:prstGeom>
      </dgm:spPr>
    </dgm:pt>
    <dgm:pt modelId="{08B5A9A4-0DBE-F148-9B70-B284A6AF2ED7}" type="pres">
      <dgm:prSet presAssocID="{54A8CC6C-D5FB-7B47-830F-42D85312698E}" presName="iconRect" presStyleLbl="node1" presStyleIdx="7" presStyleCnt="8" custLinFactX="100212" custLinFactNeighborX="200000" custLinFactNeighborY="-50498"/>
      <dgm:spPr/>
    </dgm:pt>
    <dgm:pt modelId="{168E0D27-1C88-894E-9DCA-18B720417735}" type="pres">
      <dgm:prSet presAssocID="{54A8CC6C-D5FB-7B47-830F-42D85312698E}" presName="spaceRect" presStyleCnt="0"/>
      <dgm:spPr/>
    </dgm:pt>
    <dgm:pt modelId="{0C0F6404-86FA-6742-B6C2-CF6917859F61}" type="pres">
      <dgm:prSet presAssocID="{54A8CC6C-D5FB-7B47-830F-42D85312698E}" presName="textRect" presStyleLbl="revTx" presStyleIdx="7" presStyleCnt="8" custLinFactX="955" custLinFactNeighborX="100000" custLinFactNeighborY="-55092">
        <dgm:presLayoutVars>
          <dgm:chMax val="1"/>
          <dgm:chPref val="1"/>
        </dgm:presLayoutVars>
      </dgm:prSet>
      <dgm:spPr/>
    </dgm:pt>
  </dgm:ptLst>
  <dgm:cxnLst>
    <dgm:cxn modelId="{BFFE5101-1585-C048-957A-7B5B111E4FA6}" type="presOf" srcId="{DDE92BA4-9386-4F30-92B5-5736B0FA2D85}" destId="{A47A99EE-12CA-4C58-87F2-E5C8F5382F92}" srcOrd="0" destOrd="0" presId="urn:microsoft.com/office/officeart/2018/5/layout/IconLeafLabelList"/>
    <dgm:cxn modelId="{495D1D14-3759-8D47-B7A6-38973ED4A5DC}" type="presOf" srcId="{EE54D35D-2E95-F74E-A170-1FC251320932}" destId="{977D3A7C-AF6D-2149-82BF-5A8710F29EA3}" srcOrd="0" destOrd="0" presId="urn:microsoft.com/office/officeart/2018/5/layout/IconLeafLabelList"/>
    <dgm:cxn modelId="{63049915-5D80-46B8-912A-6BD0977A0F78}" srcId="{DDE92BA4-9386-4F30-92B5-5736B0FA2D85}" destId="{32CC12C3-7048-4BA7-89B6-176D0F1BCC5A}" srcOrd="1" destOrd="0" parTransId="{5EC94260-8731-4AFF-89CB-861C559CDCAF}" sibTransId="{C9C1F979-485C-4AB6-98A6-CF40D338CA53}"/>
    <dgm:cxn modelId="{4427D921-02C1-A049-ADEA-CCE486C86538}" srcId="{DDE92BA4-9386-4F30-92B5-5736B0FA2D85}" destId="{1DA14950-E87B-5A4B-826A-41A68CE972A8}" srcOrd="6" destOrd="0" parTransId="{581625C0-566F-1743-92B0-CB4607132570}" sibTransId="{23B30566-905D-3C4E-9DFB-3FDC20793D92}"/>
    <dgm:cxn modelId="{DB54B42F-1867-EE4E-9713-E3BCA2C55C8A}" type="presOf" srcId="{1DA14950-E87B-5A4B-826A-41A68CE972A8}" destId="{DC5797CF-F0B4-624C-B9AA-8572C84B0451}" srcOrd="0" destOrd="0" presId="urn:microsoft.com/office/officeart/2018/5/layout/IconLeafLabelList"/>
    <dgm:cxn modelId="{433EBD5F-FA5C-044E-B0C0-FAD95B1656A2}" srcId="{DDE92BA4-9386-4F30-92B5-5736B0FA2D85}" destId="{66BB549B-D7D0-CB42-92F5-1A0991BE8DAF}" srcOrd="5" destOrd="0" parTransId="{8BD51434-B999-314A-BACB-F7A646ECDB1F}" sibTransId="{12D5EF6D-6871-8740-86E2-82AC12971564}"/>
    <dgm:cxn modelId="{0F6A9761-6506-4E07-978D-B24696096B43}" srcId="{DDE92BA4-9386-4F30-92B5-5736B0FA2D85}" destId="{E05B9F77-97C9-4CDE-9C0F-28A50F4061D9}" srcOrd="2" destOrd="0" parTransId="{21A95EC6-73E5-44AC-A951-E9A57A9206CE}" sibTransId="{138CD0AE-5375-485A-8B1F-521D61CEC1DB}"/>
    <dgm:cxn modelId="{A587ED51-7BDA-E048-A5CA-05A0981F2254}" srcId="{DDE92BA4-9386-4F30-92B5-5736B0FA2D85}" destId="{FC8A7B7F-F8DE-6C48-B0AB-EAFFBBAFF8D9}" srcOrd="3" destOrd="0" parTransId="{F217591F-4B77-1D42-B625-B04A3F04215A}" sibTransId="{F3DE5346-DF06-1147-824D-19E921BD7814}"/>
    <dgm:cxn modelId="{0AD8A87E-A223-BE45-A1FF-3D3F114F391A}" type="presOf" srcId="{C479BF5C-0B60-496F-9251-608D9B45047F}" destId="{463C505E-434B-4504-AA42-26434296AD07}" srcOrd="0" destOrd="0" presId="urn:microsoft.com/office/officeart/2018/5/layout/IconLeafLabelList"/>
    <dgm:cxn modelId="{06C8D08E-928A-C140-BA45-F97DB9B2E122}" type="presOf" srcId="{66BB549B-D7D0-CB42-92F5-1A0991BE8DAF}" destId="{1CFE6776-CD6B-2F4F-82CF-660F20B5BF25}" srcOrd="0" destOrd="0" presId="urn:microsoft.com/office/officeart/2018/5/layout/IconLeafLabelList"/>
    <dgm:cxn modelId="{5B772E97-C058-BC4D-A5F7-073719447B35}" type="presOf" srcId="{54A8CC6C-D5FB-7B47-830F-42D85312698E}" destId="{0C0F6404-86FA-6742-B6C2-CF6917859F61}" srcOrd="0" destOrd="0" presId="urn:microsoft.com/office/officeart/2018/5/layout/IconLeafLabelList"/>
    <dgm:cxn modelId="{E241F3A8-C3BB-B248-AB18-F4C466D80A85}" srcId="{DDE92BA4-9386-4F30-92B5-5736B0FA2D85}" destId="{54A8CC6C-D5FB-7B47-830F-42D85312698E}" srcOrd="7" destOrd="0" parTransId="{C18F1B05-C770-3046-A7AD-79D452CAF5CB}" sibTransId="{BED8FD4D-DDD1-BA45-BA6E-B797A39484F0}"/>
    <dgm:cxn modelId="{56622BAA-3E87-A441-BC32-3A5AB58267AC}" srcId="{DDE92BA4-9386-4F30-92B5-5736B0FA2D85}" destId="{EE54D35D-2E95-F74E-A170-1FC251320932}" srcOrd="0" destOrd="0" parTransId="{1A3F9A13-938B-F043-9D4F-FCFE988D4BFA}" sibTransId="{7AB5CF89-7824-A44A-A96E-1835CDB2D106}"/>
    <dgm:cxn modelId="{3A11A6BD-990B-5F41-AB51-E624ED80CB8D}" type="presOf" srcId="{32CC12C3-7048-4BA7-89B6-176D0F1BCC5A}" destId="{6837D472-6867-48AE-BA2D-6D7C7EFC6B40}" srcOrd="0" destOrd="0" presId="urn:microsoft.com/office/officeart/2018/5/layout/IconLeafLabelList"/>
    <dgm:cxn modelId="{107590CF-4151-1A45-B4E0-9B4E43285519}" type="presOf" srcId="{E05B9F77-97C9-4CDE-9C0F-28A50F4061D9}" destId="{61E2C3C6-844C-4710-BB49-57B42E3CD05A}" srcOrd="0" destOrd="0" presId="urn:microsoft.com/office/officeart/2018/5/layout/IconLeafLabelList"/>
    <dgm:cxn modelId="{CD1A38D9-8FCB-AE4D-B525-C33E92E46E0F}" type="presOf" srcId="{FC8A7B7F-F8DE-6C48-B0AB-EAFFBBAFF8D9}" destId="{F0C1AD66-D4CC-AD4A-86F7-B0F0D20ACF6C}" srcOrd="0" destOrd="0" presId="urn:microsoft.com/office/officeart/2018/5/layout/IconLeafLabelList"/>
    <dgm:cxn modelId="{CFBBD9DD-2C29-46DD-8D11-1D42AB32A965}" srcId="{DDE92BA4-9386-4F30-92B5-5736B0FA2D85}" destId="{C479BF5C-0B60-496F-9251-608D9B45047F}" srcOrd="4" destOrd="0" parTransId="{C561741E-DE87-4907-94BA-67407A75BCAB}" sibTransId="{F9584D26-DDB1-40D9-88EF-612FF8D24406}"/>
    <dgm:cxn modelId="{C19CFD99-873B-EC49-B88D-9F5D972DA760}" type="presParOf" srcId="{A47A99EE-12CA-4C58-87F2-E5C8F5382F92}" destId="{1C08A614-44DC-2149-8272-D155B7B938F0}" srcOrd="0" destOrd="0" presId="urn:microsoft.com/office/officeart/2018/5/layout/IconLeafLabelList"/>
    <dgm:cxn modelId="{23C120C3-9CD5-F34F-BEDB-A410F350F172}" type="presParOf" srcId="{1C08A614-44DC-2149-8272-D155B7B938F0}" destId="{74A05288-CD8F-EC45-AE3F-874A5E219771}" srcOrd="0" destOrd="0" presId="urn:microsoft.com/office/officeart/2018/5/layout/IconLeafLabelList"/>
    <dgm:cxn modelId="{FCFDC03F-0626-AB41-ADAF-296FA400A833}" type="presParOf" srcId="{1C08A614-44DC-2149-8272-D155B7B938F0}" destId="{E8B22430-C5F9-2E42-8851-836F2F7AF136}" srcOrd="1" destOrd="0" presId="urn:microsoft.com/office/officeart/2018/5/layout/IconLeafLabelList"/>
    <dgm:cxn modelId="{24125314-46A8-864C-9BD5-766160FF8FCF}" type="presParOf" srcId="{1C08A614-44DC-2149-8272-D155B7B938F0}" destId="{B0AD0AEA-E32A-904C-8349-9F919506FDF1}" srcOrd="2" destOrd="0" presId="urn:microsoft.com/office/officeart/2018/5/layout/IconLeafLabelList"/>
    <dgm:cxn modelId="{486F6CC4-6AB5-BC48-9046-0AB2AC3762DA}" type="presParOf" srcId="{1C08A614-44DC-2149-8272-D155B7B938F0}" destId="{977D3A7C-AF6D-2149-82BF-5A8710F29EA3}" srcOrd="3" destOrd="0" presId="urn:microsoft.com/office/officeart/2018/5/layout/IconLeafLabelList"/>
    <dgm:cxn modelId="{52B6231F-1803-B84E-AC0D-0778FB4717D8}" type="presParOf" srcId="{A47A99EE-12CA-4C58-87F2-E5C8F5382F92}" destId="{89379073-5439-0C43-94BD-71EE952DB8AB}" srcOrd="1" destOrd="0" presId="urn:microsoft.com/office/officeart/2018/5/layout/IconLeafLabelList"/>
    <dgm:cxn modelId="{E08877A9-824F-3146-96D4-51D582558C05}" type="presParOf" srcId="{A47A99EE-12CA-4C58-87F2-E5C8F5382F92}" destId="{D890A2A8-E149-4FEF-8BC5-6D5E6EE8BAC4}" srcOrd="2" destOrd="0" presId="urn:microsoft.com/office/officeart/2018/5/layout/IconLeafLabelList"/>
    <dgm:cxn modelId="{05D32D3F-C88B-2C43-B762-CEAFD1F79EE8}" type="presParOf" srcId="{D890A2A8-E149-4FEF-8BC5-6D5E6EE8BAC4}" destId="{FA271979-DC4E-4CB3-80B7-F90BD47218D8}" srcOrd="0" destOrd="0" presId="urn:microsoft.com/office/officeart/2018/5/layout/IconLeafLabelList"/>
    <dgm:cxn modelId="{CB51BF4A-C0CA-344A-92B3-AF6DCC1486F0}" type="presParOf" srcId="{D890A2A8-E149-4FEF-8BC5-6D5E6EE8BAC4}" destId="{A370A2B6-E6F2-427B-9B27-EC63486B44DD}" srcOrd="1" destOrd="0" presId="urn:microsoft.com/office/officeart/2018/5/layout/IconLeafLabelList"/>
    <dgm:cxn modelId="{D0B1D56B-80F9-7045-912C-A2DDD289A909}" type="presParOf" srcId="{D890A2A8-E149-4FEF-8BC5-6D5E6EE8BAC4}" destId="{03EFDB79-219A-4D9B-8E79-1D972E6C1297}" srcOrd="2" destOrd="0" presId="urn:microsoft.com/office/officeart/2018/5/layout/IconLeafLabelList"/>
    <dgm:cxn modelId="{F1C8A1E2-B7A6-4F48-A034-8A35742A51B0}" type="presParOf" srcId="{D890A2A8-E149-4FEF-8BC5-6D5E6EE8BAC4}" destId="{6837D472-6867-48AE-BA2D-6D7C7EFC6B40}" srcOrd="3" destOrd="0" presId="urn:microsoft.com/office/officeart/2018/5/layout/IconLeafLabelList"/>
    <dgm:cxn modelId="{049CCCEF-1AF3-1147-8627-E79B2B2BB372}" type="presParOf" srcId="{A47A99EE-12CA-4C58-87F2-E5C8F5382F92}" destId="{78D1016A-B3D6-4CA0-BF72-A18106FB5E38}" srcOrd="3" destOrd="0" presId="urn:microsoft.com/office/officeart/2018/5/layout/IconLeafLabelList"/>
    <dgm:cxn modelId="{330BAFF5-4146-574C-A4E8-89AE5C547DED}" type="presParOf" srcId="{A47A99EE-12CA-4C58-87F2-E5C8F5382F92}" destId="{D6CBBC38-C198-461E-8583-376E3692C981}" srcOrd="4" destOrd="0" presId="urn:microsoft.com/office/officeart/2018/5/layout/IconLeafLabelList"/>
    <dgm:cxn modelId="{614BB0F2-528A-A84F-9E07-EDCC00B6516D}" type="presParOf" srcId="{D6CBBC38-C198-461E-8583-376E3692C981}" destId="{DCB86BB2-8C95-44E7-AAC2-A95C08BBE6EB}" srcOrd="0" destOrd="0" presId="urn:microsoft.com/office/officeart/2018/5/layout/IconLeafLabelList"/>
    <dgm:cxn modelId="{0DCF1BE2-CF70-F342-BCD4-954A83ADEA35}" type="presParOf" srcId="{D6CBBC38-C198-461E-8583-376E3692C981}" destId="{77AA6452-9E8F-4A7B-A819-C33F3B0DBF74}" srcOrd="1" destOrd="0" presId="urn:microsoft.com/office/officeart/2018/5/layout/IconLeafLabelList"/>
    <dgm:cxn modelId="{AE9451BA-7006-CA41-8D5A-E24637408E57}" type="presParOf" srcId="{D6CBBC38-C198-461E-8583-376E3692C981}" destId="{41D5CA12-5D7C-4777-B433-70B23A52C43F}" srcOrd="2" destOrd="0" presId="urn:microsoft.com/office/officeart/2018/5/layout/IconLeafLabelList"/>
    <dgm:cxn modelId="{BBB15CF2-9462-3040-AE6E-1FDE4212FE82}" type="presParOf" srcId="{D6CBBC38-C198-461E-8583-376E3692C981}" destId="{61E2C3C6-844C-4710-BB49-57B42E3CD05A}" srcOrd="3" destOrd="0" presId="urn:microsoft.com/office/officeart/2018/5/layout/IconLeafLabelList"/>
    <dgm:cxn modelId="{D9849F5B-BD97-404D-9AEF-43C5CCA6ECFD}" type="presParOf" srcId="{A47A99EE-12CA-4C58-87F2-E5C8F5382F92}" destId="{504B29E1-F8EE-4861-911A-A5FF8FDEC06C}" srcOrd="5" destOrd="0" presId="urn:microsoft.com/office/officeart/2018/5/layout/IconLeafLabelList"/>
    <dgm:cxn modelId="{87A7FBB0-3A96-C74E-BCB0-26895D367177}" type="presParOf" srcId="{A47A99EE-12CA-4C58-87F2-E5C8F5382F92}" destId="{DCA0623F-B83F-1A47-BD61-120842DE8044}" srcOrd="6" destOrd="0" presId="urn:microsoft.com/office/officeart/2018/5/layout/IconLeafLabelList"/>
    <dgm:cxn modelId="{660100E8-DE08-F24F-9C43-19B19FE8D5C3}" type="presParOf" srcId="{DCA0623F-B83F-1A47-BD61-120842DE8044}" destId="{456B60C3-76E4-D443-A687-BA9DD73CD705}" srcOrd="0" destOrd="0" presId="urn:microsoft.com/office/officeart/2018/5/layout/IconLeafLabelList"/>
    <dgm:cxn modelId="{7785BABB-1969-EB48-852F-9333B0DE480C}" type="presParOf" srcId="{DCA0623F-B83F-1A47-BD61-120842DE8044}" destId="{D6A9654F-7031-5E4B-A870-1671CCBF1C22}" srcOrd="1" destOrd="0" presId="urn:microsoft.com/office/officeart/2018/5/layout/IconLeafLabelList"/>
    <dgm:cxn modelId="{324AD5CB-F9C4-8F42-B3D3-69F14ACB9003}" type="presParOf" srcId="{DCA0623F-B83F-1A47-BD61-120842DE8044}" destId="{E84A039F-ADB3-C340-B810-93FFB9772D76}" srcOrd="2" destOrd="0" presId="urn:microsoft.com/office/officeart/2018/5/layout/IconLeafLabelList"/>
    <dgm:cxn modelId="{4F5C88E3-D202-574F-821A-6B70549E1359}" type="presParOf" srcId="{DCA0623F-B83F-1A47-BD61-120842DE8044}" destId="{F0C1AD66-D4CC-AD4A-86F7-B0F0D20ACF6C}" srcOrd="3" destOrd="0" presId="urn:microsoft.com/office/officeart/2018/5/layout/IconLeafLabelList"/>
    <dgm:cxn modelId="{97184D36-8D05-D943-A142-E43674809861}" type="presParOf" srcId="{A47A99EE-12CA-4C58-87F2-E5C8F5382F92}" destId="{67E48A48-CD87-EE4A-9D3E-97E82A415281}" srcOrd="7" destOrd="0" presId="urn:microsoft.com/office/officeart/2018/5/layout/IconLeafLabelList"/>
    <dgm:cxn modelId="{D1871A9B-8214-7746-B43C-B810976C48A3}" type="presParOf" srcId="{A47A99EE-12CA-4C58-87F2-E5C8F5382F92}" destId="{C037E189-DC13-4B01-AB7B-3E7955E34B3D}" srcOrd="8" destOrd="0" presId="urn:microsoft.com/office/officeart/2018/5/layout/IconLeafLabelList"/>
    <dgm:cxn modelId="{75D9F32D-9555-E44A-9256-7BC7BC8B40FC}" type="presParOf" srcId="{C037E189-DC13-4B01-AB7B-3E7955E34B3D}" destId="{52E5D3B3-A3CA-4A37-A3CF-E33F2691EB33}" srcOrd="0" destOrd="0" presId="urn:microsoft.com/office/officeart/2018/5/layout/IconLeafLabelList"/>
    <dgm:cxn modelId="{D50DC1BD-B145-A740-8D6F-0FEEE753D666}" type="presParOf" srcId="{C037E189-DC13-4B01-AB7B-3E7955E34B3D}" destId="{D436A4AB-A46D-4836-BAB8-D5849604D212}" srcOrd="1" destOrd="0" presId="urn:microsoft.com/office/officeart/2018/5/layout/IconLeafLabelList"/>
    <dgm:cxn modelId="{45D82935-BF75-854E-879C-3B175FB9801A}" type="presParOf" srcId="{C037E189-DC13-4B01-AB7B-3E7955E34B3D}" destId="{3226F58B-3D4D-4387-BD27-FC8507FF1A86}" srcOrd="2" destOrd="0" presId="urn:microsoft.com/office/officeart/2018/5/layout/IconLeafLabelList"/>
    <dgm:cxn modelId="{7A5309A9-806C-7F41-A914-B8FEDDD26153}" type="presParOf" srcId="{C037E189-DC13-4B01-AB7B-3E7955E34B3D}" destId="{463C505E-434B-4504-AA42-26434296AD07}" srcOrd="3" destOrd="0" presId="urn:microsoft.com/office/officeart/2018/5/layout/IconLeafLabelList"/>
    <dgm:cxn modelId="{EBFC2911-18FA-7244-8520-48F8D7FA4E80}" type="presParOf" srcId="{A47A99EE-12CA-4C58-87F2-E5C8F5382F92}" destId="{5C85437D-52E1-3D47-A12C-8642B63CB9BE}" srcOrd="9" destOrd="0" presId="urn:microsoft.com/office/officeart/2018/5/layout/IconLeafLabelList"/>
    <dgm:cxn modelId="{8EE71170-A6D0-694D-A7B1-9A0587CE2F71}" type="presParOf" srcId="{A47A99EE-12CA-4C58-87F2-E5C8F5382F92}" destId="{EA1EC851-6517-FC4D-A421-BAD395C677D3}" srcOrd="10" destOrd="0" presId="urn:microsoft.com/office/officeart/2018/5/layout/IconLeafLabelList"/>
    <dgm:cxn modelId="{E8E8CBFF-9B01-4041-AA7C-04A4BA5D3344}" type="presParOf" srcId="{EA1EC851-6517-FC4D-A421-BAD395C677D3}" destId="{B9D6E06D-E2CE-0B4C-B827-EAE2BF76ADE7}" srcOrd="0" destOrd="0" presId="urn:microsoft.com/office/officeart/2018/5/layout/IconLeafLabelList"/>
    <dgm:cxn modelId="{E646ED58-BBBD-B547-BF27-6C85317FF0CA}" type="presParOf" srcId="{EA1EC851-6517-FC4D-A421-BAD395C677D3}" destId="{0983DACC-4D61-F54A-B81B-B668A811D995}" srcOrd="1" destOrd="0" presId="urn:microsoft.com/office/officeart/2018/5/layout/IconLeafLabelList"/>
    <dgm:cxn modelId="{93020FF9-1308-2F4F-B828-91FAF186F65A}" type="presParOf" srcId="{EA1EC851-6517-FC4D-A421-BAD395C677D3}" destId="{EEC38CA8-F1E9-2740-AA65-68099173D12A}" srcOrd="2" destOrd="0" presId="urn:microsoft.com/office/officeart/2018/5/layout/IconLeafLabelList"/>
    <dgm:cxn modelId="{D6427958-9D1C-5947-9F12-3000D7D7BD73}" type="presParOf" srcId="{EA1EC851-6517-FC4D-A421-BAD395C677D3}" destId="{1CFE6776-CD6B-2F4F-82CF-660F20B5BF25}" srcOrd="3" destOrd="0" presId="urn:microsoft.com/office/officeart/2018/5/layout/IconLeafLabelList"/>
    <dgm:cxn modelId="{10959BCC-37A7-F74A-9453-071E4DC682A8}" type="presParOf" srcId="{A47A99EE-12CA-4C58-87F2-E5C8F5382F92}" destId="{3C45338E-9BDB-A640-BF7C-1905721C1CB8}" srcOrd="11" destOrd="0" presId="urn:microsoft.com/office/officeart/2018/5/layout/IconLeafLabelList"/>
    <dgm:cxn modelId="{01013F39-EC0F-7148-96EF-5AD4A4483339}" type="presParOf" srcId="{A47A99EE-12CA-4C58-87F2-E5C8F5382F92}" destId="{D8262DC3-8C47-B94B-B480-9174F24B55CF}" srcOrd="12" destOrd="0" presId="urn:microsoft.com/office/officeart/2018/5/layout/IconLeafLabelList"/>
    <dgm:cxn modelId="{D08B0A4F-740F-4C4B-BB55-1BDAFB946140}" type="presParOf" srcId="{D8262DC3-8C47-B94B-B480-9174F24B55CF}" destId="{5EBE7B35-A249-D54F-B8D0-C1A7AF3A0377}" srcOrd="0" destOrd="0" presId="urn:microsoft.com/office/officeart/2018/5/layout/IconLeafLabelList"/>
    <dgm:cxn modelId="{4925EDF9-CFF6-2E4F-862F-D64CA6855EBC}" type="presParOf" srcId="{D8262DC3-8C47-B94B-B480-9174F24B55CF}" destId="{5244D44B-E50E-FE46-8A43-ED531B1780AF}" srcOrd="1" destOrd="0" presId="urn:microsoft.com/office/officeart/2018/5/layout/IconLeafLabelList"/>
    <dgm:cxn modelId="{305169B2-B957-024D-9B7F-B82AC42B717C}" type="presParOf" srcId="{D8262DC3-8C47-B94B-B480-9174F24B55CF}" destId="{D6F6565E-6B8D-5248-A9BB-3AB2F091A8ED}" srcOrd="2" destOrd="0" presId="urn:microsoft.com/office/officeart/2018/5/layout/IconLeafLabelList"/>
    <dgm:cxn modelId="{C41ADCAA-9EEA-3848-9C55-E49205C3608C}" type="presParOf" srcId="{D8262DC3-8C47-B94B-B480-9174F24B55CF}" destId="{DC5797CF-F0B4-624C-B9AA-8572C84B0451}" srcOrd="3" destOrd="0" presId="urn:microsoft.com/office/officeart/2018/5/layout/IconLeafLabelList"/>
    <dgm:cxn modelId="{2197695D-025C-A34F-A6C7-233EB1B3E017}" type="presParOf" srcId="{A47A99EE-12CA-4C58-87F2-E5C8F5382F92}" destId="{7B12C26F-2C31-4349-96C6-E6B88A7495C2}" srcOrd="13" destOrd="0" presId="urn:microsoft.com/office/officeart/2018/5/layout/IconLeafLabelList"/>
    <dgm:cxn modelId="{E2FE568B-82C2-F94C-9C88-58C0A5544BFE}" type="presParOf" srcId="{A47A99EE-12CA-4C58-87F2-E5C8F5382F92}" destId="{50498D59-8BAE-0D49-AC8B-B512CEA110F9}" srcOrd="14" destOrd="0" presId="urn:microsoft.com/office/officeart/2018/5/layout/IconLeafLabelList"/>
    <dgm:cxn modelId="{8C88BAA0-BDBC-7E42-AC9D-D19979CA395E}" type="presParOf" srcId="{50498D59-8BAE-0D49-AC8B-B512CEA110F9}" destId="{EEDBC86E-074C-D04B-9ABF-CAEB2F1046E7}" srcOrd="0" destOrd="0" presId="urn:microsoft.com/office/officeart/2018/5/layout/IconLeafLabelList"/>
    <dgm:cxn modelId="{96F16474-58E2-D043-AD88-7FE3690CF30A}" type="presParOf" srcId="{50498D59-8BAE-0D49-AC8B-B512CEA110F9}" destId="{08B5A9A4-0DBE-F148-9B70-B284A6AF2ED7}" srcOrd="1" destOrd="0" presId="urn:microsoft.com/office/officeart/2018/5/layout/IconLeafLabelList"/>
    <dgm:cxn modelId="{23BC5914-AC2C-004C-82FA-E6CD5CF0AC39}" type="presParOf" srcId="{50498D59-8BAE-0D49-AC8B-B512CEA110F9}" destId="{168E0D27-1C88-894E-9DCA-18B720417735}" srcOrd="2" destOrd="0" presId="urn:microsoft.com/office/officeart/2018/5/layout/IconLeafLabelList"/>
    <dgm:cxn modelId="{06BEB275-691D-1645-BF6D-2868F712BBDC}" type="presParOf" srcId="{50498D59-8BAE-0D49-AC8B-B512CEA110F9}" destId="{0C0F6404-86FA-6742-B6C2-CF6917859F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E92BA4-9386-4F30-92B5-5736B0FA2D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CC12C3-7048-4BA7-89B6-176D0F1BCC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5EC94260-8731-4AFF-89CB-861C559CDCAF}" type="parTrans" cxnId="{63049915-5D80-46B8-912A-6BD0977A0F78}">
      <dgm:prSet/>
      <dgm:spPr/>
      <dgm:t>
        <a:bodyPr/>
        <a:lstStyle/>
        <a:p>
          <a:endParaRPr lang="en-US"/>
        </a:p>
      </dgm:t>
    </dgm:pt>
    <dgm:pt modelId="{C9C1F979-485C-4AB6-98A6-CF40D338CA53}" type="sibTrans" cxnId="{63049915-5D80-46B8-912A-6BD0977A0F78}">
      <dgm:prSet/>
      <dgm:spPr/>
      <dgm:t>
        <a:bodyPr/>
        <a:lstStyle/>
        <a:p>
          <a:endParaRPr lang="en-US"/>
        </a:p>
      </dgm:t>
    </dgm:pt>
    <dgm:pt modelId="{E05B9F77-97C9-4CDE-9C0F-28A50F4061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b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b="1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21A95EC6-73E5-44AC-A951-E9A57A9206CE}" type="parTrans" cxnId="{0F6A9761-6506-4E07-978D-B24696096B43}">
      <dgm:prSet/>
      <dgm:spPr/>
      <dgm:t>
        <a:bodyPr/>
        <a:lstStyle/>
        <a:p>
          <a:endParaRPr lang="en-US"/>
        </a:p>
      </dgm:t>
    </dgm:pt>
    <dgm:pt modelId="{138CD0AE-5375-485A-8B1F-521D61CEC1DB}" type="sibTrans" cxnId="{0F6A9761-6506-4E07-978D-B24696096B43}">
      <dgm:prSet/>
      <dgm:spPr/>
      <dgm:t>
        <a:bodyPr/>
        <a:lstStyle/>
        <a:p>
          <a:endParaRPr lang="en-US"/>
        </a:p>
      </dgm:t>
    </dgm:pt>
    <dgm:pt modelId="{C479BF5C-0B60-496F-9251-608D9B4504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C561741E-DE87-4907-94BA-67407A75BCAB}" type="parTrans" cxnId="{CFBBD9DD-2C29-46DD-8D11-1D42AB32A965}">
      <dgm:prSet/>
      <dgm:spPr/>
      <dgm:t>
        <a:bodyPr/>
        <a:lstStyle/>
        <a:p>
          <a:endParaRPr lang="en-US"/>
        </a:p>
      </dgm:t>
    </dgm:pt>
    <dgm:pt modelId="{F9584D26-DDB1-40D9-88EF-612FF8D24406}" type="sibTrans" cxnId="{CFBBD9DD-2C29-46DD-8D11-1D42AB32A965}">
      <dgm:prSet/>
      <dgm:spPr/>
      <dgm:t>
        <a:bodyPr/>
        <a:lstStyle/>
        <a:p>
          <a:endParaRPr lang="en-US"/>
        </a:p>
      </dgm:t>
    </dgm:pt>
    <dgm:pt modelId="{FC8A7B7F-F8DE-6C48-B0AB-EAFFBBAFF8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F217591F-4B77-1D42-B625-B04A3F04215A}" type="parTrans" cxnId="{A587ED51-7BDA-E048-A5CA-05A0981F2254}">
      <dgm:prSet/>
      <dgm:spPr/>
      <dgm:t>
        <a:bodyPr/>
        <a:lstStyle/>
        <a:p>
          <a:endParaRPr lang="es-ES"/>
        </a:p>
      </dgm:t>
    </dgm:pt>
    <dgm:pt modelId="{F3DE5346-DF06-1147-824D-19E921BD7814}" type="sibTrans" cxnId="{A587ED51-7BDA-E048-A5CA-05A0981F2254}">
      <dgm:prSet/>
      <dgm:spPr/>
      <dgm:t>
        <a:bodyPr/>
        <a:lstStyle/>
        <a:p>
          <a:endParaRPr lang="es-ES"/>
        </a:p>
      </dgm:t>
    </dgm:pt>
    <dgm:pt modelId="{EE54D35D-2E95-F74E-A170-1FC2513209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1A3F9A13-938B-F043-9D4F-FCFE988D4BFA}" type="parTrans" cxnId="{56622BAA-3E87-A441-BC32-3A5AB58267AC}">
      <dgm:prSet/>
      <dgm:spPr/>
      <dgm:t>
        <a:bodyPr/>
        <a:lstStyle/>
        <a:p>
          <a:endParaRPr lang="es-ES"/>
        </a:p>
      </dgm:t>
    </dgm:pt>
    <dgm:pt modelId="{7AB5CF89-7824-A44A-A96E-1835CDB2D106}" type="sibTrans" cxnId="{56622BAA-3E87-A441-BC32-3A5AB58267AC}">
      <dgm:prSet/>
      <dgm:spPr/>
      <dgm:t>
        <a:bodyPr/>
        <a:lstStyle/>
        <a:p>
          <a:endParaRPr lang="es-ES"/>
        </a:p>
      </dgm:t>
    </dgm:pt>
    <dgm:pt modelId="{66BB549B-D7D0-CB42-92F5-1A0991BE8D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8BD51434-B999-314A-BACB-F7A646ECDB1F}" type="parTrans" cxnId="{433EBD5F-FA5C-044E-B0C0-FAD95B1656A2}">
      <dgm:prSet/>
      <dgm:spPr/>
      <dgm:t>
        <a:bodyPr/>
        <a:lstStyle/>
        <a:p>
          <a:endParaRPr lang="es-ES"/>
        </a:p>
      </dgm:t>
    </dgm:pt>
    <dgm:pt modelId="{12D5EF6D-6871-8740-86E2-82AC12971564}" type="sibTrans" cxnId="{433EBD5F-FA5C-044E-B0C0-FAD95B1656A2}">
      <dgm:prSet/>
      <dgm:spPr/>
      <dgm:t>
        <a:bodyPr/>
        <a:lstStyle/>
        <a:p>
          <a:endParaRPr lang="es-ES"/>
        </a:p>
      </dgm:t>
    </dgm:pt>
    <dgm:pt modelId="{54A8CC6C-D5FB-7B47-830F-42D8531269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C18F1B05-C770-3046-A7AD-79D452CAF5CB}" type="parTrans" cxnId="{E241F3A8-C3BB-B248-AB18-F4C466D80A85}">
      <dgm:prSet/>
      <dgm:spPr/>
      <dgm:t>
        <a:bodyPr/>
        <a:lstStyle/>
        <a:p>
          <a:endParaRPr lang="es-ES"/>
        </a:p>
      </dgm:t>
    </dgm:pt>
    <dgm:pt modelId="{BED8FD4D-DDD1-BA45-BA6E-B797A39484F0}" type="sibTrans" cxnId="{E241F3A8-C3BB-B248-AB18-F4C466D80A85}">
      <dgm:prSet/>
      <dgm:spPr/>
      <dgm:t>
        <a:bodyPr/>
        <a:lstStyle/>
        <a:p>
          <a:endParaRPr lang="es-ES"/>
        </a:p>
      </dgm:t>
    </dgm:pt>
    <dgm:pt modelId="{1DA14950-E87B-5A4B-826A-41A68CE972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581625C0-566F-1743-92B0-CB4607132570}" type="parTrans" cxnId="{4427D921-02C1-A049-ADEA-CCE486C86538}">
      <dgm:prSet/>
      <dgm:spPr/>
      <dgm:t>
        <a:bodyPr/>
        <a:lstStyle/>
        <a:p>
          <a:endParaRPr lang="es-ES"/>
        </a:p>
      </dgm:t>
    </dgm:pt>
    <dgm:pt modelId="{23B30566-905D-3C4E-9DFB-3FDC20793D92}" type="sibTrans" cxnId="{4427D921-02C1-A049-ADEA-CCE486C86538}">
      <dgm:prSet/>
      <dgm:spPr/>
      <dgm:t>
        <a:bodyPr/>
        <a:lstStyle/>
        <a:p>
          <a:endParaRPr lang="es-ES"/>
        </a:p>
      </dgm:t>
    </dgm:pt>
    <dgm:pt modelId="{A47A99EE-12CA-4C58-87F2-E5C8F5382F92}" type="pres">
      <dgm:prSet presAssocID="{DDE92BA4-9386-4F30-92B5-5736B0FA2D85}" presName="root" presStyleCnt="0">
        <dgm:presLayoutVars>
          <dgm:dir/>
          <dgm:resizeHandles val="exact"/>
        </dgm:presLayoutVars>
      </dgm:prSet>
      <dgm:spPr/>
    </dgm:pt>
    <dgm:pt modelId="{1C08A614-44DC-2149-8272-D155B7B938F0}" type="pres">
      <dgm:prSet presAssocID="{EE54D35D-2E95-F74E-A170-1FC251320932}" presName="compNode" presStyleCnt="0"/>
      <dgm:spPr/>
    </dgm:pt>
    <dgm:pt modelId="{74A05288-CD8F-EC45-AE3F-874A5E219771}" type="pres">
      <dgm:prSet presAssocID="{EE54D35D-2E95-F74E-A170-1FC251320932}" presName="iconBgRect" presStyleLbl="bgShp" presStyleIdx="0" presStyleCnt="8" custLinFactX="26330" custLinFactNeighborX="100000" custLinFactNeighborY="14023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E8B22430-C5F9-2E42-8851-836F2F7AF136}" type="pres">
      <dgm:prSet presAssocID="{EE54D35D-2E95-F74E-A170-1FC251320932}" presName="iconRect" presStyleLbl="node1" presStyleIdx="0" presStyleCnt="8" custLinFactX="100000" custLinFactNeighborX="163482" custLinFactNeighborY="4721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blicidad"/>
        </a:ext>
      </dgm:extLst>
    </dgm:pt>
    <dgm:pt modelId="{B0AD0AEA-E32A-904C-8349-9F919506FDF1}" type="pres">
      <dgm:prSet presAssocID="{EE54D35D-2E95-F74E-A170-1FC251320932}" presName="spaceRect" presStyleCnt="0"/>
      <dgm:spPr/>
    </dgm:pt>
    <dgm:pt modelId="{977D3A7C-AF6D-2149-82BF-5A8710F29EA3}" type="pres">
      <dgm:prSet presAssocID="{EE54D35D-2E95-F74E-A170-1FC251320932}" presName="textRect" presStyleLbl="revTx" presStyleIdx="0" presStyleCnt="8" custLinFactNeighborX="10851" custLinFactNeighborY="-25348">
        <dgm:presLayoutVars>
          <dgm:chMax val="1"/>
          <dgm:chPref val="1"/>
        </dgm:presLayoutVars>
      </dgm:prSet>
      <dgm:spPr/>
    </dgm:pt>
    <dgm:pt modelId="{89379073-5439-0C43-94BD-71EE952DB8AB}" type="pres">
      <dgm:prSet presAssocID="{7AB5CF89-7824-A44A-A96E-1835CDB2D106}" presName="sibTrans" presStyleCnt="0"/>
      <dgm:spPr/>
    </dgm:pt>
    <dgm:pt modelId="{D890A2A8-E149-4FEF-8BC5-6D5E6EE8BAC4}" type="pres">
      <dgm:prSet presAssocID="{32CC12C3-7048-4BA7-89B6-176D0F1BCC5A}" presName="compNode" presStyleCnt="0"/>
      <dgm:spPr/>
    </dgm:pt>
    <dgm:pt modelId="{FA271979-DC4E-4CB3-80B7-F90BD47218D8}" type="pres">
      <dgm:prSet presAssocID="{32CC12C3-7048-4BA7-89B6-176D0F1BCC5A}" presName="iconBgRect" presStyleLbl="bgShp" presStyleIdx="1" presStyleCnt="8" custLinFactX="81299" custLinFactNeighborX="100000" custLinFactNeighborY="3036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A370A2B6-E6F2-427B-9B27-EC63486B44DD}" type="pres">
      <dgm:prSet presAssocID="{32CC12C3-7048-4BA7-89B6-176D0F1BCC5A}" presName="iconRect" presStyleLbl="node1" presStyleIdx="1" presStyleCnt="8" custLinFactX="106778" custLinFactNeighborX="200000" custLinFactNeighborY="-282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3EFDB79-219A-4D9B-8E79-1D972E6C1297}" type="pres">
      <dgm:prSet presAssocID="{32CC12C3-7048-4BA7-89B6-176D0F1BCC5A}" presName="spaceRect" presStyleCnt="0"/>
      <dgm:spPr/>
    </dgm:pt>
    <dgm:pt modelId="{6837D472-6867-48AE-BA2D-6D7C7EFC6B40}" type="pres">
      <dgm:prSet presAssocID="{32CC12C3-7048-4BA7-89B6-176D0F1BCC5A}" presName="textRect" presStyleLbl="revTx" presStyleIdx="1" presStyleCnt="8" custLinFactNeighborX="43664" custLinFactNeighborY="-34361">
        <dgm:presLayoutVars>
          <dgm:chMax val="1"/>
          <dgm:chPref val="1"/>
        </dgm:presLayoutVars>
      </dgm:prSet>
      <dgm:spPr/>
    </dgm:pt>
    <dgm:pt modelId="{78D1016A-B3D6-4CA0-BF72-A18106FB5E38}" type="pres">
      <dgm:prSet presAssocID="{C9C1F979-485C-4AB6-98A6-CF40D338CA53}" presName="sibTrans" presStyleCnt="0"/>
      <dgm:spPr/>
    </dgm:pt>
    <dgm:pt modelId="{D6CBBC38-C198-461E-8583-376E3692C981}" type="pres">
      <dgm:prSet presAssocID="{E05B9F77-97C9-4CDE-9C0F-28A50F4061D9}" presName="compNode" presStyleCnt="0"/>
      <dgm:spPr/>
    </dgm:pt>
    <dgm:pt modelId="{DCB86BB2-8C95-44E7-AAC2-A95C08BBE6EB}" type="pres">
      <dgm:prSet presAssocID="{E05B9F77-97C9-4CDE-9C0F-28A50F4061D9}" presName="iconBgRect" presStyleLbl="bgShp" presStyleIdx="2" presStyleCnt="8" custLinFactX="100000" custLinFactNeighborX="136823" custLinFactNeighborY="7669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77AA6452-9E8F-4A7B-A819-C33F3B0DBF74}" type="pres">
      <dgm:prSet presAssocID="{E05B9F77-97C9-4CDE-9C0F-28A50F4061D9}" presName="iconRect" presStyleLbl="node1" presStyleIdx="2" presStyleCnt="8" custLinFactNeighborX="10506" custLinFactNeighborY="645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1D5CA12-5D7C-4777-B433-70B23A52C43F}" type="pres">
      <dgm:prSet presAssocID="{E05B9F77-97C9-4CDE-9C0F-28A50F4061D9}" presName="spaceRect" presStyleCnt="0"/>
      <dgm:spPr/>
    </dgm:pt>
    <dgm:pt modelId="{61E2C3C6-844C-4710-BB49-57B42E3CD05A}" type="pres">
      <dgm:prSet presAssocID="{E05B9F77-97C9-4CDE-9C0F-28A50F4061D9}" presName="textRect" presStyleLbl="revTx" presStyleIdx="2" presStyleCnt="8" custLinFactNeighborX="71009" custLinFactNeighborY="-31638">
        <dgm:presLayoutVars>
          <dgm:chMax val="1"/>
          <dgm:chPref val="1"/>
        </dgm:presLayoutVars>
      </dgm:prSet>
      <dgm:spPr/>
    </dgm:pt>
    <dgm:pt modelId="{504B29E1-F8EE-4861-911A-A5FF8FDEC06C}" type="pres">
      <dgm:prSet presAssocID="{138CD0AE-5375-485A-8B1F-521D61CEC1DB}" presName="sibTrans" presStyleCnt="0"/>
      <dgm:spPr/>
    </dgm:pt>
    <dgm:pt modelId="{DCA0623F-B83F-1A47-BD61-120842DE8044}" type="pres">
      <dgm:prSet presAssocID="{FC8A7B7F-F8DE-6C48-B0AB-EAFFBBAFF8D9}" presName="compNode" presStyleCnt="0"/>
      <dgm:spPr/>
    </dgm:pt>
    <dgm:pt modelId="{456B60C3-76E4-D443-A687-BA9DD73CD705}" type="pres">
      <dgm:prSet presAssocID="{FC8A7B7F-F8DE-6C48-B0AB-EAFFBBAFF8D9}" presName="iconBgRect" presStyleLbl="bgShp" presStyleIdx="3" presStyleCnt="8" custLinFactNeighborX="-67256" custLinFactNeighborY="-9735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6A9654F-7031-5E4B-A870-1671CCBF1C22}" type="pres">
      <dgm:prSet presAssocID="{FC8A7B7F-F8DE-6C48-B0AB-EAFFBBAFF8D9}" presName="iconRect" presStyleLbl="node1" presStyleIdx="3" presStyleCnt="8" custLinFactX="-400000" custLinFactY="172773" custLinFactNeighborX="-404585" custLinFactNeighborY="200000"/>
      <dgm:spPr>
        <a:solidFill>
          <a:schemeClr val="bg1"/>
        </a:solidFill>
        <a:ln>
          <a:solidFill>
            <a:schemeClr val="bg1">
              <a:alpha val="0"/>
            </a:schemeClr>
          </a:solidFill>
        </a:ln>
      </dgm:spPr>
    </dgm:pt>
    <dgm:pt modelId="{E84A039F-ADB3-C340-B810-93FFB9772D76}" type="pres">
      <dgm:prSet presAssocID="{FC8A7B7F-F8DE-6C48-B0AB-EAFFBBAFF8D9}" presName="spaceRect" presStyleCnt="0"/>
      <dgm:spPr/>
    </dgm:pt>
    <dgm:pt modelId="{F0C1AD66-D4CC-AD4A-86F7-B0F0D20ACF6C}" type="pres">
      <dgm:prSet presAssocID="{FC8A7B7F-F8DE-6C48-B0AB-EAFFBBAFF8D9}" presName="textRect" presStyleLbl="revTx" presStyleIdx="3" presStyleCnt="8" custLinFactX="3664" custLinFactNeighborX="100000" custLinFactNeighborY="-34246">
        <dgm:presLayoutVars>
          <dgm:chMax val="1"/>
          <dgm:chPref val="1"/>
        </dgm:presLayoutVars>
      </dgm:prSet>
      <dgm:spPr/>
    </dgm:pt>
    <dgm:pt modelId="{67E48A48-CD87-EE4A-9D3E-97E82A415281}" type="pres">
      <dgm:prSet presAssocID="{F3DE5346-DF06-1147-824D-19E921BD7814}" presName="sibTrans" presStyleCnt="0"/>
      <dgm:spPr/>
    </dgm:pt>
    <dgm:pt modelId="{C037E189-DC13-4B01-AB7B-3E7955E34B3D}" type="pres">
      <dgm:prSet presAssocID="{C479BF5C-0B60-496F-9251-608D9B45047F}" presName="compNode" presStyleCnt="0"/>
      <dgm:spPr/>
    </dgm:pt>
    <dgm:pt modelId="{52E5D3B3-A3CA-4A37-A3CF-E33F2691EB33}" type="pres">
      <dgm:prSet presAssocID="{C479BF5C-0B60-496F-9251-608D9B45047F}" presName="iconBgRect" presStyleLbl="bgShp" presStyleIdx="4" presStyleCnt="8" custLinFactX="-199436" custLinFactY="100000" custLinFactNeighborX="-200000" custLinFactNeighborY="110767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436A4AB-A46D-4836-BAB8-D5849604D212}" type="pres">
      <dgm:prSet presAssocID="{C479BF5C-0B60-496F-9251-608D9B45047F}" presName="iconRect" presStyleLbl="node1" presStyleIdx="4" presStyleCnt="8" custLinFactX="-400000" custLinFactY="132408" custLinFactNeighborX="-466268" custLinFactNeighborY="200000"/>
      <dgm:spPr>
        <a:ln>
          <a:noFill/>
        </a:ln>
      </dgm:spPr>
    </dgm:pt>
    <dgm:pt modelId="{3226F58B-3D4D-4387-BD27-FC8507FF1A86}" type="pres">
      <dgm:prSet presAssocID="{C479BF5C-0B60-496F-9251-608D9B45047F}" presName="spaceRect" presStyleCnt="0"/>
      <dgm:spPr/>
    </dgm:pt>
    <dgm:pt modelId="{463C505E-434B-4504-AA42-26434296AD07}" type="pres">
      <dgm:prSet presAssocID="{C479BF5C-0B60-496F-9251-608D9B45047F}" presName="textRect" presStyleLbl="revTx" presStyleIdx="4" presStyleCnt="8" custLinFactX="-200000" custLinFactY="113490" custLinFactNeighborX="-262229" custLinFactNeighborY="200000">
        <dgm:presLayoutVars>
          <dgm:chMax val="1"/>
          <dgm:chPref val="1"/>
        </dgm:presLayoutVars>
      </dgm:prSet>
      <dgm:spPr/>
    </dgm:pt>
    <dgm:pt modelId="{5C85437D-52E1-3D47-A12C-8642B63CB9BE}" type="pres">
      <dgm:prSet presAssocID="{F9584D26-DDB1-40D9-88EF-612FF8D24406}" presName="sibTrans" presStyleCnt="0"/>
      <dgm:spPr/>
    </dgm:pt>
    <dgm:pt modelId="{EA1EC851-6517-FC4D-A421-BAD395C677D3}" type="pres">
      <dgm:prSet presAssocID="{66BB549B-D7D0-CB42-92F5-1A0991BE8DAF}" presName="compNode" presStyleCnt="0"/>
      <dgm:spPr/>
    </dgm:pt>
    <dgm:pt modelId="{B9D6E06D-E2CE-0B4C-B827-EAE2BF76ADE7}" type="pres">
      <dgm:prSet presAssocID="{66BB549B-D7D0-CB42-92F5-1A0991BE8DAF}" presName="iconBgRect" presStyleLbl="bgShp" presStyleIdx="5" presStyleCnt="8" custLinFactX="-70081" custLinFactNeighborX="-100000" custLinFactNeighborY="-32069"/>
      <dgm:spPr>
        <a:prstGeom prst="round2DiagRect">
          <a:avLst>
            <a:gd name="adj1" fmla="val 29727"/>
            <a:gd name="adj2" fmla="val 0"/>
          </a:avLst>
        </a:prstGeom>
      </dgm:spPr>
    </dgm:pt>
    <dgm:pt modelId="{0983DACC-4D61-F54A-B81B-B668A811D995}" type="pres">
      <dgm:prSet presAssocID="{66BB549B-D7D0-CB42-92F5-1A0991BE8DAF}" presName="iconRect" presStyleLbl="node1" presStyleIdx="5" presStyleCnt="8" custLinFactX="-100000" custLinFactNeighborX="-109598" custLinFactNeighborY="-38997"/>
      <dgm:spPr/>
    </dgm:pt>
    <dgm:pt modelId="{EEC38CA8-F1E9-2740-AA65-68099173D12A}" type="pres">
      <dgm:prSet presAssocID="{66BB549B-D7D0-CB42-92F5-1A0991BE8DAF}" presName="spaceRect" presStyleCnt="0"/>
      <dgm:spPr/>
    </dgm:pt>
    <dgm:pt modelId="{1CFE6776-CD6B-2F4F-82CF-660F20B5BF25}" type="pres">
      <dgm:prSet presAssocID="{66BB549B-D7D0-CB42-92F5-1A0991BE8DAF}" presName="textRect" presStyleLbl="revTx" presStyleIdx="5" presStyleCnt="8" custLinFactNeighborX="40970" custLinFactNeighborY="-57907">
        <dgm:presLayoutVars>
          <dgm:chMax val="1"/>
          <dgm:chPref val="1"/>
        </dgm:presLayoutVars>
      </dgm:prSet>
      <dgm:spPr/>
    </dgm:pt>
    <dgm:pt modelId="{3C45338E-9BDB-A640-BF7C-1905721C1CB8}" type="pres">
      <dgm:prSet presAssocID="{12D5EF6D-6871-8740-86E2-82AC12971564}" presName="sibTrans" presStyleCnt="0"/>
      <dgm:spPr/>
    </dgm:pt>
    <dgm:pt modelId="{D8262DC3-8C47-B94B-B480-9174F24B55CF}" type="pres">
      <dgm:prSet presAssocID="{1DA14950-E87B-5A4B-826A-41A68CE972A8}" presName="compNode" presStyleCnt="0"/>
      <dgm:spPr/>
    </dgm:pt>
    <dgm:pt modelId="{5EBE7B35-A249-D54F-B8D0-C1A7AF3A0377}" type="pres">
      <dgm:prSet presAssocID="{1DA14950-E87B-5A4B-826A-41A68CE972A8}" presName="iconBgRect" presStyleLbl="bgShp" presStyleIdx="6" presStyleCnt="8" custLinFactX="23709" custLinFactNeighborX="100000" custLinFactNeighborY="-38257"/>
      <dgm:spPr>
        <a:prstGeom prst="round2DiagRect">
          <a:avLst>
            <a:gd name="adj1" fmla="val 29727"/>
            <a:gd name="adj2" fmla="val 0"/>
          </a:avLst>
        </a:prstGeom>
      </dgm:spPr>
    </dgm:pt>
    <dgm:pt modelId="{5244D44B-E50E-FE46-8A43-ED531B1780AF}" type="pres">
      <dgm:prSet presAssocID="{1DA14950-E87B-5A4B-826A-41A68CE972A8}" presName="iconRect" presStyleLbl="node1" presStyleIdx="6" presStyleCnt="8" custLinFactX="100000" custLinFactNeighborX="120076" custLinFactNeighborY="-69937"/>
      <dgm:spPr/>
    </dgm:pt>
    <dgm:pt modelId="{D6F6565E-6B8D-5248-A9BB-3AB2F091A8ED}" type="pres">
      <dgm:prSet presAssocID="{1DA14950-E87B-5A4B-826A-41A68CE972A8}" presName="spaceRect" presStyleCnt="0"/>
      <dgm:spPr/>
    </dgm:pt>
    <dgm:pt modelId="{DC5797CF-F0B4-624C-B9AA-8572C84B0451}" type="pres">
      <dgm:prSet presAssocID="{1DA14950-E87B-5A4B-826A-41A68CE972A8}" presName="textRect" presStyleLbl="revTx" presStyleIdx="6" presStyleCnt="8" custLinFactNeighborX="75462" custLinFactNeighborY="-63398">
        <dgm:presLayoutVars>
          <dgm:chMax val="1"/>
          <dgm:chPref val="1"/>
        </dgm:presLayoutVars>
      </dgm:prSet>
      <dgm:spPr/>
    </dgm:pt>
    <dgm:pt modelId="{7B12C26F-2C31-4349-96C6-E6B88A7495C2}" type="pres">
      <dgm:prSet presAssocID="{23B30566-905D-3C4E-9DFB-3FDC20793D92}" presName="sibTrans" presStyleCnt="0"/>
      <dgm:spPr/>
    </dgm:pt>
    <dgm:pt modelId="{50498D59-8BAE-0D49-AC8B-B512CEA110F9}" type="pres">
      <dgm:prSet presAssocID="{54A8CC6C-D5FB-7B47-830F-42D85312698E}" presName="compNode" presStyleCnt="0"/>
      <dgm:spPr/>
    </dgm:pt>
    <dgm:pt modelId="{EEDBC86E-074C-D04B-9ABF-CAEB2F1046E7}" type="pres">
      <dgm:prSet presAssocID="{54A8CC6C-D5FB-7B47-830F-42D85312698E}" presName="iconBgRect" presStyleLbl="bgShp" presStyleIdx="7" presStyleCnt="8" custLinFactX="67587" custLinFactNeighborX="100000" custLinFactNeighborY="-36545"/>
      <dgm:spPr>
        <a:prstGeom prst="round2DiagRect">
          <a:avLst>
            <a:gd name="adj1" fmla="val 29727"/>
            <a:gd name="adj2" fmla="val 0"/>
          </a:avLst>
        </a:prstGeom>
      </dgm:spPr>
    </dgm:pt>
    <dgm:pt modelId="{08B5A9A4-0DBE-F148-9B70-B284A6AF2ED7}" type="pres">
      <dgm:prSet presAssocID="{54A8CC6C-D5FB-7B47-830F-42D85312698E}" presName="iconRect" presStyleLbl="node1" presStyleIdx="7" presStyleCnt="8" custLinFactX="100212" custLinFactNeighborX="200000" custLinFactNeighborY="-50498"/>
      <dgm:spPr/>
    </dgm:pt>
    <dgm:pt modelId="{168E0D27-1C88-894E-9DCA-18B720417735}" type="pres">
      <dgm:prSet presAssocID="{54A8CC6C-D5FB-7B47-830F-42D85312698E}" presName="spaceRect" presStyleCnt="0"/>
      <dgm:spPr/>
    </dgm:pt>
    <dgm:pt modelId="{0C0F6404-86FA-6742-B6C2-CF6917859F61}" type="pres">
      <dgm:prSet presAssocID="{54A8CC6C-D5FB-7B47-830F-42D85312698E}" presName="textRect" presStyleLbl="revTx" presStyleIdx="7" presStyleCnt="8" custLinFactX="955" custLinFactNeighborX="100000" custLinFactNeighborY="-55092">
        <dgm:presLayoutVars>
          <dgm:chMax val="1"/>
          <dgm:chPref val="1"/>
        </dgm:presLayoutVars>
      </dgm:prSet>
      <dgm:spPr/>
    </dgm:pt>
  </dgm:ptLst>
  <dgm:cxnLst>
    <dgm:cxn modelId="{BFFE5101-1585-C048-957A-7B5B111E4FA6}" type="presOf" srcId="{DDE92BA4-9386-4F30-92B5-5736B0FA2D85}" destId="{A47A99EE-12CA-4C58-87F2-E5C8F5382F92}" srcOrd="0" destOrd="0" presId="urn:microsoft.com/office/officeart/2018/5/layout/IconLeafLabelList"/>
    <dgm:cxn modelId="{495D1D14-3759-8D47-B7A6-38973ED4A5DC}" type="presOf" srcId="{EE54D35D-2E95-F74E-A170-1FC251320932}" destId="{977D3A7C-AF6D-2149-82BF-5A8710F29EA3}" srcOrd="0" destOrd="0" presId="urn:microsoft.com/office/officeart/2018/5/layout/IconLeafLabelList"/>
    <dgm:cxn modelId="{63049915-5D80-46B8-912A-6BD0977A0F78}" srcId="{DDE92BA4-9386-4F30-92B5-5736B0FA2D85}" destId="{32CC12C3-7048-4BA7-89B6-176D0F1BCC5A}" srcOrd="1" destOrd="0" parTransId="{5EC94260-8731-4AFF-89CB-861C559CDCAF}" sibTransId="{C9C1F979-485C-4AB6-98A6-CF40D338CA53}"/>
    <dgm:cxn modelId="{4427D921-02C1-A049-ADEA-CCE486C86538}" srcId="{DDE92BA4-9386-4F30-92B5-5736B0FA2D85}" destId="{1DA14950-E87B-5A4B-826A-41A68CE972A8}" srcOrd="6" destOrd="0" parTransId="{581625C0-566F-1743-92B0-CB4607132570}" sibTransId="{23B30566-905D-3C4E-9DFB-3FDC20793D92}"/>
    <dgm:cxn modelId="{DB54B42F-1867-EE4E-9713-E3BCA2C55C8A}" type="presOf" srcId="{1DA14950-E87B-5A4B-826A-41A68CE972A8}" destId="{DC5797CF-F0B4-624C-B9AA-8572C84B0451}" srcOrd="0" destOrd="0" presId="urn:microsoft.com/office/officeart/2018/5/layout/IconLeafLabelList"/>
    <dgm:cxn modelId="{433EBD5F-FA5C-044E-B0C0-FAD95B1656A2}" srcId="{DDE92BA4-9386-4F30-92B5-5736B0FA2D85}" destId="{66BB549B-D7D0-CB42-92F5-1A0991BE8DAF}" srcOrd="5" destOrd="0" parTransId="{8BD51434-B999-314A-BACB-F7A646ECDB1F}" sibTransId="{12D5EF6D-6871-8740-86E2-82AC12971564}"/>
    <dgm:cxn modelId="{0F6A9761-6506-4E07-978D-B24696096B43}" srcId="{DDE92BA4-9386-4F30-92B5-5736B0FA2D85}" destId="{E05B9F77-97C9-4CDE-9C0F-28A50F4061D9}" srcOrd="2" destOrd="0" parTransId="{21A95EC6-73E5-44AC-A951-E9A57A9206CE}" sibTransId="{138CD0AE-5375-485A-8B1F-521D61CEC1DB}"/>
    <dgm:cxn modelId="{A587ED51-7BDA-E048-A5CA-05A0981F2254}" srcId="{DDE92BA4-9386-4F30-92B5-5736B0FA2D85}" destId="{FC8A7B7F-F8DE-6C48-B0AB-EAFFBBAFF8D9}" srcOrd="3" destOrd="0" parTransId="{F217591F-4B77-1D42-B625-B04A3F04215A}" sibTransId="{F3DE5346-DF06-1147-824D-19E921BD7814}"/>
    <dgm:cxn modelId="{0AD8A87E-A223-BE45-A1FF-3D3F114F391A}" type="presOf" srcId="{C479BF5C-0B60-496F-9251-608D9B45047F}" destId="{463C505E-434B-4504-AA42-26434296AD07}" srcOrd="0" destOrd="0" presId="urn:microsoft.com/office/officeart/2018/5/layout/IconLeafLabelList"/>
    <dgm:cxn modelId="{06C8D08E-928A-C140-BA45-F97DB9B2E122}" type="presOf" srcId="{66BB549B-D7D0-CB42-92F5-1A0991BE8DAF}" destId="{1CFE6776-CD6B-2F4F-82CF-660F20B5BF25}" srcOrd="0" destOrd="0" presId="urn:microsoft.com/office/officeart/2018/5/layout/IconLeafLabelList"/>
    <dgm:cxn modelId="{5B772E97-C058-BC4D-A5F7-073719447B35}" type="presOf" srcId="{54A8CC6C-D5FB-7B47-830F-42D85312698E}" destId="{0C0F6404-86FA-6742-B6C2-CF6917859F61}" srcOrd="0" destOrd="0" presId="urn:microsoft.com/office/officeart/2018/5/layout/IconLeafLabelList"/>
    <dgm:cxn modelId="{E241F3A8-C3BB-B248-AB18-F4C466D80A85}" srcId="{DDE92BA4-9386-4F30-92B5-5736B0FA2D85}" destId="{54A8CC6C-D5FB-7B47-830F-42D85312698E}" srcOrd="7" destOrd="0" parTransId="{C18F1B05-C770-3046-A7AD-79D452CAF5CB}" sibTransId="{BED8FD4D-DDD1-BA45-BA6E-B797A39484F0}"/>
    <dgm:cxn modelId="{56622BAA-3E87-A441-BC32-3A5AB58267AC}" srcId="{DDE92BA4-9386-4F30-92B5-5736B0FA2D85}" destId="{EE54D35D-2E95-F74E-A170-1FC251320932}" srcOrd="0" destOrd="0" parTransId="{1A3F9A13-938B-F043-9D4F-FCFE988D4BFA}" sibTransId="{7AB5CF89-7824-A44A-A96E-1835CDB2D106}"/>
    <dgm:cxn modelId="{3A11A6BD-990B-5F41-AB51-E624ED80CB8D}" type="presOf" srcId="{32CC12C3-7048-4BA7-89B6-176D0F1BCC5A}" destId="{6837D472-6867-48AE-BA2D-6D7C7EFC6B40}" srcOrd="0" destOrd="0" presId="urn:microsoft.com/office/officeart/2018/5/layout/IconLeafLabelList"/>
    <dgm:cxn modelId="{107590CF-4151-1A45-B4E0-9B4E43285519}" type="presOf" srcId="{E05B9F77-97C9-4CDE-9C0F-28A50F4061D9}" destId="{61E2C3C6-844C-4710-BB49-57B42E3CD05A}" srcOrd="0" destOrd="0" presId="urn:microsoft.com/office/officeart/2018/5/layout/IconLeafLabelList"/>
    <dgm:cxn modelId="{CD1A38D9-8FCB-AE4D-B525-C33E92E46E0F}" type="presOf" srcId="{FC8A7B7F-F8DE-6C48-B0AB-EAFFBBAFF8D9}" destId="{F0C1AD66-D4CC-AD4A-86F7-B0F0D20ACF6C}" srcOrd="0" destOrd="0" presId="urn:microsoft.com/office/officeart/2018/5/layout/IconLeafLabelList"/>
    <dgm:cxn modelId="{CFBBD9DD-2C29-46DD-8D11-1D42AB32A965}" srcId="{DDE92BA4-9386-4F30-92B5-5736B0FA2D85}" destId="{C479BF5C-0B60-496F-9251-608D9B45047F}" srcOrd="4" destOrd="0" parTransId="{C561741E-DE87-4907-94BA-67407A75BCAB}" sibTransId="{F9584D26-DDB1-40D9-88EF-612FF8D24406}"/>
    <dgm:cxn modelId="{C19CFD99-873B-EC49-B88D-9F5D972DA760}" type="presParOf" srcId="{A47A99EE-12CA-4C58-87F2-E5C8F5382F92}" destId="{1C08A614-44DC-2149-8272-D155B7B938F0}" srcOrd="0" destOrd="0" presId="urn:microsoft.com/office/officeart/2018/5/layout/IconLeafLabelList"/>
    <dgm:cxn modelId="{23C120C3-9CD5-F34F-BEDB-A410F350F172}" type="presParOf" srcId="{1C08A614-44DC-2149-8272-D155B7B938F0}" destId="{74A05288-CD8F-EC45-AE3F-874A5E219771}" srcOrd="0" destOrd="0" presId="urn:microsoft.com/office/officeart/2018/5/layout/IconLeafLabelList"/>
    <dgm:cxn modelId="{FCFDC03F-0626-AB41-ADAF-296FA400A833}" type="presParOf" srcId="{1C08A614-44DC-2149-8272-D155B7B938F0}" destId="{E8B22430-C5F9-2E42-8851-836F2F7AF136}" srcOrd="1" destOrd="0" presId="urn:microsoft.com/office/officeart/2018/5/layout/IconLeafLabelList"/>
    <dgm:cxn modelId="{24125314-46A8-864C-9BD5-766160FF8FCF}" type="presParOf" srcId="{1C08A614-44DC-2149-8272-D155B7B938F0}" destId="{B0AD0AEA-E32A-904C-8349-9F919506FDF1}" srcOrd="2" destOrd="0" presId="urn:microsoft.com/office/officeart/2018/5/layout/IconLeafLabelList"/>
    <dgm:cxn modelId="{486F6CC4-6AB5-BC48-9046-0AB2AC3762DA}" type="presParOf" srcId="{1C08A614-44DC-2149-8272-D155B7B938F0}" destId="{977D3A7C-AF6D-2149-82BF-5A8710F29EA3}" srcOrd="3" destOrd="0" presId="urn:microsoft.com/office/officeart/2018/5/layout/IconLeafLabelList"/>
    <dgm:cxn modelId="{52B6231F-1803-B84E-AC0D-0778FB4717D8}" type="presParOf" srcId="{A47A99EE-12CA-4C58-87F2-E5C8F5382F92}" destId="{89379073-5439-0C43-94BD-71EE952DB8AB}" srcOrd="1" destOrd="0" presId="urn:microsoft.com/office/officeart/2018/5/layout/IconLeafLabelList"/>
    <dgm:cxn modelId="{E08877A9-824F-3146-96D4-51D582558C05}" type="presParOf" srcId="{A47A99EE-12CA-4C58-87F2-E5C8F5382F92}" destId="{D890A2A8-E149-4FEF-8BC5-6D5E6EE8BAC4}" srcOrd="2" destOrd="0" presId="urn:microsoft.com/office/officeart/2018/5/layout/IconLeafLabelList"/>
    <dgm:cxn modelId="{05D32D3F-C88B-2C43-B762-CEAFD1F79EE8}" type="presParOf" srcId="{D890A2A8-E149-4FEF-8BC5-6D5E6EE8BAC4}" destId="{FA271979-DC4E-4CB3-80B7-F90BD47218D8}" srcOrd="0" destOrd="0" presId="urn:microsoft.com/office/officeart/2018/5/layout/IconLeafLabelList"/>
    <dgm:cxn modelId="{CB51BF4A-C0CA-344A-92B3-AF6DCC1486F0}" type="presParOf" srcId="{D890A2A8-E149-4FEF-8BC5-6D5E6EE8BAC4}" destId="{A370A2B6-E6F2-427B-9B27-EC63486B44DD}" srcOrd="1" destOrd="0" presId="urn:microsoft.com/office/officeart/2018/5/layout/IconLeafLabelList"/>
    <dgm:cxn modelId="{D0B1D56B-80F9-7045-912C-A2DDD289A909}" type="presParOf" srcId="{D890A2A8-E149-4FEF-8BC5-6D5E6EE8BAC4}" destId="{03EFDB79-219A-4D9B-8E79-1D972E6C1297}" srcOrd="2" destOrd="0" presId="urn:microsoft.com/office/officeart/2018/5/layout/IconLeafLabelList"/>
    <dgm:cxn modelId="{F1C8A1E2-B7A6-4F48-A034-8A35742A51B0}" type="presParOf" srcId="{D890A2A8-E149-4FEF-8BC5-6D5E6EE8BAC4}" destId="{6837D472-6867-48AE-BA2D-6D7C7EFC6B40}" srcOrd="3" destOrd="0" presId="urn:microsoft.com/office/officeart/2018/5/layout/IconLeafLabelList"/>
    <dgm:cxn modelId="{049CCCEF-1AF3-1147-8627-E79B2B2BB372}" type="presParOf" srcId="{A47A99EE-12CA-4C58-87F2-E5C8F5382F92}" destId="{78D1016A-B3D6-4CA0-BF72-A18106FB5E38}" srcOrd="3" destOrd="0" presId="urn:microsoft.com/office/officeart/2018/5/layout/IconLeafLabelList"/>
    <dgm:cxn modelId="{330BAFF5-4146-574C-A4E8-89AE5C547DED}" type="presParOf" srcId="{A47A99EE-12CA-4C58-87F2-E5C8F5382F92}" destId="{D6CBBC38-C198-461E-8583-376E3692C981}" srcOrd="4" destOrd="0" presId="urn:microsoft.com/office/officeart/2018/5/layout/IconLeafLabelList"/>
    <dgm:cxn modelId="{614BB0F2-528A-A84F-9E07-EDCC00B6516D}" type="presParOf" srcId="{D6CBBC38-C198-461E-8583-376E3692C981}" destId="{DCB86BB2-8C95-44E7-AAC2-A95C08BBE6EB}" srcOrd="0" destOrd="0" presId="urn:microsoft.com/office/officeart/2018/5/layout/IconLeafLabelList"/>
    <dgm:cxn modelId="{0DCF1BE2-CF70-F342-BCD4-954A83ADEA35}" type="presParOf" srcId="{D6CBBC38-C198-461E-8583-376E3692C981}" destId="{77AA6452-9E8F-4A7B-A819-C33F3B0DBF74}" srcOrd="1" destOrd="0" presId="urn:microsoft.com/office/officeart/2018/5/layout/IconLeafLabelList"/>
    <dgm:cxn modelId="{AE9451BA-7006-CA41-8D5A-E24637408E57}" type="presParOf" srcId="{D6CBBC38-C198-461E-8583-376E3692C981}" destId="{41D5CA12-5D7C-4777-B433-70B23A52C43F}" srcOrd="2" destOrd="0" presId="urn:microsoft.com/office/officeart/2018/5/layout/IconLeafLabelList"/>
    <dgm:cxn modelId="{BBB15CF2-9462-3040-AE6E-1FDE4212FE82}" type="presParOf" srcId="{D6CBBC38-C198-461E-8583-376E3692C981}" destId="{61E2C3C6-844C-4710-BB49-57B42E3CD05A}" srcOrd="3" destOrd="0" presId="urn:microsoft.com/office/officeart/2018/5/layout/IconLeafLabelList"/>
    <dgm:cxn modelId="{D9849F5B-BD97-404D-9AEF-43C5CCA6ECFD}" type="presParOf" srcId="{A47A99EE-12CA-4C58-87F2-E5C8F5382F92}" destId="{504B29E1-F8EE-4861-911A-A5FF8FDEC06C}" srcOrd="5" destOrd="0" presId="urn:microsoft.com/office/officeart/2018/5/layout/IconLeafLabelList"/>
    <dgm:cxn modelId="{87A7FBB0-3A96-C74E-BCB0-26895D367177}" type="presParOf" srcId="{A47A99EE-12CA-4C58-87F2-E5C8F5382F92}" destId="{DCA0623F-B83F-1A47-BD61-120842DE8044}" srcOrd="6" destOrd="0" presId="urn:microsoft.com/office/officeart/2018/5/layout/IconLeafLabelList"/>
    <dgm:cxn modelId="{660100E8-DE08-F24F-9C43-19B19FE8D5C3}" type="presParOf" srcId="{DCA0623F-B83F-1A47-BD61-120842DE8044}" destId="{456B60C3-76E4-D443-A687-BA9DD73CD705}" srcOrd="0" destOrd="0" presId="urn:microsoft.com/office/officeart/2018/5/layout/IconLeafLabelList"/>
    <dgm:cxn modelId="{7785BABB-1969-EB48-852F-9333B0DE480C}" type="presParOf" srcId="{DCA0623F-B83F-1A47-BD61-120842DE8044}" destId="{D6A9654F-7031-5E4B-A870-1671CCBF1C22}" srcOrd="1" destOrd="0" presId="urn:microsoft.com/office/officeart/2018/5/layout/IconLeafLabelList"/>
    <dgm:cxn modelId="{324AD5CB-F9C4-8F42-B3D3-69F14ACB9003}" type="presParOf" srcId="{DCA0623F-B83F-1A47-BD61-120842DE8044}" destId="{E84A039F-ADB3-C340-B810-93FFB9772D76}" srcOrd="2" destOrd="0" presId="urn:microsoft.com/office/officeart/2018/5/layout/IconLeafLabelList"/>
    <dgm:cxn modelId="{4F5C88E3-D202-574F-821A-6B70549E1359}" type="presParOf" srcId="{DCA0623F-B83F-1A47-BD61-120842DE8044}" destId="{F0C1AD66-D4CC-AD4A-86F7-B0F0D20ACF6C}" srcOrd="3" destOrd="0" presId="urn:microsoft.com/office/officeart/2018/5/layout/IconLeafLabelList"/>
    <dgm:cxn modelId="{97184D36-8D05-D943-A142-E43674809861}" type="presParOf" srcId="{A47A99EE-12CA-4C58-87F2-E5C8F5382F92}" destId="{67E48A48-CD87-EE4A-9D3E-97E82A415281}" srcOrd="7" destOrd="0" presId="urn:microsoft.com/office/officeart/2018/5/layout/IconLeafLabelList"/>
    <dgm:cxn modelId="{D1871A9B-8214-7746-B43C-B810976C48A3}" type="presParOf" srcId="{A47A99EE-12CA-4C58-87F2-E5C8F5382F92}" destId="{C037E189-DC13-4B01-AB7B-3E7955E34B3D}" srcOrd="8" destOrd="0" presId="urn:microsoft.com/office/officeart/2018/5/layout/IconLeafLabelList"/>
    <dgm:cxn modelId="{75D9F32D-9555-E44A-9256-7BC7BC8B40FC}" type="presParOf" srcId="{C037E189-DC13-4B01-AB7B-3E7955E34B3D}" destId="{52E5D3B3-A3CA-4A37-A3CF-E33F2691EB33}" srcOrd="0" destOrd="0" presId="urn:microsoft.com/office/officeart/2018/5/layout/IconLeafLabelList"/>
    <dgm:cxn modelId="{D50DC1BD-B145-A740-8D6F-0FEEE753D666}" type="presParOf" srcId="{C037E189-DC13-4B01-AB7B-3E7955E34B3D}" destId="{D436A4AB-A46D-4836-BAB8-D5849604D212}" srcOrd="1" destOrd="0" presId="urn:microsoft.com/office/officeart/2018/5/layout/IconLeafLabelList"/>
    <dgm:cxn modelId="{45D82935-BF75-854E-879C-3B175FB9801A}" type="presParOf" srcId="{C037E189-DC13-4B01-AB7B-3E7955E34B3D}" destId="{3226F58B-3D4D-4387-BD27-FC8507FF1A86}" srcOrd="2" destOrd="0" presId="urn:microsoft.com/office/officeart/2018/5/layout/IconLeafLabelList"/>
    <dgm:cxn modelId="{7A5309A9-806C-7F41-A914-B8FEDDD26153}" type="presParOf" srcId="{C037E189-DC13-4B01-AB7B-3E7955E34B3D}" destId="{463C505E-434B-4504-AA42-26434296AD07}" srcOrd="3" destOrd="0" presId="urn:microsoft.com/office/officeart/2018/5/layout/IconLeafLabelList"/>
    <dgm:cxn modelId="{EBFC2911-18FA-7244-8520-48F8D7FA4E80}" type="presParOf" srcId="{A47A99EE-12CA-4C58-87F2-E5C8F5382F92}" destId="{5C85437D-52E1-3D47-A12C-8642B63CB9BE}" srcOrd="9" destOrd="0" presId="urn:microsoft.com/office/officeart/2018/5/layout/IconLeafLabelList"/>
    <dgm:cxn modelId="{8EE71170-A6D0-694D-A7B1-9A0587CE2F71}" type="presParOf" srcId="{A47A99EE-12CA-4C58-87F2-E5C8F5382F92}" destId="{EA1EC851-6517-FC4D-A421-BAD395C677D3}" srcOrd="10" destOrd="0" presId="urn:microsoft.com/office/officeart/2018/5/layout/IconLeafLabelList"/>
    <dgm:cxn modelId="{E8E8CBFF-9B01-4041-AA7C-04A4BA5D3344}" type="presParOf" srcId="{EA1EC851-6517-FC4D-A421-BAD395C677D3}" destId="{B9D6E06D-E2CE-0B4C-B827-EAE2BF76ADE7}" srcOrd="0" destOrd="0" presId="urn:microsoft.com/office/officeart/2018/5/layout/IconLeafLabelList"/>
    <dgm:cxn modelId="{E646ED58-BBBD-B547-BF27-6C85317FF0CA}" type="presParOf" srcId="{EA1EC851-6517-FC4D-A421-BAD395C677D3}" destId="{0983DACC-4D61-F54A-B81B-B668A811D995}" srcOrd="1" destOrd="0" presId="urn:microsoft.com/office/officeart/2018/5/layout/IconLeafLabelList"/>
    <dgm:cxn modelId="{93020FF9-1308-2F4F-B828-91FAF186F65A}" type="presParOf" srcId="{EA1EC851-6517-FC4D-A421-BAD395C677D3}" destId="{EEC38CA8-F1E9-2740-AA65-68099173D12A}" srcOrd="2" destOrd="0" presId="urn:microsoft.com/office/officeart/2018/5/layout/IconLeafLabelList"/>
    <dgm:cxn modelId="{D6427958-9D1C-5947-9F12-3000D7D7BD73}" type="presParOf" srcId="{EA1EC851-6517-FC4D-A421-BAD395C677D3}" destId="{1CFE6776-CD6B-2F4F-82CF-660F20B5BF25}" srcOrd="3" destOrd="0" presId="urn:microsoft.com/office/officeart/2018/5/layout/IconLeafLabelList"/>
    <dgm:cxn modelId="{10959BCC-37A7-F74A-9453-071E4DC682A8}" type="presParOf" srcId="{A47A99EE-12CA-4C58-87F2-E5C8F5382F92}" destId="{3C45338E-9BDB-A640-BF7C-1905721C1CB8}" srcOrd="11" destOrd="0" presId="urn:microsoft.com/office/officeart/2018/5/layout/IconLeafLabelList"/>
    <dgm:cxn modelId="{01013F39-EC0F-7148-96EF-5AD4A4483339}" type="presParOf" srcId="{A47A99EE-12CA-4C58-87F2-E5C8F5382F92}" destId="{D8262DC3-8C47-B94B-B480-9174F24B55CF}" srcOrd="12" destOrd="0" presId="urn:microsoft.com/office/officeart/2018/5/layout/IconLeafLabelList"/>
    <dgm:cxn modelId="{D08B0A4F-740F-4C4B-BB55-1BDAFB946140}" type="presParOf" srcId="{D8262DC3-8C47-B94B-B480-9174F24B55CF}" destId="{5EBE7B35-A249-D54F-B8D0-C1A7AF3A0377}" srcOrd="0" destOrd="0" presId="urn:microsoft.com/office/officeart/2018/5/layout/IconLeafLabelList"/>
    <dgm:cxn modelId="{4925EDF9-CFF6-2E4F-862F-D64CA6855EBC}" type="presParOf" srcId="{D8262DC3-8C47-B94B-B480-9174F24B55CF}" destId="{5244D44B-E50E-FE46-8A43-ED531B1780AF}" srcOrd="1" destOrd="0" presId="urn:microsoft.com/office/officeart/2018/5/layout/IconLeafLabelList"/>
    <dgm:cxn modelId="{305169B2-B957-024D-9B7F-B82AC42B717C}" type="presParOf" srcId="{D8262DC3-8C47-B94B-B480-9174F24B55CF}" destId="{D6F6565E-6B8D-5248-A9BB-3AB2F091A8ED}" srcOrd="2" destOrd="0" presId="urn:microsoft.com/office/officeart/2018/5/layout/IconLeafLabelList"/>
    <dgm:cxn modelId="{C41ADCAA-9EEA-3848-9C55-E49205C3608C}" type="presParOf" srcId="{D8262DC3-8C47-B94B-B480-9174F24B55CF}" destId="{DC5797CF-F0B4-624C-B9AA-8572C84B0451}" srcOrd="3" destOrd="0" presId="urn:microsoft.com/office/officeart/2018/5/layout/IconLeafLabelList"/>
    <dgm:cxn modelId="{2197695D-025C-A34F-A6C7-233EB1B3E017}" type="presParOf" srcId="{A47A99EE-12CA-4C58-87F2-E5C8F5382F92}" destId="{7B12C26F-2C31-4349-96C6-E6B88A7495C2}" srcOrd="13" destOrd="0" presId="urn:microsoft.com/office/officeart/2018/5/layout/IconLeafLabelList"/>
    <dgm:cxn modelId="{E2FE568B-82C2-F94C-9C88-58C0A5544BFE}" type="presParOf" srcId="{A47A99EE-12CA-4C58-87F2-E5C8F5382F92}" destId="{50498D59-8BAE-0D49-AC8B-B512CEA110F9}" srcOrd="14" destOrd="0" presId="urn:microsoft.com/office/officeart/2018/5/layout/IconLeafLabelList"/>
    <dgm:cxn modelId="{8C88BAA0-BDBC-7E42-AC9D-D19979CA395E}" type="presParOf" srcId="{50498D59-8BAE-0D49-AC8B-B512CEA110F9}" destId="{EEDBC86E-074C-D04B-9ABF-CAEB2F1046E7}" srcOrd="0" destOrd="0" presId="urn:microsoft.com/office/officeart/2018/5/layout/IconLeafLabelList"/>
    <dgm:cxn modelId="{96F16474-58E2-D043-AD88-7FE3690CF30A}" type="presParOf" srcId="{50498D59-8BAE-0D49-AC8B-B512CEA110F9}" destId="{08B5A9A4-0DBE-F148-9B70-B284A6AF2ED7}" srcOrd="1" destOrd="0" presId="urn:microsoft.com/office/officeart/2018/5/layout/IconLeafLabelList"/>
    <dgm:cxn modelId="{23BC5914-AC2C-004C-82FA-E6CD5CF0AC39}" type="presParOf" srcId="{50498D59-8BAE-0D49-AC8B-B512CEA110F9}" destId="{168E0D27-1C88-894E-9DCA-18B720417735}" srcOrd="2" destOrd="0" presId="urn:microsoft.com/office/officeart/2018/5/layout/IconLeafLabelList"/>
    <dgm:cxn modelId="{06BEB275-691D-1645-BF6D-2868F712BBDC}" type="presParOf" srcId="{50498D59-8BAE-0D49-AC8B-B512CEA110F9}" destId="{0C0F6404-86FA-6742-B6C2-CF6917859F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E92BA4-9386-4F30-92B5-5736B0FA2D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CC12C3-7048-4BA7-89B6-176D0F1BCC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5EC94260-8731-4AFF-89CB-861C559CDCAF}" type="parTrans" cxnId="{63049915-5D80-46B8-912A-6BD0977A0F78}">
      <dgm:prSet/>
      <dgm:spPr/>
      <dgm:t>
        <a:bodyPr/>
        <a:lstStyle/>
        <a:p>
          <a:endParaRPr lang="en-US"/>
        </a:p>
      </dgm:t>
    </dgm:pt>
    <dgm:pt modelId="{C9C1F979-485C-4AB6-98A6-CF40D338CA53}" type="sibTrans" cxnId="{63049915-5D80-46B8-912A-6BD0977A0F78}">
      <dgm:prSet/>
      <dgm:spPr/>
      <dgm:t>
        <a:bodyPr/>
        <a:lstStyle/>
        <a:p>
          <a:endParaRPr lang="en-US"/>
        </a:p>
      </dgm:t>
    </dgm:pt>
    <dgm:pt modelId="{E05B9F77-97C9-4CDE-9C0F-28A50F4061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21A95EC6-73E5-44AC-A951-E9A57A9206CE}" type="parTrans" cxnId="{0F6A9761-6506-4E07-978D-B24696096B43}">
      <dgm:prSet/>
      <dgm:spPr/>
      <dgm:t>
        <a:bodyPr/>
        <a:lstStyle/>
        <a:p>
          <a:endParaRPr lang="en-US"/>
        </a:p>
      </dgm:t>
    </dgm:pt>
    <dgm:pt modelId="{138CD0AE-5375-485A-8B1F-521D61CEC1DB}" type="sibTrans" cxnId="{0F6A9761-6506-4E07-978D-B24696096B43}">
      <dgm:prSet/>
      <dgm:spPr/>
      <dgm:t>
        <a:bodyPr/>
        <a:lstStyle/>
        <a:p>
          <a:endParaRPr lang="en-US"/>
        </a:p>
      </dgm:t>
    </dgm:pt>
    <dgm:pt modelId="{C479BF5C-0B60-496F-9251-608D9B4504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C561741E-DE87-4907-94BA-67407A75BCAB}" type="parTrans" cxnId="{CFBBD9DD-2C29-46DD-8D11-1D42AB32A965}">
      <dgm:prSet/>
      <dgm:spPr/>
      <dgm:t>
        <a:bodyPr/>
        <a:lstStyle/>
        <a:p>
          <a:endParaRPr lang="en-US"/>
        </a:p>
      </dgm:t>
    </dgm:pt>
    <dgm:pt modelId="{F9584D26-DDB1-40D9-88EF-612FF8D24406}" type="sibTrans" cxnId="{CFBBD9DD-2C29-46DD-8D11-1D42AB32A965}">
      <dgm:prSet/>
      <dgm:spPr/>
      <dgm:t>
        <a:bodyPr/>
        <a:lstStyle/>
        <a:p>
          <a:endParaRPr lang="en-US"/>
        </a:p>
      </dgm:t>
    </dgm:pt>
    <dgm:pt modelId="{FC8A7B7F-F8DE-6C48-B0AB-EAFFBBAFF8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b="1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F217591F-4B77-1D42-B625-B04A3F04215A}" type="parTrans" cxnId="{A587ED51-7BDA-E048-A5CA-05A0981F2254}">
      <dgm:prSet/>
      <dgm:spPr/>
      <dgm:t>
        <a:bodyPr/>
        <a:lstStyle/>
        <a:p>
          <a:endParaRPr lang="es-ES"/>
        </a:p>
      </dgm:t>
    </dgm:pt>
    <dgm:pt modelId="{F3DE5346-DF06-1147-824D-19E921BD7814}" type="sibTrans" cxnId="{A587ED51-7BDA-E048-A5CA-05A0981F2254}">
      <dgm:prSet/>
      <dgm:spPr/>
      <dgm:t>
        <a:bodyPr/>
        <a:lstStyle/>
        <a:p>
          <a:endParaRPr lang="es-ES"/>
        </a:p>
      </dgm:t>
    </dgm:pt>
    <dgm:pt modelId="{EE54D35D-2E95-F74E-A170-1FC2513209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1A3F9A13-938B-F043-9D4F-FCFE988D4BFA}" type="parTrans" cxnId="{56622BAA-3E87-A441-BC32-3A5AB58267AC}">
      <dgm:prSet/>
      <dgm:spPr/>
      <dgm:t>
        <a:bodyPr/>
        <a:lstStyle/>
        <a:p>
          <a:endParaRPr lang="es-ES"/>
        </a:p>
      </dgm:t>
    </dgm:pt>
    <dgm:pt modelId="{7AB5CF89-7824-A44A-A96E-1835CDB2D106}" type="sibTrans" cxnId="{56622BAA-3E87-A441-BC32-3A5AB58267AC}">
      <dgm:prSet/>
      <dgm:spPr/>
      <dgm:t>
        <a:bodyPr/>
        <a:lstStyle/>
        <a:p>
          <a:endParaRPr lang="es-ES"/>
        </a:p>
      </dgm:t>
    </dgm:pt>
    <dgm:pt modelId="{66BB549B-D7D0-CB42-92F5-1A0991BE8D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8BD51434-B999-314A-BACB-F7A646ECDB1F}" type="parTrans" cxnId="{433EBD5F-FA5C-044E-B0C0-FAD95B1656A2}">
      <dgm:prSet/>
      <dgm:spPr/>
      <dgm:t>
        <a:bodyPr/>
        <a:lstStyle/>
        <a:p>
          <a:endParaRPr lang="es-ES"/>
        </a:p>
      </dgm:t>
    </dgm:pt>
    <dgm:pt modelId="{12D5EF6D-6871-8740-86E2-82AC12971564}" type="sibTrans" cxnId="{433EBD5F-FA5C-044E-B0C0-FAD95B1656A2}">
      <dgm:prSet/>
      <dgm:spPr/>
      <dgm:t>
        <a:bodyPr/>
        <a:lstStyle/>
        <a:p>
          <a:endParaRPr lang="es-ES"/>
        </a:p>
      </dgm:t>
    </dgm:pt>
    <dgm:pt modelId="{54A8CC6C-D5FB-7B47-830F-42D8531269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</a:p>
      </dgm:t>
    </dgm:pt>
    <dgm:pt modelId="{C18F1B05-C770-3046-A7AD-79D452CAF5CB}" type="parTrans" cxnId="{E241F3A8-C3BB-B248-AB18-F4C466D80A85}">
      <dgm:prSet/>
      <dgm:spPr/>
      <dgm:t>
        <a:bodyPr/>
        <a:lstStyle/>
        <a:p>
          <a:endParaRPr lang="es-ES"/>
        </a:p>
      </dgm:t>
    </dgm:pt>
    <dgm:pt modelId="{BED8FD4D-DDD1-BA45-BA6E-B797A39484F0}" type="sibTrans" cxnId="{E241F3A8-C3BB-B248-AB18-F4C466D80A85}">
      <dgm:prSet/>
      <dgm:spPr/>
      <dgm:t>
        <a:bodyPr/>
        <a:lstStyle/>
        <a:p>
          <a:endParaRPr lang="es-ES"/>
        </a:p>
      </dgm:t>
    </dgm:pt>
    <dgm:pt modelId="{1DA14950-E87B-5A4B-826A-41A68CE972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</a:p>
      </dgm:t>
    </dgm:pt>
    <dgm:pt modelId="{581625C0-566F-1743-92B0-CB4607132570}" type="parTrans" cxnId="{4427D921-02C1-A049-ADEA-CCE486C86538}">
      <dgm:prSet/>
      <dgm:spPr/>
      <dgm:t>
        <a:bodyPr/>
        <a:lstStyle/>
        <a:p>
          <a:endParaRPr lang="es-ES"/>
        </a:p>
      </dgm:t>
    </dgm:pt>
    <dgm:pt modelId="{23B30566-905D-3C4E-9DFB-3FDC20793D92}" type="sibTrans" cxnId="{4427D921-02C1-A049-ADEA-CCE486C86538}">
      <dgm:prSet/>
      <dgm:spPr/>
      <dgm:t>
        <a:bodyPr/>
        <a:lstStyle/>
        <a:p>
          <a:endParaRPr lang="es-ES"/>
        </a:p>
      </dgm:t>
    </dgm:pt>
    <dgm:pt modelId="{A47A99EE-12CA-4C58-87F2-E5C8F5382F92}" type="pres">
      <dgm:prSet presAssocID="{DDE92BA4-9386-4F30-92B5-5736B0FA2D85}" presName="root" presStyleCnt="0">
        <dgm:presLayoutVars>
          <dgm:dir/>
          <dgm:resizeHandles val="exact"/>
        </dgm:presLayoutVars>
      </dgm:prSet>
      <dgm:spPr/>
    </dgm:pt>
    <dgm:pt modelId="{1C08A614-44DC-2149-8272-D155B7B938F0}" type="pres">
      <dgm:prSet presAssocID="{EE54D35D-2E95-F74E-A170-1FC251320932}" presName="compNode" presStyleCnt="0"/>
      <dgm:spPr/>
    </dgm:pt>
    <dgm:pt modelId="{74A05288-CD8F-EC45-AE3F-874A5E219771}" type="pres">
      <dgm:prSet presAssocID="{EE54D35D-2E95-F74E-A170-1FC251320932}" presName="iconBgRect" presStyleLbl="bgShp" presStyleIdx="0" presStyleCnt="8" custLinFactX="26330" custLinFactNeighborX="100000" custLinFactNeighborY="14023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E8B22430-C5F9-2E42-8851-836F2F7AF136}" type="pres">
      <dgm:prSet presAssocID="{EE54D35D-2E95-F74E-A170-1FC251320932}" presName="iconRect" presStyleLbl="node1" presStyleIdx="0" presStyleCnt="8" custLinFactX="100000" custLinFactNeighborX="117735" custLinFactNeighborY="17609"/>
      <dgm:spPr>
        <a:solidFill>
          <a:schemeClr val="bg1"/>
        </a:solidFill>
      </dgm:spPr>
    </dgm:pt>
    <dgm:pt modelId="{B0AD0AEA-E32A-904C-8349-9F919506FDF1}" type="pres">
      <dgm:prSet presAssocID="{EE54D35D-2E95-F74E-A170-1FC251320932}" presName="spaceRect" presStyleCnt="0"/>
      <dgm:spPr/>
    </dgm:pt>
    <dgm:pt modelId="{977D3A7C-AF6D-2149-82BF-5A8710F29EA3}" type="pres">
      <dgm:prSet presAssocID="{EE54D35D-2E95-F74E-A170-1FC251320932}" presName="textRect" presStyleLbl="revTx" presStyleIdx="0" presStyleCnt="8" custLinFactNeighborX="10851" custLinFactNeighborY="-25348">
        <dgm:presLayoutVars>
          <dgm:chMax val="1"/>
          <dgm:chPref val="1"/>
        </dgm:presLayoutVars>
      </dgm:prSet>
      <dgm:spPr/>
    </dgm:pt>
    <dgm:pt modelId="{89379073-5439-0C43-94BD-71EE952DB8AB}" type="pres">
      <dgm:prSet presAssocID="{7AB5CF89-7824-A44A-A96E-1835CDB2D106}" presName="sibTrans" presStyleCnt="0"/>
      <dgm:spPr/>
    </dgm:pt>
    <dgm:pt modelId="{D890A2A8-E149-4FEF-8BC5-6D5E6EE8BAC4}" type="pres">
      <dgm:prSet presAssocID="{32CC12C3-7048-4BA7-89B6-176D0F1BCC5A}" presName="compNode" presStyleCnt="0"/>
      <dgm:spPr/>
    </dgm:pt>
    <dgm:pt modelId="{FA271979-DC4E-4CB3-80B7-F90BD47218D8}" type="pres">
      <dgm:prSet presAssocID="{32CC12C3-7048-4BA7-89B6-176D0F1BCC5A}" presName="iconBgRect" presStyleLbl="bgShp" presStyleIdx="1" presStyleCnt="8" custLinFactX="81299" custLinFactNeighborX="100000" custLinFactNeighborY="3036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A370A2B6-E6F2-427B-9B27-EC63486B44DD}" type="pres">
      <dgm:prSet presAssocID="{32CC12C3-7048-4BA7-89B6-176D0F1BCC5A}" presName="iconRect" presStyleLbl="node1" presStyleIdx="1" presStyleCnt="8" custLinFactX="106778" custLinFactNeighborX="200000" custLinFactNeighborY="-28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3EFDB79-219A-4D9B-8E79-1D972E6C1297}" type="pres">
      <dgm:prSet presAssocID="{32CC12C3-7048-4BA7-89B6-176D0F1BCC5A}" presName="spaceRect" presStyleCnt="0"/>
      <dgm:spPr/>
    </dgm:pt>
    <dgm:pt modelId="{6837D472-6867-48AE-BA2D-6D7C7EFC6B40}" type="pres">
      <dgm:prSet presAssocID="{32CC12C3-7048-4BA7-89B6-176D0F1BCC5A}" presName="textRect" presStyleLbl="revTx" presStyleIdx="1" presStyleCnt="8" custLinFactNeighborX="43664" custLinFactNeighborY="-34361">
        <dgm:presLayoutVars>
          <dgm:chMax val="1"/>
          <dgm:chPref val="1"/>
        </dgm:presLayoutVars>
      </dgm:prSet>
      <dgm:spPr/>
    </dgm:pt>
    <dgm:pt modelId="{78D1016A-B3D6-4CA0-BF72-A18106FB5E38}" type="pres">
      <dgm:prSet presAssocID="{C9C1F979-485C-4AB6-98A6-CF40D338CA53}" presName="sibTrans" presStyleCnt="0"/>
      <dgm:spPr/>
    </dgm:pt>
    <dgm:pt modelId="{D6CBBC38-C198-461E-8583-376E3692C981}" type="pres">
      <dgm:prSet presAssocID="{E05B9F77-97C9-4CDE-9C0F-28A50F4061D9}" presName="compNode" presStyleCnt="0"/>
      <dgm:spPr/>
    </dgm:pt>
    <dgm:pt modelId="{DCB86BB2-8C95-44E7-AAC2-A95C08BBE6EB}" type="pres">
      <dgm:prSet presAssocID="{E05B9F77-97C9-4CDE-9C0F-28A50F4061D9}" presName="iconBgRect" presStyleLbl="bgShp" presStyleIdx="2" presStyleCnt="8" custLinFactX="100000" custLinFactNeighborX="136823" custLinFactNeighborY="7669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77AA6452-9E8F-4A7B-A819-C33F3B0DBF74}" type="pres">
      <dgm:prSet presAssocID="{E05B9F77-97C9-4CDE-9C0F-28A50F4061D9}" presName="iconRect" presStyleLbl="node1" presStyleIdx="2" presStyleCnt="8" custLinFactNeighborX="10506" custLinFactNeighborY="64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1D5CA12-5D7C-4777-B433-70B23A52C43F}" type="pres">
      <dgm:prSet presAssocID="{E05B9F77-97C9-4CDE-9C0F-28A50F4061D9}" presName="spaceRect" presStyleCnt="0"/>
      <dgm:spPr/>
    </dgm:pt>
    <dgm:pt modelId="{61E2C3C6-844C-4710-BB49-57B42E3CD05A}" type="pres">
      <dgm:prSet presAssocID="{E05B9F77-97C9-4CDE-9C0F-28A50F4061D9}" presName="textRect" presStyleLbl="revTx" presStyleIdx="2" presStyleCnt="8" custLinFactNeighborX="71009" custLinFactNeighborY="-31638">
        <dgm:presLayoutVars>
          <dgm:chMax val="1"/>
          <dgm:chPref val="1"/>
        </dgm:presLayoutVars>
      </dgm:prSet>
      <dgm:spPr/>
    </dgm:pt>
    <dgm:pt modelId="{504B29E1-F8EE-4861-911A-A5FF8FDEC06C}" type="pres">
      <dgm:prSet presAssocID="{138CD0AE-5375-485A-8B1F-521D61CEC1DB}" presName="sibTrans" presStyleCnt="0"/>
      <dgm:spPr/>
    </dgm:pt>
    <dgm:pt modelId="{DCA0623F-B83F-1A47-BD61-120842DE8044}" type="pres">
      <dgm:prSet presAssocID="{FC8A7B7F-F8DE-6C48-B0AB-EAFFBBAFF8D9}" presName="compNode" presStyleCnt="0"/>
      <dgm:spPr/>
    </dgm:pt>
    <dgm:pt modelId="{456B60C3-76E4-D443-A687-BA9DD73CD705}" type="pres">
      <dgm:prSet presAssocID="{FC8A7B7F-F8DE-6C48-B0AB-EAFFBBAFF8D9}" presName="iconBgRect" presStyleLbl="bgShp" presStyleIdx="3" presStyleCnt="8" custLinFactNeighborX="-67256" custLinFactNeighborY="-9735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6A9654F-7031-5E4B-A870-1671CCBF1C22}" type="pres">
      <dgm:prSet presAssocID="{FC8A7B7F-F8DE-6C48-B0AB-EAFFBBAFF8D9}" presName="iconRect" presStyleLbl="node1" presStyleIdx="3" presStyleCnt="8" custLinFactX="-400000" custLinFactY="172773" custLinFactNeighborX="-404585" custLinFactNeighborY="200000"/>
      <dgm:spPr>
        <a:solidFill>
          <a:schemeClr val="bg1"/>
        </a:solidFill>
        <a:ln>
          <a:solidFill>
            <a:schemeClr val="bg1">
              <a:alpha val="0"/>
            </a:schemeClr>
          </a:solidFill>
        </a:ln>
      </dgm:spPr>
    </dgm:pt>
    <dgm:pt modelId="{E84A039F-ADB3-C340-B810-93FFB9772D76}" type="pres">
      <dgm:prSet presAssocID="{FC8A7B7F-F8DE-6C48-B0AB-EAFFBBAFF8D9}" presName="spaceRect" presStyleCnt="0"/>
      <dgm:spPr/>
    </dgm:pt>
    <dgm:pt modelId="{F0C1AD66-D4CC-AD4A-86F7-B0F0D20ACF6C}" type="pres">
      <dgm:prSet presAssocID="{FC8A7B7F-F8DE-6C48-B0AB-EAFFBBAFF8D9}" presName="textRect" presStyleLbl="revTx" presStyleIdx="3" presStyleCnt="8" custLinFactX="3664" custLinFactNeighborX="100000" custLinFactNeighborY="-34246">
        <dgm:presLayoutVars>
          <dgm:chMax val="1"/>
          <dgm:chPref val="1"/>
        </dgm:presLayoutVars>
      </dgm:prSet>
      <dgm:spPr/>
    </dgm:pt>
    <dgm:pt modelId="{67E48A48-CD87-EE4A-9D3E-97E82A415281}" type="pres">
      <dgm:prSet presAssocID="{F3DE5346-DF06-1147-824D-19E921BD7814}" presName="sibTrans" presStyleCnt="0"/>
      <dgm:spPr/>
    </dgm:pt>
    <dgm:pt modelId="{C037E189-DC13-4B01-AB7B-3E7955E34B3D}" type="pres">
      <dgm:prSet presAssocID="{C479BF5C-0B60-496F-9251-608D9B45047F}" presName="compNode" presStyleCnt="0"/>
      <dgm:spPr/>
    </dgm:pt>
    <dgm:pt modelId="{52E5D3B3-A3CA-4A37-A3CF-E33F2691EB33}" type="pres">
      <dgm:prSet presAssocID="{C479BF5C-0B60-496F-9251-608D9B45047F}" presName="iconBgRect" presStyleLbl="bgShp" presStyleIdx="4" presStyleCnt="8" custLinFactX="-199436" custLinFactY="100000" custLinFactNeighborX="-200000" custLinFactNeighborY="110767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436A4AB-A46D-4836-BAB8-D5849604D212}" type="pres">
      <dgm:prSet presAssocID="{C479BF5C-0B60-496F-9251-608D9B45047F}" presName="iconRect" presStyleLbl="node1" presStyleIdx="4" presStyleCnt="8" custLinFactX="-400000" custLinFactY="132408" custLinFactNeighborX="-466268" custLinFactNeighborY="200000"/>
      <dgm:spPr>
        <a:ln>
          <a:noFill/>
        </a:ln>
      </dgm:spPr>
    </dgm:pt>
    <dgm:pt modelId="{3226F58B-3D4D-4387-BD27-FC8507FF1A86}" type="pres">
      <dgm:prSet presAssocID="{C479BF5C-0B60-496F-9251-608D9B45047F}" presName="spaceRect" presStyleCnt="0"/>
      <dgm:spPr/>
    </dgm:pt>
    <dgm:pt modelId="{463C505E-434B-4504-AA42-26434296AD07}" type="pres">
      <dgm:prSet presAssocID="{C479BF5C-0B60-496F-9251-608D9B45047F}" presName="textRect" presStyleLbl="revTx" presStyleIdx="4" presStyleCnt="8" custLinFactX="-200000" custLinFactY="113490" custLinFactNeighborX="-262229" custLinFactNeighborY="200000">
        <dgm:presLayoutVars>
          <dgm:chMax val="1"/>
          <dgm:chPref val="1"/>
        </dgm:presLayoutVars>
      </dgm:prSet>
      <dgm:spPr/>
    </dgm:pt>
    <dgm:pt modelId="{5C85437D-52E1-3D47-A12C-8642B63CB9BE}" type="pres">
      <dgm:prSet presAssocID="{F9584D26-DDB1-40D9-88EF-612FF8D24406}" presName="sibTrans" presStyleCnt="0"/>
      <dgm:spPr/>
    </dgm:pt>
    <dgm:pt modelId="{EA1EC851-6517-FC4D-A421-BAD395C677D3}" type="pres">
      <dgm:prSet presAssocID="{66BB549B-D7D0-CB42-92F5-1A0991BE8DAF}" presName="compNode" presStyleCnt="0"/>
      <dgm:spPr/>
    </dgm:pt>
    <dgm:pt modelId="{B9D6E06D-E2CE-0B4C-B827-EAE2BF76ADE7}" type="pres">
      <dgm:prSet presAssocID="{66BB549B-D7D0-CB42-92F5-1A0991BE8DAF}" presName="iconBgRect" presStyleLbl="bgShp" presStyleIdx="5" presStyleCnt="8" custLinFactX="-70081" custLinFactNeighborX="-100000" custLinFactNeighborY="-32069"/>
      <dgm:spPr>
        <a:prstGeom prst="round2DiagRect">
          <a:avLst>
            <a:gd name="adj1" fmla="val 29727"/>
            <a:gd name="adj2" fmla="val 0"/>
          </a:avLst>
        </a:prstGeom>
      </dgm:spPr>
    </dgm:pt>
    <dgm:pt modelId="{0983DACC-4D61-F54A-B81B-B668A811D995}" type="pres">
      <dgm:prSet presAssocID="{66BB549B-D7D0-CB42-92F5-1A0991BE8DAF}" presName="iconRect" presStyleLbl="node1" presStyleIdx="5" presStyleCnt="8" custLinFactX="-100000" custLinFactNeighborX="-109598" custLinFactNeighborY="-38997"/>
      <dgm:spPr/>
    </dgm:pt>
    <dgm:pt modelId="{EEC38CA8-F1E9-2740-AA65-68099173D12A}" type="pres">
      <dgm:prSet presAssocID="{66BB549B-D7D0-CB42-92F5-1A0991BE8DAF}" presName="spaceRect" presStyleCnt="0"/>
      <dgm:spPr/>
    </dgm:pt>
    <dgm:pt modelId="{1CFE6776-CD6B-2F4F-82CF-660F20B5BF25}" type="pres">
      <dgm:prSet presAssocID="{66BB549B-D7D0-CB42-92F5-1A0991BE8DAF}" presName="textRect" presStyleLbl="revTx" presStyleIdx="5" presStyleCnt="8" custLinFactNeighborX="40970" custLinFactNeighborY="-57907">
        <dgm:presLayoutVars>
          <dgm:chMax val="1"/>
          <dgm:chPref val="1"/>
        </dgm:presLayoutVars>
      </dgm:prSet>
      <dgm:spPr/>
    </dgm:pt>
    <dgm:pt modelId="{3C45338E-9BDB-A640-BF7C-1905721C1CB8}" type="pres">
      <dgm:prSet presAssocID="{12D5EF6D-6871-8740-86E2-82AC12971564}" presName="sibTrans" presStyleCnt="0"/>
      <dgm:spPr/>
    </dgm:pt>
    <dgm:pt modelId="{D8262DC3-8C47-B94B-B480-9174F24B55CF}" type="pres">
      <dgm:prSet presAssocID="{1DA14950-E87B-5A4B-826A-41A68CE972A8}" presName="compNode" presStyleCnt="0"/>
      <dgm:spPr/>
    </dgm:pt>
    <dgm:pt modelId="{5EBE7B35-A249-D54F-B8D0-C1A7AF3A0377}" type="pres">
      <dgm:prSet presAssocID="{1DA14950-E87B-5A4B-826A-41A68CE972A8}" presName="iconBgRect" presStyleLbl="bgShp" presStyleIdx="6" presStyleCnt="8" custLinFactX="23709" custLinFactNeighborX="100000" custLinFactNeighborY="-38257"/>
      <dgm:spPr>
        <a:prstGeom prst="round2DiagRect">
          <a:avLst>
            <a:gd name="adj1" fmla="val 29727"/>
            <a:gd name="adj2" fmla="val 0"/>
          </a:avLst>
        </a:prstGeom>
      </dgm:spPr>
    </dgm:pt>
    <dgm:pt modelId="{5244D44B-E50E-FE46-8A43-ED531B1780AF}" type="pres">
      <dgm:prSet presAssocID="{1DA14950-E87B-5A4B-826A-41A68CE972A8}" presName="iconRect" presStyleLbl="node1" presStyleIdx="6" presStyleCnt="8" custLinFactX="100000" custLinFactNeighborX="120076" custLinFactNeighborY="-69937"/>
      <dgm:spPr/>
    </dgm:pt>
    <dgm:pt modelId="{D6F6565E-6B8D-5248-A9BB-3AB2F091A8ED}" type="pres">
      <dgm:prSet presAssocID="{1DA14950-E87B-5A4B-826A-41A68CE972A8}" presName="spaceRect" presStyleCnt="0"/>
      <dgm:spPr/>
    </dgm:pt>
    <dgm:pt modelId="{DC5797CF-F0B4-624C-B9AA-8572C84B0451}" type="pres">
      <dgm:prSet presAssocID="{1DA14950-E87B-5A4B-826A-41A68CE972A8}" presName="textRect" presStyleLbl="revTx" presStyleIdx="6" presStyleCnt="8" custLinFactNeighborX="75462" custLinFactNeighborY="-63398">
        <dgm:presLayoutVars>
          <dgm:chMax val="1"/>
          <dgm:chPref val="1"/>
        </dgm:presLayoutVars>
      </dgm:prSet>
      <dgm:spPr/>
    </dgm:pt>
    <dgm:pt modelId="{7B12C26F-2C31-4349-96C6-E6B88A7495C2}" type="pres">
      <dgm:prSet presAssocID="{23B30566-905D-3C4E-9DFB-3FDC20793D92}" presName="sibTrans" presStyleCnt="0"/>
      <dgm:spPr/>
    </dgm:pt>
    <dgm:pt modelId="{50498D59-8BAE-0D49-AC8B-B512CEA110F9}" type="pres">
      <dgm:prSet presAssocID="{54A8CC6C-D5FB-7B47-830F-42D85312698E}" presName="compNode" presStyleCnt="0"/>
      <dgm:spPr/>
    </dgm:pt>
    <dgm:pt modelId="{EEDBC86E-074C-D04B-9ABF-CAEB2F1046E7}" type="pres">
      <dgm:prSet presAssocID="{54A8CC6C-D5FB-7B47-830F-42D85312698E}" presName="iconBgRect" presStyleLbl="bgShp" presStyleIdx="7" presStyleCnt="8" custLinFactX="67587" custLinFactNeighborX="100000" custLinFactNeighborY="-36545"/>
      <dgm:spPr>
        <a:prstGeom prst="round2DiagRect">
          <a:avLst>
            <a:gd name="adj1" fmla="val 29727"/>
            <a:gd name="adj2" fmla="val 0"/>
          </a:avLst>
        </a:prstGeom>
      </dgm:spPr>
    </dgm:pt>
    <dgm:pt modelId="{08B5A9A4-0DBE-F148-9B70-B284A6AF2ED7}" type="pres">
      <dgm:prSet presAssocID="{54A8CC6C-D5FB-7B47-830F-42D85312698E}" presName="iconRect" presStyleLbl="node1" presStyleIdx="7" presStyleCnt="8" custLinFactX="100212" custLinFactNeighborX="200000" custLinFactNeighborY="-50498"/>
      <dgm:spPr/>
    </dgm:pt>
    <dgm:pt modelId="{168E0D27-1C88-894E-9DCA-18B720417735}" type="pres">
      <dgm:prSet presAssocID="{54A8CC6C-D5FB-7B47-830F-42D85312698E}" presName="spaceRect" presStyleCnt="0"/>
      <dgm:spPr/>
    </dgm:pt>
    <dgm:pt modelId="{0C0F6404-86FA-6742-B6C2-CF6917859F61}" type="pres">
      <dgm:prSet presAssocID="{54A8CC6C-D5FB-7B47-830F-42D85312698E}" presName="textRect" presStyleLbl="revTx" presStyleIdx="7" presStyleCnt="8" custLinFactX="955" custLinFactNeighborX="100000" custLinFactNeighborY="-55092">
        <dgm:presLayoutVars>
          <dgm:chMax val="1"/>
          <dgm:chPref val="1"/>
        </dgm:presLayoutVars>
      </dgm:prSet>
      <dgm:spPr/>
    </dgm:pt>
  </dgm:ptLst>
  <dgm:cxnLst>
    <dgm:cxn modelId="{BFFE5101-1585-C048-957A-7B5B111E4FA6}" type="presOf" srcId="{DDE92BA4-9386-4F30-92B5-5736B0FA2D85}" destId="{A47A99EE-12CA-4C58-87F2-E5C8F5382F92}" srcOrd="0" destOrd="0" presId="urn:microsoft.com/office/officeart/2018/5/layout/IconLeafLabelList"/>
    <dgm:cxn modelId="{495D1D14-3759-8D47-B7A6-38973ED4A5DC}" type="presOf" srcId="{EE54D35D-2E95-F74E-A170-1FC251320932}" destId="{977D3A7C-AF6D-2149-82BF-5A8710F29EA3}" srcOrd="0" destOrd="0" presId="urn:microsoft.com/office/officeart/2018/5/layout/IconLeafLabelList"/>
    <dgm:cxn modelId="{63049915-5D80-46B8-912A-6BD0977A0F78}" srcId="{DDE92BA4-9386-4F30-92B5-5736B0FA2D85}" destId="{32CC12C3-7048-4BA7-89B6-176D0F1BCC5A}" srcOrd="1" destOrd="0" parTransId="{5EC94260-8731-4AFF-89CB-861C559CDCAF}" sibTransId="{C9C1F979-485C-4AB6-98A6-CF40D338CA53}"/>
    <dgm:cxn modelId="{4427D921-02C1-A049-ADEA-CCE486C86538}" srcId="{DDE92BA4-9386-4F30-92B5-5736B0FA2D85}" destId="{1DA14950-E87B-5A4B-826A-41A68CE972A8}" srcOrd="6" destOrd="0" parTransId="{581625C0-566F-1743-92B0-CB4607132570}" sibTransId="{23B30566-905D-3C4E-9DFB-3FDC20793D92}"/>
    <dgm:cxn modelId="{DB54B42F-1867-EE4E-9713-E3BCA2C55C8A}" type="presOf" srcId="{1DA14950-E87B-5A4B-826A-41A68CE972A8}" destId="{DC5797CF-F0B4-624C-B9AA-8572C84B0451}" srcOrd="0" destOrd="0" presId="urn:microsoft.com/office/officeart/2018/5/layout/IconLeafLabelList"/>
    <dgm:cxn modelId="{433EBD5F-FA5C-044E-B0C0-FAD95B1656A2}" srcId="{DDE92BA4-9386-4F30-92B5-5736B0FA2D85}" destId="{66BB549B-D7D0-CB42-92F5-1A0991BE8DAF}" srcOrd="5" destOrd="0" parTransId="{8BD51434-B999-314A-BACB-F7A646ECDB1F}" sibTransId="{12D5EF6D-6871-8740-86E2-82AC12971564}"/>
    <dgm:cxn modelId="{0F6A9761-6506-4E07-978D-B24696096B43}" srcId="{DDE92BA4-9386-4F30-92B5-5736B0FA2D85}" destId="{E05B9F77-97C9-4CDE-9C0F-28A50F4061D9}" srcOrd="2" destOrd="0" parTransId="{21A95EC6-73E5-44AC-A951-E9A57A9206CE}" sibTransId="{138CD0AE-5375-485A-8B1F-521D61CEC1DB}"/>
    <dgm:cxn modelId="{A587ED51-7BDA-E048-A5CA-05A0981F2254}" srcId="{DDE92BA4-9386-4F30-92B5-5736B0FA2D85}" destId="{FC8A7B7F-F8DE-6C48-B0AB-EAFFBBAFF8D9}" srcOrd="3" destOrd="0" parTransId="{F217591F-4B77-1D42-B625-B04A3F04215A}" sibTransId="{F3DE5346-DF06-1147-824D-19E921BD7814}"/>
    <dgm:cxn modelId="{0AD8A87E-A223-BE45-A1FF-3D3F114F391A}" type="presOf" srcId="{C479BF5C-0B60-496F-9251-608D9B45047F}" destId="{463C505E-434B-4504-AA42-26434296AD07}" srcOrd="0" destOrd="0" presId="urn:microsoft.com/office/officeart/2018/5/layout/IconLeafLabelList"/>
    <dgm:cxn modelId="{06C8D08E-928A-C140-BA45-F97DB9B2E122}" type="presOf" srcId="{66BB549B-D7D0-CB42-92F5-1A0991BE8DAF}" destId="{1CFE6776-CD6B-2F4F-82CF-660F20B5BF25}" srcOrd="0" destOrd="0" presId="urn:microsoft.com/office/officeart/2018/5/layout/IconLeafLabelList"/>
    <dgm:cxn modelId="{5B772E97-C058-BC4D-A5F7-073719447B35}" type="presOf" srcId="{54A8CC6C-D5FB-7B47-830F-42D85312698E}" destId="{0C0F6404-86FA-6742-B6C2-CF6917859F61}" srcOrd="0" destOrd="0" presId="urn:microsoft.com/office/officeart/2018/5/layout/IconLeafLabelList"/>
    <dgm:cxn modelId="{E241F3A8-C3BB-B248-AB18-F4C466D80A85}" srcId="{DDE92BA4-9386-4F30-92B5-5736B0FA2D85}" destId="{54A8CC6C-D5FB-7B47-830F-42D85312698E}" srcOrd="7" destOrd="0" parTransId="{C18F1B05-C770-3046-A7AD-79D452CAF5CB}" sibTransId="{BED8FD4D-DDD1-BA45-BA6E-B797A39484F0}"/>
    <dgm:cxn modelId="{56622BAA-3E87-A441-BC32-3A5AB58267AC}" srcId="{DDE92BA4-9386-4F30-92B5-5736B0FA2D85}" destId="{EE54D35D-2E95-F74E-A170-1FC251320932}" srcOrd="0" destOrd="0" parTransId="{1A3F9A13-938B-F043-9D4F-FCFE988D4BFA}" sibTransId="{7AB5CF89-7824-A44A-A96E-1835CDB2D106}"/>
    <dgm:cxn modelId="{3A11A6BD-990B-5F41-AB51-E624ED80CB8D}" type="presOf" srcId="{32CC12C3-7048-4BA7-89B6-176D0F1BCC5A}" destId="{6837D472-6867-48AE-BA2D-6D7C7EFC6B40}" srcOrd="0" destOrd="0" presId="urn:microsoft.com/office/officeart/2018/5/layout/IconLeafLabelList"/>
    <dgm:cxn modelId="{107590CF-4151-1A45-B4E0-9B4E43285519}" type="presOf" srcId="{E05B9F77-97C9-4CDE-9C0F-28A50F4061D9}" destId="{61E2C3C6-844C-4710-BB49-57B42E3CD05A}" srcOrd="0" destOrd="0" presId="urn:microsoft.com/office/officeart/2018/5/layout/IconLeafLabelList"/>
    <dgm:cxn modelId="{CD1A38D9-8FCB-AE4D-B525-C33E92E46E0F}" type="presOf" srcId="{FC8A7B7F-F8DE-6C48-B0AB-EAFFBBAFF8D9}" destId="{F0C1AD66-D4CC-AD4A-86F7-B0F0D20ACF6C}" srcOrd="0" destOrd="0" presId="urn:microsoft.com/office/officeart/2018/5/layout/IconLeafLabelList"/>
    <dgm:cxn modelId="{CFBBD9DD-2C29-46DD-8D11-1D42AB32A965}" srcId="{DDE92BA4-9386-4F30-92B5-5736B0FA2D85}" destId="{C479BF5C-0B60-496F-9251-608D9B45047F}" srcOrd="4" destOrd="0" parTransId="{C561741E-DE87-4907-94BA-67407A75BCAB}" sibTransId="{F9584D26-DDB1-40D9-88EF-612FF8D24406}"/>
    <dgm:cxn modelId="{C19CFD99-873B-EC49-B88D-9F5D972DA760}" type="presParOf" srcId="{A47A99EE-12CA-4C58-87F2-E5C8F5382F92}" destId="{1C08A614-44DC-2149-8272-D155B7B938F0}" srcOrd="0" destOrd="0" presId="urn:microsoft.com/office/officeart/2018/5/layout/IconLeafLabelList"/>
    <dgm:cxn modelId="{23C120C3-9CD5-F34F-BEDB-A410F350F172}" type="presParOf" srcId="{1C08A614-44DC-2149-8272-D155B7B938F0}" destId="{74A05288-CD8F-EC45-AE3F-874A5E219771}" srcOrd="0" destOrd="0" presId="urn:microsoft.com/office/officeart/2018/5/layout/IconLeafLabelList"/>
    <dgm:cxn modelId="{FCFDC03F-0626-AB41-ADAF-296FA400A833}" type="presParOf" srcId="{1C08A614-44DC-2149-8272-D155B7B938F0}" destId="{E8B22430-C5F9-2E42-8851-836F2F7AF136}" srcOrd="1" destOrd="0" presId="urn:microsoft.com/office/officeart/2018/5/layout/IconLeafLabelList"/>
    <dgm:cxn modelId="{24125314-46A8-864C-9BD5-766160FF8FCF}" type="presParOf" srcId="{1C08A614-44DC-2149-8272-D155B7B938F0}" destId="{B0AD0AEA-E32A-904C-8349-9F919506FDF1}" srcOrd="2" destOrd="0" presId="urn:microsoft.com/office/officeart/2018/5/layout/IconLeafLabelList"/>
    <dgm:cxn modelId="{486F6CC4-6AB5-BC48-9046-0AB2AC3762DA}" type="presParOf" srcId="{1C08A614-44DC-2149-8272-D155B7B938F0}" destId="{977D3A7C-AF6D-2149-82BF-5A8710F29EA3}" srcOrd="3" destOrd="0" presId="urn:microsoft.com/office/officeart/2018/5/layout/IconLeafLabelList"/>
    <dgm:cxn modelId="{52B6231F-1803-B84E-AC0D-0778FB4717D8}" type="presParOf" srcId="{A47A99EE-12CA-4C58-87F2-E5C8F5382F92}" destId="{89379073-5439-0C43-94BD-71EE952DB8AB}" srcOrd="1" destOrd="0" presId="urn:microsoft.com/office/officeart/2018/5/layout/IconLeafLabelList"/>
    <dgm:cxn modelId="{E08877A9-824F-3146-96D4-51D582558C05}" type="presParOf" srcId="{A47A99EE-12CA-4C58-87F2-E5C8F5382F92}" destId="{D890A2A8-E149-4FEF-8BC5-6D5E6EE8BAC4}" srcOrd="2" destOrd="0" presId="urn:microsoft.com/office/officeart/2018/5/layout/IconLeafLabelList"/>
    <dgm:cxn modelId="{05D32D3F-C88B-2C43-B762-CEAFD1F79EE8}" type="presParOf" srcId="{D890A2A8-E149-4FEF-8BC5-6D5E6EE8BAC4}" destId="{FA271979-DC4E-4CB3-80B7-F90BD47218D8}" srcOrd="0" destOrd="0" presId="urn:microsoft.com/office/officeart/2018/5/layout/IconLeafLabelList"/>
    <dgm:cxn modelId="{CB51BF4A-C0CA-344A-92B3-AF6DCC1486F0}" type="presParOf" srcId="{D890A2A8-E149-4FEF-8BC5-6D5E6EE8BAC4}" destId="{A370A2B6-E6F2-427B-9B27-EC63486B44DD}" srcOrd="1" destOrd="0" presId="urn:microsoft.com/office/officeart/2018/5/layout/IconLeafLabelList"/>
    <dgm:cxn modelId="{D0B1D56B-80F9-7045-912C-A2DDD289A909}" type="presParOf" srcId="{D890A2A8-E149-4FEF-8BC5-6D5E6EE8BAC4}" destId="{03EFDB79-219A-4D9B-8E79-1D972E6C1297}" srcOrd="2" destOrd="0" presId="urn:microsoft.com/office/officeart/2018/5/layout/IconLeafLabelList"/>
    <dgm:cxn modelId="{F1C8A1E2-B7A6-4F48-A034-8A35742A51B0}" type="presParOf" srcId="{D890A2A8-E149-4FEF-8BC5-6D5E6EE8BAC4}" destId="{6837D472-6867-48AE-BA2D-6D7C7EFC6B40}" srcOrd="3" destOrd="0" presId="urn:microsoft.com/office/officeart/2018/5/layout/IconLeafLabelList"/>
    <dgm:cxn modelId="{049CCCEF-1AF3-1147-8627-E79B2B2BB372}" type="presParOf" srcId="{A47A99EE-12CA-4C58-87F2-E5C8F5382F92}" destId="{78D1016A-B3D6-4CA0-BF72-A18106FB5E38}" srcOrd="3" destOrd="0" presId="urn:microsoft.com/office/officeart/2018/5/layout/IconLeafLabelList"/>
    <dgm:cxn modelId="{330BAFF5-4146-574C-A4E8-89AE5C547DED}" type="presParOf" srcId="{A47A99EE-12CA-4C58-87F2-E5C8F5382F92}" destId="{D6CBBC38-C198-461E-8583-376E3692C981}" srcOrd="4" destOrd="0" presId="urn:microsoft.com/office/officeart/2018/5/layout/IconLeafLabelList"/>
    <dgm:cxn modelId="{614BB0F2-528A-A84F-9E07-EDCC00B6516D}" type="presParOf" srcId="{D6CBBC38-C198-461E-8583-376E3692C981}" destId="{DCB86BB2-8C95-44E7-AAC2-A95C08BBE6EB}" srcOrd="0" destOrd="0" presId="urn:microsoft.com/office/officeart/2018/5/layout/IconLeafLabelList"/>
    <dgm:cxn modelId="{0DCF1BE2-CF70-F342-BCD4-954A83ADEA35}" type="presParOf" srcId="{D6CBBC38-C198-461E-8583-376E3692C981}" destId="{77AA6452-9E8F-4A7B-A819-C33F3B0DBF74}" srcOrd="1" destOrd="0" presId="urn:microsoft.com/office/officeart/2018/5/layout/IconLeafLabelList"/>
    <dgm:cxn modelId="{AE9451BA-7006-CA41-8D5A-E24637408E57}" type="presParOf" srcId="{D6CBBC38-C198-461E-8583-376E3692C981}" destId="{41D5CA12-5D7C-4777-B433-70B23A52C43F}" srcOrd="2" destOrd="0" presId="urn:microsoft.com/office/officeart/2018/5/layout/IconLeafLabelList"/>
    <dgm:cxn modelId="{BBB15CF2-9462-3040-AE6E-1FDE4212FE82}" type="presParOf" srcId="{D6CBBC38-C198-461E-8583-376E3692C981}" destId="{61E2C3C6-844C-4710-BB49-57B42E3CD05A}" srcOrd="3" destOrd="0" presId="urn:microsoft.com/office/officeart/2018/5/layout/IconLeafLabelList"/>
    <dgm:cxn modelId="{D9849F5B-BD97-404D-9AEF-43C5CCA6ECFD}" type="presParOf" srcId="{A47A99EE-12CA-4C58-87F2-E5C8F5382F92}" destId="{504B29E1-F8EE-4861-911A-A5FF8FDEC06C}" srcOrd="5" destOrd="0" presId="urn:microsoft.com/office/officeart/2018/5/layout/IconLeafLabelList"/>
    <dgm:cxn modelId="{87A7FBB0-3A96-C74E-BCB0-26895D367177}" type="presParOf" srcId="{A47A99EE-12CA-4C58-87F2-E5C8F5382F92}" destId="{DCA0623F-B83F-1A47-BD61-120842DE8044}" srcOrd="6" destOrd="0" presId="urn:microsoft.com/office/officeart/2018/5/layout/IconLeafLabelList"/>
    <dgm:cxn modelId="{660100E8-DE08-F24F-9C43-19B19FE8D5C3}" type="presParOf" srcId="{DCA0623F-B83F-1A47-BD61-120842DE8044}" destId="{456B60C3-76E4-D443-A687-BA9DD73CD705}" srcOrd="0" destOrd="0" presId="urn:microsoft.com/office/officeart/2018/5/layout/IconLeafLabelList"/>
    <dgm:cxn modelId="{7785BABB-1969-EB48-852F-9333B0DE480C}" type="presParOf" srcId="{DCA0623F-B83F-1A47-BD61-120842DE8044}" destId="{D6A9654F-7031-5E4B-A870-1671CCBF1C22}" srcOrd="1" destOrd="0" presId="urn:microsoft.com/office/officeart/2018/5/layout/IconLeafLabelList"/>
    <dgm:cxn modelId="{324AD5CB-F9C4-8F42-B3D3-69F14ACB9003}" type="presParOf" srcId="{DCA0623F-B83F-1A47-BD61-120842DE8044}" destId="{E84A039F-ADB3-C340-B810-93FFB9772D76}" srcOrd="2" destOrd="0" presId="urn:microsoft.com/office/officeart/2018/5/layout/IconLeafLabelList"/>
    <dgm:cxn modelId="{4F5C88E3-D202-574F-821A-6B70549E1359}" type="presParOf" srcId="{DCA0623F-B83F-1A47-BD61-120842DE8044}" destId="{F0C1AD66-D4CC-AD4A-86F7-B0F0D20ACF6C}" srcOrd="3" destOrd="0" presId="urn:microsoft.com/office/officeart/2018/5/layout/IconLeafLabelList"/>
    <dgm:cxn modelId="{97184D36-8D05-D943-A142-E43674809861}" type="presParOf" srcId="{A47A99EE-12CA-4C58-87F2-E5C8F5382F92}" destId="{67E48A48-CD87-EE4A-9D3E-97E82A415281}" srcOrd="7" destOrd="0" presId="urn:microsoft.com/office/officeart/2018/5/layout/IconLeafLabelList"/>
    <dgm:cxn modelId="{D1871A9B-8214-7746-B43C-B810976C48A3}" type="presParOf" srcId="{A47A99EE-12CA-4C58-87F2-E5C8F5382F92}" destId="{C037E189-DC13-4B01-AB7B-3E7955E34B3D}" srcOrd="8" destOrd="0" presId="urn:microsoft.com/office/officeart/2018/5/layout/IconLeafLabelList"/>
    <dgm:cxn modelId="{75D9F32D-9555-E44A-9256-7BC7BC8B40FC}" type="presParOf" srcId="{C037E189-DC13-4B01-AB7B-3E7955E34B3D}" destId="{52E5D3B3-A3CA-4A37-A3CF-E33F2691EB33}" srcOrd="0" destOrd="0" presId="urn:microsoft.com/office/officeart/2018/5/layout/IconLeafLabelList"/>
    <dgm:cxn modelId="{D50DC1BD-B145-A740-8D6F-0FEEE753D666}" type="presParOf" srcId="{C037E189-DC13-4B01-AB7B-3E7955E34B3D}" destId="{D436A4AB-A46D-4836-BAB8-D5849604D212}" srcOrd="1" destOrd="0" presId="urn:microsoft.com/office/officeart/2018/5/layout/IconLeafLabelList"/>
    <dgm:cxn modelId="{45D82935-BF75-854E-879C-3B175FB9801A}" type="presParOf" srcId="{C037E189-DC13-4B01-AB7B-3E7955E34B3D}" destId="{3226F58B-3D4D-4387-BD27-FC8507FF1A86}" srcOrd="2" destOrd="0" presId="urn:microsoft.com/office/officeart/2018/5/layout/IconLeafLabelList"/>
    <dgm:cxn modelId="{7A5309A9-806C-7F41-A914-B8FEDDD26153}" type="presParOf" srcId="{C037E189-DC13-4B01-AB7B-3E7955E34B3D}" destId="{463C505E-434B-4504-AA42-26434296AD07}" srcOrd="3" destOrd="0" presId="urn:microsoft.com/office/officeart/2018/5/layout/IconLeafLabelList"/>
    <dgm:cxn modelId="{EBFC2911-18FA-7244-8520-48F8D7FA4E80}" type="presParOf" srcId="{A47A99EE-12CA-4C58-87F2-E5C8F5382F92}" destId="{5C85437D-52E1-3D47-A12C-8642B63CB9BE}" srcOrd="9" destOrd="0" presId="urn:microsoft.com/office/officeart/2018/5/layout/IconLeafLabelList"/>
    <dgm:cxn modelId="{8EE71170-A6D0-694D-A7B1-9A0587CE2F71}" type="presParOf" srcId="{A47A99EE-12CA-4C58-87F2-E5C8F5382F92}" destId="{EA1EC851-6517-FC4D-A421-BAD395C677D3}" srcOrd="10" destOrd="0" presId="urn:microsoft.com/office/officeart/2018/5/layout/IconLeafLabelList"/>
    <dgm:cxn modelId="{E8E8CBFF-9B01-4041-AA7C-04A4BA5D3344}" type="presParOf" srcId="{EA1EC851-6517-FC4D-A421-BAD395C677D3}" destId="{B9D6E06D-E2CE-0B4C-B827-EAE2BF76ADE7}" srcOrd="0" destOrd="0" presId="urn:microsoft.com/office/officeart/2018/5/layout/IconLeafLabelList"/>
    <dgm:cxn modelId="{E646ED58-BBBD-B547-BF27-6C85317FF0CA}" type="presParOf" srcId="{EA1EC851-6517-FC4D-A421-BAD395C677D3}" destId="{0983DACC-4D61-F54A-B81B-B668A811D995}" srcOrd="1" destOrd="0" presId="urn:microsoft.com/office/officeart/2018/5/layout/IconLeafLabelList"/>
    <dgm:cxn modelId="{93020FF9-1308-2F4F-B828-91FAF186F65A}" type="presParOf" srcId="{EA1EC851-6517-FC4D-A421-BAD395C677D3}" destId="{EEC38CA8-F1E9-2740-AA65-68099173D12A}" srcOrd="2" destOrd="0" presId="urn:microsoft.com/office/officeart/2018/5/layout/IconLeafLabelList"/>
    <dgm:cxn modelId="{D6427958-9D1C-5947-9F12-3000D7D7BD73}" type="presParOf" srcId="{EA1EC851-6517-FC4D-A421-BAD395C677D3}" destId="{1CFE6776-CD6B-2F4F-82CF-660F20B5BF25}" srcOrd="3" destOrd="0" presId="urn:microsoft.com/office/officeart/2018/5/layout/IconLeafLabelList"/>
    <dgm:cxn modelId="{10959BCC-37A7-F74A-9453-071E4DC682A8}" type="presParOf" srcId="{A47A99EE-12CA-4C58-87F2-E5C8F5382F92}" destId="{3C45338E-9BDB-A640-BF7C-1905721C1CB8}" srcOrd="11" destOrd="0" presId="urn:microsoft.com/office/officeart/2018/5/layout/IconLeafLabelList"/>
    <dgm:cxn modelId="{01013F39-EC0F-7148-96EF-5AD4A4483339}" type="presParOf" srcId="{A47A99EE-12CA-4C58-87F2-E5C8F5382F92}" destId="{D8262DC3-8C47-B94B-B480-9174F24B55CF}" srcOrd="12" destOrd="0" presId="urn:microsoft.com/office/officeart/2018/5/layout/IconLeafLabelList"/>
    <dgm:cxn modelId="{D08B0A4F-740F-4C4B-BB55-1BDAFB946140}" type="presParOf" srcId="{D8262DC3-8C47-B94B-B480-9174F24B55CF}" destId="{5EBE7B35-A249-D54F-B8D0-C1A7AF3A0377}" srcOrd="0" destOrd="0" presId="urn:microsoft.com/office/officeart/2018/5/layout/IconLeafLabelList"/>
    <dgm:cxn modelId="{4925EDF9-CFF6-2E4F-862F-D64CA6855EBC}" type="presParOf" srcId="{D8262DC3-8C47-B94B-B480-9174F24B55CF}" destId="{5244D44B-E50E-FE46-8A43-ED531B1780AF}" srcOrd="1" destOrd="0" presId="urn:microsoft.com/office/officeart/2018/5/layout/IconLeafLabelList"/>
    <dgm:cxn modelId="{305169B2-B957-024D-9B7F-B82AC42B717C}" type="presParOf" srcId="{D8262DC3-8C47-B94B-B480-9174F24B55CF}" destId="{D6F6565E-6B8D-5248-A9BB-3AB2F091A8ED}" srcOrd="2" destOrd="0" presId="urn:microsoft.com/office/officeart/2018/5/layout/IconLeafLabelList"/>
    <dgm:cxn modelId="{C41ADCAA-9EEA-3848-9C55-E49205C3608C}" type="presParOf" srcId="{D8262DC3-8C47-B94B-B480-9174F24B55CF}" destId="{DC5797CF-F0B4-624C-B9AA-8572C84B0451}" srcOrd="3" destOrd="0" presId="urn:microsoft.com/office/officeart/2018/5/layout/IconLeafLabelList"/>
    <dgm:cxn modelId="{2197695D-025C-A34F-A6C7-233EB1B3E017}" type="presParOf" srcId="{A47A99EE-12CA-4C58-87F2-E5C8F5382F92}" destId="{7B12C26F-2C31-4349-96C6-E6B88A7495C2}" srcOrd="13" destOrd="0" presId="urn:microsoft.com/office/officeart/2018/5/layout/IconLeafLabelList"/>
    <dgm:cxn modelId="{E2FE568B-82C2-F94C-9C88-58C0A5544BFE}" type="presParOf" srcId="{A47A99EE-12CA-4C58-87F2-E5C8F5382F92}" destId="{50498D59-8BAE-0D49-AC8B-B512CEA110F9}" srcOrd="14" destOrd="0" presId="urn:microsoft.com/office/officeart/2018/5/layout/IconLeafLabelList"/>
    <dgm:cxn modelId="{8C88BAA0-BDBC-7E42-AC9D-D19979CA395E}" type="presParOf" srcId="{50498D59-8BAE-0D49-AC8B-B512CEA110F9}" destId="{EEDBC86E-074C-D04B-9ABF-CAEB2F1046E7}" srcOrd="0" destOrd="0" presId="urn:microsoft.com/office/officeart/2018/5/layout/IconLeafLabelList"/>
    <dgm:cxn modelId="{96F16474-58E2-D043-AD88-7FE3690CF30A}" type="presParOf" srcId="{50498D59-8BAE-0D49-AC8B-B512CEA110F9}" destId="{08B5A9A4-0DBE-F148-9B70-B284A6AF2ED7}" srcOrd="1" destOrd="0" presId="urn:microsoft.com/office/officeart/2018/5/layout/IconLeafLabelList"/>
    <dgm:cxn modelId="{23BC5914-AC2C-004C-82FA-E6CD5CF0AC39}" type="presParOf" srcId="{50498D59-8BAE-0D49-AC8B-B512CEA110F9}" destId="{168E0D27-1C88-894E-9DCA-18B720417735}" srcOrd="2" destOrd="0" presId="urn:microsoft.com/office/officeart/2018/5/layout/IconLeafLabelList"/>
    <dgm:cxn modelId="{06BEB275-691D-1645-BF6D-2868F712BBDC}" type="presParOf" srcId="{50498D59-8BAE-0D49-AC8B-B512CEA110F9}" destId="{0C0F6404-86FA-6742-B6C2-CF6917859F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E92BA4-9386-4F30-92B5-5736B0FA2D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CC12C3-7048-4BA7-89B6-176D0F1BCC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5EC94260-8731-4AFF-89CB-861C559CDCAF}" type="parTrans" cxnId="{63049915-5D80-46B8-912A-6BD0977A0F78}">
      <dgm:prSet/>
      <dgm:spPr/>
      <dgm:t>
        <a:bodyPr/>
        <a:lstStyle/>
        <a:p>
          <a:endParaRPr lang="en-US"/>
        </a:p>
      </dgm:t>
    </dgm:pt>
    <dgm:pt modelId="{C9C1F979-485C-4AB6-98A6-CF40D338CA53}" type="sibTrans" cxnId="{63049915-5D80-46B8-912A-6BD0977A0F78}">
      <dgm:prSet/>
      <dgm:spPr/>
      <dgm:t>
        <a:bodyPr/>
        <a:lstStyle/>
        <a:p>
          <a:endParaRPr lang="en-US"/>
        </a:p>
      </dgm:t>
    </dgm:pt>
    <dgm:pt modelId="{E05B9F77-97C9-4CDE-9C0F-28A50F4061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21A95EC6-73E5-44AC-A951-E9A57A9206CE}" type="parTrans" cxnId="{0F6A9761-6506-4E07-978D-B24696096B43}">
      <dgm:prSet/>
      <dgm:spPr/>
      <dgm:t>
        <a:bodyPr/>
        <a:lstStyle/>
        <a:p>
          <a:endParaRPr lang="en-US"/>
        </a:p>
      </dgm:t>
    </dgm:pt>
    <dgm:pt modelId="{138CD0AE-5375-485A-8B1F-521D61CEC1DB}" type="sibTrans" cxnId="{0F6A9761-6506-4E07-978D-B24696096B43}">
      <dgm:prSet/>
      <dgm:spPr/>
      <dgm:t>
        <a:bodyPr/>
        <a:lstStyle/>
        <a:p>
          <a:endParaRPr lang="en-US"/>
        </a:p>
      </dgm:t>
    </dgm:pt>
    <dgm:pt modelId="{C479BF5C-0B60-496F-9251-608D9B4504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b="1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C561741E-DE87-4907-94BA-67407A75BCAB}" type="parTrans" cxnId="{CFBBD9DD-2C29-46DD-8D11-1D42AB32A965}">
      <dgm:prSet/>
      <dgm:spPr/>
      <dgm:t>
        <a:bodyPr/>
        <a:lstStyle/>
        <a:p>
          <a:endParaRPr lang="en-US"/>
        </a:p>
      </dgm:t>
    </dgm:pt>
    <dgm:pt modelId="{F9584D26-DDB1-40D9-88EF-612FF8D24406}" type="sibTrans" cxnId="{CFBBD9DD-2C29-46DD-8D11-1D42AB32A965}">
      <dgm:prSet/>
      <dgm:spPr/>
      <dgm:t>
        <a:bodyPr/>
        <a:lstStyle/>
        <a:p>
          <a:endParaRPr lang="en-US"/>
        </a:p>
      </dgm:t>
    </dgm:pt>
    <dgm:pt modelId="{FC8A7B7F-F8DE-6C48-B0AB-EAFFBBAFF8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F217591F-4B77-1D42-B625-B04A3F04215A}" type="parTrans" cxnId="{A587ED51-7BDA-E048-A5CA-05A0981F2254}">
      <dgm:prSet/>
      <dgm:spPr/>
      <dgm:t>
        <a:bodyPr/>
        <a:lstStyle/>
        <a:p>
          <a:endParaRPr lang="es-ES"/>
        </a:p>
      </dgm:t>
    </dgm:pt>
    <dgm:pt modelId="{F3DE5346-DF06-1147-824D-19E921BD7814}" type="sibTrans" cxnId="{A587ED51-7BDA-E048-A5CA-05A0981F2254}">
      <dgm:prSet/>
      <dgm:spPr/>
      <dgm:t>
        <a:bodyPr/>
        <a:lstStyle/>
        <a:p>
          <a:endParaRPr lang="es-ES"/>
        </a:p>
      </dgm:t>
    </dgm:pt>
    <dgm:pt modelId="{EE54D35D-2E95-F74E-A170-1FC2513209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1A3F9A13-938B-F043-9D4F-FCFE988D4BFA}" type="parTrans" cxnId="{56622BAA-3E87-A441-BC32-3A5AB58267AC}">
      <dgm:prSet/>
      <dgm:spPr/>
      <dgm:t>
        <a:bodyPr/>
        <a:lstStyle/>
        <a:p>
          <a:endParaRPr lang="es-ES"/>
        </a:p>
      </dgm:t>
    </dgm:pt>
    <dgm:pt modelId="{7AB5CF89-7824-A44A-A96E-1835CDB2D106}" type="sibTrans" cxnId="{56622BAA-3E87-A441-BC32-3A5AB58267AC}">
      <dgm:prSet/>
      <dgm:spPr/>
      <dgm:t>
        <a:bodyPr/>
        <a:lstStyle/>
        <a:p>
          <a:endParaRPr lang="es-ES"/>
        </a:p>
      </dgm:t>
    </dgm:pt>
    <dgm:pt modelId="{66BB549B-D7D0-CB42-92F5-1A0991BE8D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8BD51434-B999-314A-BACB-F7A646ECDB1F}" type="parTrans" cxnId="{433EBD5F-FA5C-044E-B0C0-FAD95B1656A2}">
      <dgm:prSet/>
      <dgm:spPr/>
      <dgm:t>
        <a:bodyPr/>
        <a:lstStyle/>
        <a:p>
          <a:endParaRPr lang="es-ES"/>
        </a:p>
      </dgm:t>
    </dgm:pt>
    <dgm:pt modelId="{12D5EF6D-6871-8740-86E2-82AC12971564}" type="sibTrans" cxnId="{433EBD5F-FA5C-044E-B0C0-FAD95B1656A2}">
      <dgm:prSet/>
      <dgm:spPr/>
      <dgm:t>
        <a:bodyPr/>
        <a:lstStyle/>
        <a:p>
          <a:endParaRPr lang="es-ES"/>
        </a:p>
      </dgm:t>
    </dgm:pt>
    <dgm:pt modelId="{54A8CC6C-D5FB-7B47-830F-42D8531269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</a:p>
      </dgm:t>
    </dgm:pt>
    <dgm:pt modelId="{C18F1B05-C770-3046-A7AD-79D452CAF5CB}" type="parTrans" cxnId="{E241F3A8-C3BB-B248-AB18-F4C466D80A85}">
      <dgm:prSet/>
      <dgm:spPr/>
      <dgm:t>
        <a:bodyPr/>
        <a:lstStyle/>
        <a:p>
          <a:endParaRPr lang="es-ES"/>
        </a:p>
      </dgm:t>
    </dgm:pt>
    <dgm:pt modelId="{BED8FD4D-DDD1-BA45-BA6E-B797A39484F0}" type="sibTrans" cxnId="{E241F3A8-C3BB-B248-AB18-F4C466D80A85}">
      <dgm:prSet/>
      <dgm:spPr/>
      <dgm:t>
        <a:bodyPr/>
        <a:lstStyle/>
        <a:p>
          <a:endParaRPr lang="es-ES"/>
        </a:p>
      </dgm:t>
    </dgm:pt>
    <dgm:pt modelId="{1DA14950-E87B-5A4B-826A-41A68CE972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</a:p>
      </dgm:t>
    </dgm:pt>
    <dgm:pt modelId="{581625C0-566F-1743-92B0-CB4607132570}" type="parTrans" cxnId="{4427D921-02C1-A049-ADEA-CCE486C86538}">
      <dgm:prSet/>
      <dgm:spPr/>
      <dgm:t>
        <a:bodyPr/>
        <a:lstStyle/>
        <a:p>
          <a:endParaRPr lang="es-ES"/>
        </a:p>
      </dgm:t>
    </dgm:pt>
    <dgm:pt modelId="{23B30566-905D-3C4E-9DFB-3FDC20793D92}" type="sibTrans" cxnId="{4427D921-02C1-A049-ADEA-CCE486C86538}">
      <dgm:prSet/>
      <dgm:spPr/>
      <dgm:t>
        <a:bodyPr/>
        <a:lstStyle/>
        <a:p>
          <a:endParaRPr lang="es-ES"/>
        </a:p>
      </dgm:t>
    </dgm:pt>
    <dgm:pt modelId="{A47A99EE-12CA-4C58-87F2-E5C8F5382F92}" type="pres">
      <dgm:prSet presAssocID="{DDE92BA4-9386-4F30-92B5-5736B0FA2D85}" presName="root" presStyleCnt="0">
        <dgm:presLayoutVars>
          <dgm:dir/>
          <dgm:resizeHandles val="exact"/>
        </dgm:presLayoutVars>
      </dgm:prSet>
      <dgm:spPr/>
    </dgm:pt>
    <dgm:pt modelId="{1C08A614-44DC-2149-8272-D155B7B938F0}" type="pres">
      <dgm:prSet presAssocID="{EE54D35D-2E95-F74E-A170-1FC251320932}" presName="compNode" presStyleCnt="0"/>
      <dgm:spPr/>
    </dgm:pt>
    <dgm:pt modelId="{74A05288-CD8F-EC45-AE3F-874A5E219771}" type="pres">
      <dgm:prSet presAssocID="{EE54D35D-2E95-F74E-A170-1FC251320932}" presName="iconBgRect" presStyleLbl="bgShp" presStyleIdx="0" presStyleCnt="8" custLinFactX="26330" custLinFactNeighborX="100000" custLinFactNeighborY="14023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E8B22430-C5F9-2E42-8851-836F2F7AF136}" type="pres">
      <dgm:prSet presAssocID="{EE54D35D-2E95-F74E-A170-1FC251320932}" presName="iconRect" presStyleLbl="node1" presStyleIdx="0" presStyleCnt="8" custLinFactX="100000" custLinFactNeighborX="117735" custLinFactNeighborY="17609"/>
      <dgm:spPr>
        <a:solidFill>
          <a:schemeClr val="bg1"/>
        </a:solidFill>
      </dgm:spPr>
    </dgm:pt>
    <dgm:pt modelId="{B0AD0AEA-E32A-904C-8349-9F919506FDF1}" type="pres">
      <dgm:prSet presAssocID="{EE54D35D-2E95-F74E-A170-1FC251320932}" presName="spaceRect" presStyleCnt="0"/>
      <dgm:spPr/>
    </dgm:pt>
    <dgm:pt modelId="{977D3A7C-AF6D-2149-82BF-5A8710F29EA3}" type="pres">
      <dgm:prSet presAssocID="{EE54D35D-2E95-F74E-A170-1FC251320932}" presName="textRect" presStyleLbl="revTx" presStyleIdx="0" presStyleCnt="8" custLinFactNeighborX="10851" custLinFactNeighborY="-25348">
        <dgm:presLayoutVars>
          <dgm:chMax val="1"/>
          <dgm:chPref val="1"/>
        </dgm:presLayoutVars>
      </dgm:prSet>
      <dgm:spPr/>
    </dgm:pt>
    <dgm:pt modelId="{89379073-5439-0C43-94BD-71EE952DB8AB}" type="pres">
      <dgm:prSet presAssocID="{7AB5CF89-7824-A44A-A96E-1835CDB2D106}" presName="sibTrans" presStyleCnt="0"/>
      <dgm:spPr/>
    </dgm:pt>
    <dgm:pt modelId="{D890A2A8-E149-4FEF-8BC5-6D5E6EE8BAC4}" type="pres">
      <dgm:prSet presAssocID="{32CC12C3-7048-4BA7-89B6-176D0F1BCC5A}" presName="compNode" presStyleCnt="0"/>
      <dgm:spPr/>
    </dgm:pt>
    <dgm:pt modelId="{FA271979-DC4E-4CB3-80B7-F90BD47218D8}" type="pres">
      <dgm:prSet presAssocID="{32CC12C3-7048-4BA7-89B6-176D0F1BCC5A}" presName="iconBgRect" presStyleLbl="bgShp" presStyleIdx="1" presStyleCnt="8" custLinFactX="81299" custLinFactNeighborX="100000" custLinFactNeighborY="3036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A370A2B6-E6F2-427B-9B27-EC63486B44DD}" type="pres">
      <dgm:prSet presAssocID="{32CC12C3-7048-4BA7-89B6-176D0F1BCC5A}" presName="iconRect" presStyleLbl="node1" presStyleIdx="1" presStyleCnt="8" custLinFactX="106778" custLinFactNeighborX="200000" custLinFactNeighborY="-28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3EFDB79-219A-4D9B-8E79-1D972E6C1297}" type="pres">
      <dgm:prSet presAssocID="{32CC12C3-7048-4BA7-89B6-176D0F1BCC5A}" presName="spaceRect" presStyleCnt="0"/>
      <dgm:spPr/>
    </dgm:pt>
    <dgm:pt modelId="{6837D472-6867-48AE-BA2D-6D7C7EFC6B40}" type="pres">
      <dgm:prSet presAssocID="{32CC12C3-7048-4BA7-89B6-176D0F1BCC5A}" presName="textRect" presStyleLbl="revTx" presStyleIdx="1" presStyleCnt="8" custLinFactNeighborX="43664" custLinFactNeighborY="-34361">
        <dgm:presLayoutVars>
          <dgm:chMax val="1"/>
          <dgm:chPref val="1"/>
        </dgm:presLayoutVars>
      </dgm:prSet>
      <dgm:spPr/>
    </dgm:pt>
    <dgm:pt modelId="{78D1016A-B3D6-4CA0-BF72-A18106FB5E38}" type="pres">
      <dgm:prSet presAssocID="{C9C1F979-485C-4AB6-98A6-CF40D338CA53}" presName="sibTrans" presStyleCnt="0"/>
      <dgm:spPr/>
    </dgm:pt>
    <dgm:pt modelId="{D6CBBC38-C198-461E-8583-376E3692C981}" type="pres">
      <dgm:prSet presAssocID="{E05B9F77-97C9-4CDE-9C0F-28A50F4061D9}" presName="compNode" presStyleCnt="0"/>
      <dgm:spPr/>
    </dgm:pt>
    <dgm:pt modelId="{DCB86BB2-8C95-44E7-AAC2-A95C08BBE6EB}" type="pres">
      <dgm:prSet presAssocID="{E05B9F77-97C9-4CDE-9C0F-28A50F4061D9}" presName="iconBgRect" presStyleLbl="bgShp" presStyleIdx="2" presStyleCnt="8" custLinFactX="100000" custLinFactNeighborX="136823" custLinFactNeighborY="7669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77AA6452-9E8F-4A7B-A819-C33F3B0DBF74}" type="pres">
      <dgm:prSet presAssocID="{E05B9F77-97C9-4CDE-9C0F-28A50F4061D9}" presName="iconRect" presStyleLbl="node1" presStyleIdx="2" presStyleCnt="8" custLinFactNeighborX="10506" custLinFactNeighborY="64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1D5CA12-5D7C-4777-B433-70B23A52C43F}" type="pres">
      <dgm:prSet presAssocID="{E05B9F77-97C9-4CDE-9C0F-28A50F4061D9}" presName="spaceRect" presStyleCnt="0"/>
      <dgm:spPr/>
    </dgm:pt>
    <dgm:pt modelId="{61E2C3C6-844C-4710-BB49-57B42E3CD05A}" type="pres">
      <dgm:prSet presAssocID="{E05B9F77-97C9-4CDE-9C0F-28A50F4061D9}" presName="textRect" presStyleLbl="revTx" presStyleIdx="2" presStyleCnt="8" custLinFactNeighborX="71009" custLinFactNeighborY="-31638">
        <dgm:presLayoutVars>
          <dgm:chMax val="1"/>
          <dgm:chPref val="1"/>
        </dgm:presLayoutVars>
      </dgm:prSet>
      <dgm:spPr/>
    </dgm:pt>
    <dgm:pt modelId="{504B29E1-F8EE-4861-911A-A5FF8FDEC06C}" type="pres">
      <dgm:prSet presAssocID="{138CD0AE-5375-485A-8B1F-521D61CEC1DB}" presName="sibTrans" presStyleCnt="0"/>
      <dgm:spPr/>
    </dgm:pt>
    <dgm:pt modelId="{DCA0623F-B83F-1A47-BD61-120842DE8044}" type="pres">
      <dgm:prSet presAssocID="{FC8A7B7F-F8DE-6C48-B0AB-EAFFBBAFF8D9}" presName="compNode" presStyleCnt="0"/>
      <dgm:spPr/>
    </dgm:pt>
    <dgm:pt modelId="{456B60C3-76E4-D443-A687-BA9DD73CD705}" type="pres">
      <dgm:prSet presAssocID="{FC8A7B7F-F8DE-6C48-B0AB-EAFFBBAFF8D9}" presName="iconBgRect" presStyleLbl="bgShp" presStyleIdx="3" presStyleCnt="8" custLinFactNeighborX="-67256" custLinFactNeighborY="-9735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6A9654F-7031-5E4B-A870-1671CCBF1C22}" type="pres">
      <dgm:prSet presAssocID="{FC8A7B7F-F8DE-6C48-B0AB-EAFFBBAFF8D9}" presName="iconRect" presStyleLbl="node1" presStyleIdx="3" presStyleCnt="8" custLinFactX="-400000" custLinFactY="172773" custLinFactNeighborX="-404585" custLinFactNeighborY="200000"/>
      <dgm:spPr>
        <a:solidFill>
          <a:schemeClr val="bg1"/>
        </a:solidFill>
        <a:ln>
          <a:solidFill>
            <a:schemeClr val="bg1">
              <a:alpha val="0"/>
            </a:schemeClr>
          </a:solidFill>
        </a:ln>
      </dgm:spPr>
    </dgm:pt>
    <dgm:pt modelId="{E84A039F-ADB3-C340-B810-93FFB9772D76}" type="pres">
      <dgm:prSet presAssocID="{FC8A7B7F-F8DE-6C48-B0AB-EAFFBBAFF8D9}" presName="spaceRect" presStyleCnt="0"/>
      <dgm:spPr/>
    </dgm:pt>
    <dgm:pt modelId="{F0C1AD66-D4CC-AD4A-86F7-B0F0D20ACF6C}" type="pres">
      <dgm:prSet presAssocID="{FC8A7B7F-F8DE-6C48-B0AB-EAFFBBAFF8D9}" presName="textRect" presStyleLbl="revTx" presStyleIdx="3" presStyleCnt="8" custLinFactX="3664" custLinFactNeighborX="100000" custLinFactNeighborY="-34246">
        <dgm:presLayoutVars>
          <dgm:chMax val="1"/>
          <dgm:chPref val="1"/>
        </dgm:presLayoutVars>
      </dgm:prSet>
      <dgm:spPr/>
    </dgm:pt>
    <dgm:pt modelId="{67E48A48-CD87-EE4A-9D3E-97E82A415281}" type="pres">
      <dgm:prSet presAssocID="{F3DE5346-DF06-1147-824D-19E921BD7814}" presName="sibTrans" presStyleCnt="0"/>
      <dgm:spPr/>
    </dgm:pt>
    <dgm:pt modelId="{C037E189-DC13-4B01-AB7B-3E7955E34B3D}" type="pres">
      <dgm:prSet presAssocID="{C479BF5C-0B60-496F-9251-608D9B45047F}" presName="compNode" presStyleCnt="0"/>
      <dgm:spPr/>
    </dgm:pt>
    <dgm:pt modelId="{52E5D3B3-A3CA-4A37-A3CF-E33F2691EB33}" type="pres">
      <dgm:prSet presAssocID="{C479BF5C-0B60-496F-9251-608D9B45047F}" presName="iconBgRect" presStyleLbl="bgShp" presStyleIdx="4" presStyleCnt="8" custLinFactX="-199436" custLinFactY="100000" custLinFactNeighborX="-200000" custLinFactNeighborY="110767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436A4AB-A46D-4836-BAB8-D5849604D212}" type="pres">
      <dgm:prSet presAssocID="{C479BF5C-0B60-496F-9251-608D9B45047F}" presName="iconRect" presStyleLbl="node1" presStyleIdx="4" presStyleCnt="8" custLinFactX="-400000" custLinFactY="132408" custLinFactNeighborX="-466268" custLinFactNeighborY="200000"/>
      <dgm:spPr>
        <a:ln>
          <a:noFill/>
        </a:ln>
      </dgm:spPr>
    </dgm:pt>
    <dgm:pt modelId="{3226F58B-3D4D-4387-BD27-FC8507FF1A86}" type="pres">
      <dgm:prSet presAssocID="{C479BF5C-0B60-496F-9251-608D9B45047F}" presName="spaceRect" presStyleCnt="0"/>
      <dgm:spPr/>
    </dgm:pt>
    <dgm:pt modelId="{463C505E-434B-4504-AA42-26434296AD07}" type="pres">
      <dgm:prSet presAssocID="{C479BF5C-0B60-496F-9251-608D9B45047F}" presName="textRect" presStyleLbl="revTx" presStyleIdx="4" presStyleCnt="8" custLinFactX="-200000" custLinFactY="113490" custLinFactNeighborX="-257945" custLinFactNeighborY="200000">
        <dgm:presLayoutVars>
          <dgm:chMax val="1"/>
          <dgm:chPref val="1"/>
        </dgm:presLayoutVars>
      </dgm:prSet>
      <dgm:spPr/>
    </dgm:pt>
    <dgm:pt modelId="{5C85437D-52E1-3D47-A12C-8642B63CB9BE}" type="pres">
      <dgm:prSet presAssocID="{F9584D26-DDB1-40D9-88EF-612FF8D24406}" presName="sibTrans" presStyleCnt="0"/>
      <dgm:spPr/>
    </dgm:pt>
    <dgm:pt modelId="{EA1EC851-6517-FC4D-A421-BAD395C677D3}" type="pres">
      <dgm:prSet presAssocID="{66BB549B-D7D0-CB42-92F5-1A0991BE8DAF}" presName="compNode" presStyleCnt="0"/>
      <dgm:spPr/>
    </dgm:pt>
    <dgm:pt modelId="{B9D6E06D-E2CE-0B4C-B827-EAE2BF76ADE7}" type="pres">
      <dgm:prSet presAssocID="{66BB549B-D7D0-CB42-92F5-1A0991BE8DAF}" presName="iconBgRect" presStyleLbl="bgShp" presStyleIdx="5" presStyleCnt="8" custLinFactX="-70081" custLinFactNeighborX="-100000" custLinFactNeighborY="-32069"/>
      <dgm:spPr>
        <a:prstGeom prst="round2DiagRect">
          <a:avLst>
            <a:gd name="adj1" fmla="val 29727"/>
            <a:gd name="adj2" fmla="val 0"/>
          </a:avLst>
        </a:prstGeom>
      </dgm:spPr>
    </dgm:pt>
    <dgm:pt modelId="{0983DACC-4D61-F54A-B81B-B668A811D995}" type="pres">
      <dgm:prSet presAssocID="{66BB549B-D7D0-CB42-92F5-1A0991BE8DAF}" presName="iconRect" presStyleLbl="node1" presStyleIdx="5" presStyleCnt="8" custLinFactX="-100000" custLinFactNeighborX="-109598" custLinFactNeighborY="-38997"/>
      <dgm:spPr/>
    </dgm:pt>
    <dgm:pt modelId="{EEC38CA8-F1E9-2740-AA65-68099173D12A}" type="pres">
      <dgm:prSet presAssocID="{66BB549B-D7D0-CB42-92F5-1A0991BE8DAF}" presName="spaceRect" presStyleCnt="0"/>
      <dgm:spPr/>
    </dgm:pt>
    <dgm:pt modelId="{1CFE6776-CD6B-2F4F-82CF-660F20B5BF25}" type="pres">
      <dgm:prSet presAssocID="{66BB549B-D7D0-CB42-92F5-1A0991BE8DAF}" presName="textRect" presStyleLbl="revTx" presStyleIdx="5" presStyleCnt="8" custLinFactNeighborX="45254" custLinFactNeighborY="-57907">
        <dgm:presLayoutVars>
          <dgm:chMax val="1"/>
          <dgm:chPref val="1"/>
        </dgm:presLayoutVars>
      </dgm:prSet>
      <dgm:spPr/>
    </dgm:pt>
    <dgm:pt modelId="{3C45338E-9BDB-A640-BF7C-1905721C1CB8}" type="pres">
      <dgm:prSet presAssocID="{12D5EF6D-6871-8740-86E2-82AC12971564}" presName="sibTrans" presStyleCnt="0"/>
      <dgm:spPr/>
    </dgm:pt>
    <dgm:pt modelId="{D8262DC3-8C47-B94B-B480-9174F24B55CF}" type="pres">
      <dgm:prSet presAssocID="{1DA14950-E87B-5A4B-826A-41A68CE972A8}" presName="compNode" presStyleCnt="0"/>
      <dgm:spPr/>
    </dgm:pt>
    <dgm:pt modelId="{5EBE7B35-A249-D54F-B8D0-C1A7AF3A0377}" type="pres">
      <dgm:prSet presAssocID="{1DA14950-E87B-5A4B-826A-41A68CE972A8}" presName="iconBgRect" presStyleLbl="bgShp" presStyleIdx="6" presStyleCnt="8" custLinFactX="23709" custLinFactNeighborX="100000" custLinFactNeighborY="-38257"/>
      <dgm:spPr>
        <a:prstGeom prst="round2DiagRect">
          <a:avLst>
            <a:gd name="adj1" fmla="val 29727"/>
            <a:gd name="adj2" fmla="val 0"/>
          </a:avLst>
        </a:prstGeom>
      </dgm:spPr>
    </dgm:pt>
    <dgm:pt modelId="{5244D44B-E50E-FE46-8A43-ED531B1780AF}" type="pres">
      <dgm:prSet presAssocID="{1DA14950-E87B-5A4B-826A-41A68CE972A8}" presName="iconRect" presStyleLbl="node1" presStyleIdx="6" presStyleCnt="8" custLinFactX="100000" custLinFactNeighborX="120076" custLinFactNeighborY="-69937"/>
      <dgm:spPr/>
    </dgm:pt>
    <dgm:pt modelId="{D6F6565E-6B8D-5248-A9BB-3AB2F091A8ED}" type="pres">
      <dgm:prSet presAssocID="{1DA14950-E87B-5A4B-826A-41A68CE972A8}" presName="spaceRect" presStyleCnt="0"/>
      <dgm:spPr/>
    </dgm:pt>
    <dgm:pt modelId="{DC5797CF-F0B4-624C-B9AA-8572C84B0451}" type="pres">
      <dgm:prSet presAssocID="{1DA14950-E87B-5A4B-826A-41A68CE972A8}" presName="textRect" presStyleLbl="revTx" presStyleIdx="6" presStyleCnt="8" custLinFactNeighborX="75462" custLinFactNeighborY="-63398">
        <dgm:presLayoutVars>
          <dgm:chMax val="1"/>
          <dgm:chPref val="1"/>
        </dgm:presLayoutVars>
      </dgm:prSet>
      <dgm:spPr/>
    </dgm:pt>
    <dgm:pt modelId="{7B12C26F-2C31-4349-96C6-E6B88A7495C2}" type="pres">
      <dgm:prSet presAssocID="{23B30566-905D-3C4E-9DFB-3FDC20793D92}" presName="sibTrans" presStyleCnt="0"/>
      <dgm:spPr/>
    </dgm:pt>
    <dgm:pt modelId="{50498D59-8BAE-0D49-AC8B-B512CEA110F9}" type="pres">
      <dgm:prSet presAssocID="{54A8CC6C-D5FB-7B47-830F-42D85312698E}" presName="compNode" presStyleCnt="0"/>
      <dgm:spPr/>
    </dgm:pt>
    <dgm:pt modelId="{EEDBC86E-074C-D04B-9ABF-CAEB2F1046E7}" type="pres">
      <dgm:prSet presAssocID="{54A8CC6C-D5FB-7B47-830F-42D85312698E}" presName="iconBgRect" presStyleLbl="bgShp" presStyleIdx="7" presStyleCnt="8" custLinFactX="67587" custLinFactNeighborX="100000" custLinFactNeighborY="-36545"/>
      <dgm:spPr>
        <a:prstGeom prst="round2DiagRect">
          <a:avLst>
            <a:gd name="adj1" fmla="val 29727"/>
            <a:gd name="adj2" fmla="val 0"/>
          </a:avLst>
        </a:prstGeom>
      </dgm:spPr>
    </dgm:pt>
    <dgm:pt modelId="{08B5A9A4-0DBE-F148-9B70-B284A6AF2ED7}" type="pres">
      <dgm:prSet presAssocID="{54A8CC6C-D5FB-7B47-830F-42D85312698E}" presName="iconRect" presStyleLbl="node1" presStyleIdx="7" presStyleCnt="8" custLinFactX="100212" custLinFactNeighborX="200000" custLinFactNeighborY="-50498"/>
      <dgm:spPr/>
    </dgm:pt>
    <dgm:pt modelId="{168E0D27-1C88-894E-9DCA-18B720417735}" type="pres">
      <dgm:prSet presAssocID="{54A8CC6C-D5FB-7B47-830F-42D85312698E}" presName="spaceRect" presStyleCnt="0"/>
      <dgm:spPr/>
    </dgm:pt>
    <dgm:pt modelId="{0C0F6404-86FA-6742-B6C2-CF6917859F61}" type="pres">
      <dgm:prSet presAssocID="{54A8CC6C-D5FB-7B47-830F-42D85312698E}" presName="textRect" presStyleLbl="revTx" presStyleIdx="7" presStyleCnt="8" custLinFactX="955" custLinFactNeighborX="100000" custLinFactNeighborY="-55092">
        <dgm:presLayoutVars>
          <dgm:chMax val="1"/>
          <dgm:chPref val="1"/>
        </dgm:presLayoutVars>
      </dgm:prSet>
      <dgm:spPr/>
    </dgm:pt>
  </dgm:ptLst>
  <dgm:cxnLst>
    <dgm:cxn modelId="{BFFE5101-1585-C048-957A-7B5B111E4FA6}" type="presOf" srcId="{DDE92BA4-9386-4F30-92B5-5736B0FA2D85}" destId="{A47A99EE-12CA-4C58-87F2-E5C8F5382F92}" srcOrd="0" destOrd="0" presId="urn:microsoft.com/office/officeart/2018/5/layout/IconLeafLabelList"/>
    <dgm:cxn modelId="{495D1D14-3759-8D47-B7A6-38973ED4A5DC}" type="presOf" srcId="{EE54D35D-2E95-F74E-A170-1FC251320932}" destId="{977D3A7C-AF6D-2149-82BF-5A8710F29EA3}" srcOrd="0" destOrd="0" presId="urn:microsoft.com/office/officeart/2018/5/layout/IconLeafLabelList"/>
    <dgm:cxn modelId="{63049915-5D80-46B8-912A-6BD0977A0F78}" srcId="{DDE92BA4-9386-4F30-92B5-5736B0FA2D85}" destId="{32CC12C3-7048-4BA7-89B6-176D0F1BCC5A}" srcOrd="1" destOrd="0" parTransId="{5EC94260-8731-4AFF-89CB-861C559CDCAF}" sibTransId="{C9C1F979-485C-4AB6-98A6-CF40D338CA53}"/>
    <dgm:cxn modelId="{4427D921-02C1-A049-ADEA-CCE486C86538}" srcId="{DDE92BA4-9386-4F30-92B5-5736B0FA2D85}" destId="{1DA14950-E87B-5A4B-826A-41A68CE972A8}" srcOrd="6" destOrd="0" parTransId="{581625C0-566F-1743-92B0-CB4607132570}" sibTransId="{23B30566-905D-3C4E-9DFB-3FDC20793D92}"/>
    <dgm:cxn modelId="{DB54B42F-1867-EE4E-9713-E3BCA2C55C8A}" type="presOf" srcId="{1DA14950-E87B-5A4B-826A-41A68CE972A8}" destId="{DC5797CF-F0B4-624C-B9AA-8572C84B0451}" srcOrd="0" destOrd="0" presId="urn:microsoft.com/office/officeart/2018/5/layout/IconLeafLabelList"/>
    <dgm:cxn modelId="{433EBD5F-FA5C-044E-B0C0-FAD95B1656A2}" srcId="{DDE92BA4-9386-4F30-92B5-5736B0FA2D85}" destId="{66BB549B-D7D0-CB42-92F5-1A0991BE8DAF}" srcOrd="5" destOrd="0" parTransId="{8BD51434-B999-314A-BACB-F7A646ECDB1F}" sibTransId="{12D5EF6D-6871-8740-86E2-82AC12971564}"/>
    <dgm:cxn modelId="{0F6A9761-6506-4E07-978D-B24696096B43}" srcId="{DDE92BA4-9386-4F30-92B5-5736B0FA2D85}" destId="{E05B9F77-97C9-4CDE-9C0F-28A50F4061D9}" srcOrd="2" destOrd="0" parTransId="{21A95EC6-73E5-44AC-A951-E9A57A9206CE}" sibTransId="{138CD0AE-5375-485A-8B1F-521D61CEC1DB}"/>
    <dgm:cxn modelId="{A587ED51-7BDA-E048-A5CA-05A0981F2254}" srcId="{DDE92BA4-9386-4F30-92B5-5736B0FA2D85}" destId="{FC8A7B7F-F8DE-6C48-B0AB-EAFFBBAFF8D9}" srcOrd="3" destOrd="0" parTransId="{F217591F-4B77-1D42-B625-B04A3F04215A}" sibTransId="{F3DE5346-DF06-1147-824D-19E921BD7814}"/>
    <dgm:cxn modelId="{0AD8A87E-A223-BE45-A1FF-3D3F114F391A}" type="presOf" srcId="{C479BF5C-0B60-496F-9251-608D9B45047F}" destId="{463C505E-434B-4504-AA42-26434296AD07}" srcOrd="0" destOrd="0" presId="urn:microsoft.com/office/officeart/2018/5/layout/IconLeafLabelList"/>
    <dgm:cxn modelId="{06C8D08E-928A-C140-BA45-F97DB9B2E122}" type="presOf" srcId="{66BB549B-D7D0-CB42-92F5-1A0991BE8DAF}" destId="{1CFE6776-CD6B-2F4F-82CF-660F20B5BF25}" srcOrd="0" destOrd="0" presId="urn:microsoft.com/office/officeart/2018/5/layout/IconLeafLabelList"/>
    <dgm:cxn modelId="{5B772E97-C058-BC4D-A5F7-073719447B35}" type="presOf" srcId="{54A8CC6C-D5FB-7B47-830F-42D85312698E}" destId="{0C0F6404-86FA-6742-B6C2-CF6917859F61}" srcOrd="0" destOrd="0" presId="urn:microsoft.com/office/officeart/2018/5/layout/IconLeafLabelList"/>
    <dgm:cxn modelId="{E241F3A8-C3BB-B248-AB18-F4C466D80A85}" srcId="{DDE92BA4-9386-4F30-92B5-5736B0FA2D85}" destId="{54A8CC6C-D5FB-7B47-830F-42D85312698E}" srcOrd="7" destOrd="0" parTransId="{C18F1B05-C770-3046-A7AD-79D452CAF5CB}" sibTransId="{BED8FD4D-DDD1-BA45-BA6E-B797A39484F0}"/>
    <dgm:cxn modelId="{56622BAA-3E87-A441-BC32-3A5AB58267AC}" srcId="{DDE92BA4-9386-4F30-92B5-5736B0FA2D85}" destId="{EE54D35D-2E95-F74E-A170-1FC251320932}" srcOrd="0" destOrd="0" parTransId="{1A3F9A13-938B-F043-9D4F-FCFE988D4BFA}" sibTransId="{7AB5CF89-7824-A44A-A96E-1835CDB2D106}"/>
    <dgm:cxn modelId="{3A11A6BD-990B-5F41-AB51-E624ED80CB8D}" type="presOf" srcId="{32CC12C3-7048-4BA7-89B6-176D0F1BCC5A}" destId="{6837D472-6867-48AE-BA2D-6D7C7EFC6B40}" srcOrd="0" destOrd="0" presId="urn:microsoft.com/office/officeart/2018/5/layout/IconLeafLabelList"/>
    <dgm:cxn modelId="{107590CF-4151-1A45-B4E0-9B4E43285519}" type="presOf" srcId="{E05B9F77-97C9-4CDE-9C0F-28A50F4061D9}" destId="{61E2C3C6-844C-4710-BB49-57B42E3CD05A}" srcOrd="0" destOrd="0" presId="urn:microsoft.com/office/officeart/2018/5/layout/IconLeafLabelList"/>
    <dgm:cxn modelId="{CD1A38D9-8FCB-AE4D-B525-C33E92E46E0F}" type="presOf" srcId="{FC8A7B7F-F8DE-6C48-B0AB-EAFFBBAFF8D9}" destId="{F0C1AD66-D4CC-AD4A-86F7-B0F0D20ACF6C}" srcOrd="0" destOrd="0" presId="urn:microsoft.com/office/officeart/2018/5/layout/IconLeafLabelList"/>
    <dgm:cxn modelId="{CFBBD9DD-2C29-46DD-8D11-1D42AB32A965}" srcId="{DDE92BA4-9386-4F30-92B5-5736B0FA2D85}" destId="{C479BF5C-0B60-496F-9251-608D9B45047F}" srcOrd="4" destOrd="0" parTransId="{C561741E-DE87-4907-94BA-67407A75BCAB}" sibTransId="{F9584D26-DDB1-40D9-88EF-612FF8D24406}"/>
    <dgm:cxn modelId="{C19CFD99-873B-EC49-B88D-9F5D972DA760}" type="presParOf" srcId="{A47A99EE-12CA-4C58-87F2-E5C8F5382F92}" destId="{1C08A614-44DC-2149-8272-D155B7B938F0}" srcOrd="0" destOrd="0" presId="urn:microsoft.com/office/officeart/2018/5/layout/IconLeafLabelList"/>
    <dgm:cxn modelId="{23C120C3-9CD5-F34F-BEDB-A410F350F172}" type="presParOf" srcId="{1C08A614-44DC-2149-8272-D155B7B938F0}" destId="{74A05288-CD8F-EC45-AE3F-874A5E219771}" srcOrd="0" destOrd="0" presId="urn:microsoft.com/office/officeart/2018/5/layout/IconLeafLabelList"/>
    <dgm:cxn modelId="{FCFDC03F-0626-AB41-ADAF-296FA400A833}" type="presParOf" srcId="{1C08A614-44DC-2149-8272-D155B7B938F0}" destId="{E8B22430-C5F9-2E42-8851-836F2F7AF136}" srcOrd="1" destOrd="0" presId="urn:microsoft.com/office/officeart/2018/5/layout/IconLeafLabelList"/>
    <dgm:cxn modelId="{24125314-46A8-864C-9BD5-766160FF8FCF}" type="presParOf" srcId="{1C08A614-44DC-2149-8272-D155B7B938F0}" destId="{B0AD0AEA-E32A-904C-8349-9F919506FDF1}" srcOrd="2" destOrd="0" presId="urn:microsoft.com/office/officeart/2018/5/layout/IconLeafLabelList"/>
    <dgm:cxn modelId="{486F6CC4-6AB5-BC48-9046-0AB2AC3762DA}" type="presParOf" srcId="{1C08A614-44DC-2149-8272-D155B7B938F0}" destId="{977D3A7C-AF6D-2149-82BF-5A8710F29EA3}" srcOrd="3" destOrd="0" presId="urn:microsoft.com/office/officeart/2018/5/layout/IconLeafLabelList"/>
    <dgm:cxn modelId="{52B6231F-1803-B84E-AC0D-0778FB4717D8}" type="presParOf" srcId="{A47A99EE-12CA-4C58-87F2-E5C8F5382F92}" destId="{89379073-5439-0C43-94BD-71EE952DB8AB}" srcOrd="1" destOrd="0" presId="urn:microsoft.com/office/officeart/2018/5/layout/IconLeafLabelList"/>
    <dgm:cxn modelId="{E08877A9-824F-3146-96D4-51D582558C05}" type="presParOf" srcId="{A47A99EE-12CA-4C58-87F2-E5C8F5382F92}" destId="{D890A2A8-E149-4FEF-8BC5-6D5E6EE8BAC4}" srcOrd="2" destOrd="0" presId="urn:microsoft.com/office/officeart/2018/5/layout/IconLeafLabelList"/>
    <dgm:cxn modelId="{05D32D3F-C88B-2C43-B762-CEAFD1F79EE8}" type="presParOf" srcId="{D890A2A8-E149-4FEF-8BC5-6D5E6EE8BAC4}" destId="{FA271979-DC4E-4CB3-80B7-F90BD47218D8}" srcOrd="0" destOrd="0" presId="urn:microsoft.com/office/officeart/2018/5/layout/IconLeafLabelList"/>
    <dgm:cxn modelId="{CB51BF4A-C0CA-344A-92B3-AF6DCC1486F0}" type="presParOf" srcId="{D890A2A8-E149-4FEF-8BC5-6D5E6EE8BAC4}" destId="{A370A2B6-E6F2-427B-9B27-EC63486B44DD}" srcOrd="1" destOrd="0" presId="urn:microsoft.com/office/officeart/2018/5/layout/IconLeafLabelList"/>
    <dgm:cxn modelId="{D0B1D56B-80F9-7045-912C-A2DDD289A909}" type="presParOf" srcId="{D890A2A8-E149-4FEF-8BC5-6D5E6EE8BAC4}" destId="{03EFDB79-219A-4D9B-8E79-1D972E6C1297}" srcOrd="2" destOrd="0" presId="urn:microsoft.com/office/officeart/2018/5/layout/IconLeafLabelList"/>
    <dgm:cxn modelId="{F1C8A1E2-B7A6-4F48-A034-8A35742A51B0}" type="presParOf" srcId="{D890A2A8-E149-4FEF-8BC5-6D5E6EE8BAC4}" destId="{6837D472-6867-48AE-BA2D-6D7C7EFC6B40}" srcOrd="3" destOrd="0" presId="urn:microsoft.com/office/officeart/2018/5/layout/IconLeafLabelList"/>
    <dgm:cxn modelId="{049CCCEF-1AF3-1147-8627-E79B2B2BB372}" type="presParOf" srcId="{A47A99EE-12CA-4C58-87F2-E5C8F5382F92}" destId="{78D1016A-B3D6-4CA0-BF72-A18106FB5E38}" srcOrd="3" destOrd="0" presId="urn:microsoft.com/office/officeart/2018/5/layout/IconLeafLabelList"/>
    <dgm:cxn modelId="{330BAFF5-4146-574C-A4E8-89AE5C547DED}" type="presParOf" srcId="{A47A99EE-12CA-4C58-87F2-E5C8F5382F92}" destId="{D6CBBC38-C198-461E-8583-376E3692C981}" srcOrd="4" destOrd="0" presId="urn:microsoft.com/office/officeart/2018/5/layout/IconLeafLabelList"/>
    <dgm:cxn modelId="{614BB0F2-528A-A84F-9E07-EDCC00B6516D}" type="presParOf" srcId="{D6CBBC38-C198-461E-8583-376E3692C981}" destId="{DCB86BB2-8C95-44E7-AAC2-A95C08BBE6EB}" srcOrd="0" destOrd="0" presId="urn:microsoft.com/office/officeart/2018/5/layout/IconLeafLabelList"/>
    <dgm:cxn modelId="{0DCF1BE2-CF70-F342-BCD4-954A83ADEA35}" type="presParOf" srcId="{D6CBBC38-C198-461E-8583-376E3692C981}" destId="{77AA6452-9E8F-4A7B-A819-C33F3B0DBF74}" srcOrd="1" destOrd="0" presId="urn:microsoft.com/office/officeart/2018/5/layout/IconLeafLabelList"/>
    <dgm:cxn modelId="{AE9451BA-7006-CA41-8D5A-E24637408E57}" type="presParOf" srcId="{D6CBBC38-C198-461E-8583-376E3692C981}" destId="{41D5CA12-5D7C-4777-B433-70B23A52C43F}" srcOrd="2" destOrd="0" presId="urn:microsoft.com/office/officeart/2018/5/layout/IconLeafLabelList"/>
    <dgm:cxn modelId="{BBB15CF2-9462-3040-AE6E-1FDE4212FE82}" type="presParOf" srcId="{D6CBBC38-C198-461E-8583-376E3692C981}" destId="{61E2C3C6-844C-4710-BB49-57B42E3CD05A}" srcOrd="3" destOrd="0" presId="urn:microsoft.com/office/officeart/2018/5/layout/IconLeafLabelList"/>
    <dgm:cxn modelId="{D9849F5B-BD97-404D-9AEF-43C5CCA6ECFD}" type="presParOf" srcId="{A47A99EE-12CA-4C58-87F2-E5C8F5382F92}" destId="{504B29E1-F8EE-4861-911A-A5FF8FDEC06C}" srcOrd="5" destOrd="0" presId="urn:microsoft.com/office/officeart/2018/5/layout/IconLeafLabelList"/>
    <dgm:cxn modelId="{87A7FBB0-3A96-C74E-BCB0-26895D367177}" type="presParOf" srcId="{A47A99EE-12CA-4C58-87F2-E5C8F5382F92}" destId="{DCA0623F-B83F-1A47-BD61-120842DE8044}" srcOrd="6" destOrd="0" presId="urn:microsoft.com/office/officeart/2018/5/layout/IconLeafLabelList"/>
    <dgm:cxn modelId="{660100E8-DE08-F24F-9C43-19B19FE8D5C3}" type="presParOf" srcId="{DCA0623F-B83F-1A47-BD61-120842DE8044}" destId="{456B60C3-76E4-D443-A687-BA9DD73CD705}" srcOrd="0" destOrd="0" presId="urn:microsoft.com/office/officeart/2018/5/layout/IconLeafLabelList"/>
    <dgm:cxn modelId="{7785BABB-1969-EB48-852F-9333B0DE480C}" type="presParOf" srcId="{DCA0623F-B83F-1A47-BD61-120842DE8044}" destId="{D6A9654F-7031-5E4B-A870-1671CCBF1C22}" srcOrd="1" destOrd="0" presId="urn:microsoft.com/office/officeart/2018/5/layout/IconLeafLabelList"/>
    <dgm:cxn modelId="{324AD5CB-F9C4-8F42-B3D3-69F14ACB9003}" type="presParOf" srcId="{DCA0623F-B83F-1A47-BD61-120842DE8044}" destId="{E84A039F-ADB3-C340-B810-93FFB9772D76}" srcOrd="2" destOrd="0" presId="urn:microsoft.com/office/officeart/2018/5/layout/IconLeafLabelList"/>
    <dgm:cxn modelId="{4F5C88E3-D202-574F-821A-6B70549E1359}" type="presParOf" srcId="{DCA0623F-B83F-1A47-BD61-120842DE8044}" destId="{F0C1AD66-D4CC-AD4A-86F7-B0F0D20ACF6C}" srcOrd="3" destOrd="0" presId="urn:microsoft.com/office/officeart/2018/5/layout/IconLeafLabelList"/>
    <dgm:cxn modelId="{97184D36-8D05-D943-A142-E43674809861}" type="presParOf" srcId="{A47A99EE-12CA-4C58-87F2-E5C8F5382F92}" destId="{67E48A48-CD87-EE4A-9D3E-97E82A415281}" srcOrd="7" destOrd="0" presId="urn:microsoft.com/office/officeart/2018/5/layout/IconLeafLabelList"/>
    <dgm:cxn modelId="{D1871A9B-8214-7746-B43C-B810976C48A3}" type="presParOf" srcId="{A47A99EE-12CA-4C58-87F2-E5C8F5382F92}" destId="{C037E189-DC13-4B01-AB7B-3E7955E34B3D}" srcOrd="8" destOrd="0" presId="urn:microsoft.com/office/officeart/2018/5/layout/IconLeafLabelList"/>
    <dgm:cxn modelId="{75D9F32D-9555-E44A-9256-7BC7BC8B40FC}" type="presParOf" srcId="{C037E189-DC13-4B01-AB7B-3E7955E34B3D}" destId="{52E5D3B3-A3CA-4A37-A3CF-E33F2691EB33}" srcOrd="0" destOrd="0" presId="urn:microsoft.com/office/officeart/2018/5/layout/IconLeafLabelList"/>
    <dgm:cxn modelId="{D50DC1BD-B145-A740-8D6F-0FEEE753D666}" type="presParOf" srcId="{C037E189-DC13-4B01-AB7B-3E7955E34B3D}" destId="{D436A4AB-A46D-4836-BAB8-D5849604D212}" srcOrd="1" destOrd="0" presId="urn:microsoft.com/office/officeart/2018/5/layout/IconLeafLabelList"/>
    <dgm:cxn modelId="{45D82935-BF75-854E-879C-3B175FB9801A}" type="presParOf" srcId="{C037E189-DC13-4B01-AB7B-3E7955E34B3D}" destId="{3226F58B-3D4D-4387-BD27-FC8507FF1A86}" srcOrd="2" destOrd="0" presId="urn:microsoft.com/office/officeart/2018/5/layout/IconLeafLabelList"/>
    <dgm:cxn modelId="{7A5309A9-806C-7F41-A914-B8FEDDD26153}" type="presParOf" srcId="{C037E189-DC13-4B01-AB7B-3E7955E34B3D}" destId="{463C505E-434B-4504-AA42-26434296AD07}" srcOrd="3" destOrd="0" presId="urn:microsoft.com/office/officeart/2018/5/layout/IconLeafLabelList"/>
    <dgm:cxn modelId="{EBFC2911-18FA-7244-8520-48F8D7FA4E80}" type="presParOf" srcId="{A47A99EE-12CA-4C58-87F2-E5C8F5382F92}" destId="{5C85437D-52E1-3D47-A12C-8642B63CB9BE}" srcOrd="9" destOrd="0" presId="urn:microsoft.com/office/officeart/2018/5/layout/IconLeafLabelList"/>
    <dgm:cxn modelId="{8EE71170-A6D0-694D-A7B1-9A0587CE2F71}" type="presParOf" srcId="{A47A99EE-12CA-4C58-87F2-E5C8F5382F92}" destId="{EA1EC851-6517-FC4D-A421-BAD395C677D3}" srcOrd="10" destOrd="0" presId="urn:microsoft.com/office/officeart/2018/5/layout/IconLeafLabelList"/>
    <dgm:cxn modelId="{E8E8CBFF-9B01-4041-AA7C-04A4BA5D3344}" type="presParOf" srcId="{EA1EC851-6517-FC4D-A421-BAD395C677D3}" destId="{B9D6E06D-E2CE-0B4C-B827-EAE2BF76ADE7}" srcOrd="0" destOrd="0" presId="urn:microsoft.com/office/officeart/2018/5/layout/IconLeafLabelList"/>
    <dgm:cxn modelId="{E646ED58-BBBD-B547-BF27-6C85317FF0CA}" type="presParOf" srcId="{EA1EC851-6517-FC4D-A421-BAD395C677D3}" destId="{0983DACC-4D61-F54A-B81B-B668A811D995}" srcOrd="1" destOrd="0" presId="urn:microsoft.com/office/officeart/2018/5/layout/IconLeafLabelList"/>
    <dgm:cxn modelId="{93020FF9-1308-2F4F-B828-91FAF186F65A}" type="presParOf" srcId="{EA1EC851-6517-FC4D-A421-BAD395C677D3}" destId="{EEC38CA8-F1E9-2740-AA65-68099173D12A}" srcOrd="2" destOrd="0" presId="urn:microsoft.com/office/officeart/2018/5/layout/IconLeafLabelList"/>
    <dgm:cxn modelId="{D6427958-9D1C-5947-9F12-3000D7D7BD73}" type="presParOf" srcId="{EA1EC851-6517-FC4D-A421-BAD395C677D3}" destId="{1CFE6776-CD6B-2F4F-82CF-660F20B5BF25}" srcOrd="3" destOrd="0" presId="urn:microsoft.com/office/officeart/2018/5/layout/IconLeafLabelList"/>
    <dgm:cxn modelId="{10959BCC-37A7-F74A-9453-071E4DC682A8}" type="presParOf" srcId="{A47A99EE-12CA-4C58-87F2-E5C8F5382F92}" destId="{3C45338E-9BDB-A640-BF7C-1905721C1CB8}" srcOrd="11" destOrd="0" presId="urn:microsoft.com/office/officeart/2018/5/layout/IconLeafLabelList"/>
    <dgm:cxn modelId="{01013F39-EC0F-7148-96EF-5AD4A4483339}" type="presParOf" srcId="{A47A99EE-12CA-4C58-87F2-E5C8F5382F92}" destId="{D8262DC3-8C47-B94B-B480-9174F24B55CF}" srcOrd="12" destOrd="0" presId="urn:microsoft.com/office/officeart/2018/5/layout/IconLeafLabelList"/>
    <dgm:cxn modelId="{D08B0A4F-740F-4C4B-BB55-1BDAFB946140}" type="presParOf" srcId="{D8262DC3-8C47-B94B-B480-9174F24B55CF}" destId="{5EBE7B35-A249-D54F-B8D0-C1A7AF3A0377}" srcOrd="0" destOrd="0" presId="urn:microsoft.com/office/officeart/2018/5/layout/IconLeafLabelList"/>
    <dgm:cxn modelId="{4925EDF9-CFF6-2E4F-862F-D64CA6855EBC}" type="presParOf" srcId="{D8262DC3-8C47-B94B-B480-9174F24B55CF}" destId="{5244D44B-E50E-FE46-8A43-ED531B1780AF}" srcOrd="1" destOrd="0" presId="urn:microsoft.com/office/officeart/2018/5/layout/IconLeafLabelList"/>
    <dgm:cxn modelId="{305169B2-B957-024D-9B7F-B82AC42B717C}" type="presParOf" srcId="{D8262DC3-8C47-B94B-B480-9174F24B55CF}" destId="{D6F6565E-6B8D-5248-A9BB-3AB2F091A8ED}" srcOrd="2" destOrd="0" presId="urn:microsoft.com/office/officeart/2018/5/layout/IconLeafLabelList"/>
    <dgm:cxn modelId="{C41ADCAA-9EEA-3848-9C55-E49205C3608C}" type="presParOf" srcId="{D8262DC3-8C47-B94B-B480-9174F24B55CF}" destId="{DC5797CF-F0B4-624C-B9AA-8572C84B0451}" srcOrd="3" destOrd="0" presId="urn:microsoft.com/office/officeart/2018/5/layout/IconLeafLabelList"/>
    <dgm:cxn modelId="{2197695D-025C-A34F-A6C7-233EB1B3E017}" type="presParOf" srcId="{A47A99EE-12CA-4C58-87F2-E5C8F5382F92}" destId="{7B12C26F-2C31-4349-96C6-E6B88A7495C2}" srcOrd="13" destOrd="0" presId="urn:microsoft.com/office/officeart/2018/5/layout/IconLeafLabelList"/>
    <dgm:cxn modelId="{E2FE568B-82C2-F94C-9C88-58C0A5544BFE}" type="presParOf" srcId="{A47A99EE-12CA-4C58-87F2-E5C8F5382F92}" destId="{50498D59-8BAE-0D49-AC8B-B512CEA110F9}" srcOrd="14" destOrd="0" presId="urn:microsoft.com/office/officeart/2018/5/layout/IconLeafLabelList"/>
    <dgm:cxn modelId="{8C88BAA0-BDBC-7E42-AC9D-D19979CA395E}" type="presParOf" srcId="{50498D59-8BAE-0D49-AC8B-B512CEA110F9}" destId="{EEDBC86E-074C-D04B-9ABF-CAEB2F1046E7}" srcOrd="0" destOrd="0" presId="urn:microsoft.com/office/officeart/2018/5/layout/IconLeafLabelList"/>
    <dgm:cxn modelId="{96F16474-58E2-D043-AD88-7FE3690CF30A}" type="presParOf" srcId="{50498D59-8BAE-0D49-AC8B-B512CEA110F9}" destId="{08B5A9A4-0DBE-F148-9B70-B284A6AF2ED7}" srcOrd="1" destOrd="0" presId="urn:microsoft.com/office/officeart/2018/5/layout/IconLeafLabelList"/>
    <dgm:cxn modelId="{23BC5914-AC2C-004C-82FA-E6CD5CF0AC39}" type="presParOf" srcId="{50498D59-8BAE-0D49-AC8B-B512CEA110F9}" destId="{168E0D27-1C88-894E-9DCA-18B720417735}" srcOrd="2" destOrd="0" presId="urn:microsoft.com/office/officeart/2018/5/layout/IconLeafLabelList"/>
    <dgm:cxn modelId="{06BEB275-691D-1645-BF6D-2868F712BBDC}" type="presParOf" srcId="{50498D59-8BAE-0D49-AC8B-B512CEA110F9}" destId="{0C0F6404-86FA-6742-B6C2-CF6917859F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E92BA4-9386-4F30-92B5-5736B0FA2D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CC12C3-7048-4BA7-89B6-176D0F1BCC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5EC94260-8731-4AFF-89CB-861C559CDCAF}" type="parTrans" cxnId="{63049915-5D80-46B8-912A-6BD0977A0F78}">
      <dgm:prSet/>
      <dgm:spPr/>
      <dgm:t>
        <a:bodyPr/>
        <a:lstStyle/>
        <a:p>
          <a:endParaRPr lang="en-US"/>
        </a:p>
      </dgm:t>
    </dgm:pt>
    <dgm:pt modelId="{C9C1F979-485C-4AB6-98A6-CF40D338CA53}" type="sibTrans" cxnId="{63049915-5D80-46B8-912A-6BD0977A0F78}">
      <dgm:prSet/>
      <dgm:spPr/>
      <dgm:t>
        <a:bodyPr/>
        <a:lstStyle/>
        <a:p>
          <a:endParaRPr lang="en-US"/>
        </a:p>
      </dgm:t>
    </dgm:pt>
    <dgm:pt modelId="{E05B9F77-97C9-4CDE-9C0F-28A50F4061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21A95EC6-73E5-44AC-A951-E9A57A9206CE}" type="parTrans" cxnId="{0F6A9761-6506-4E07-978D-B24696096B43}">
      <dgm:prSet/>
      <dgm:spPr/>
      <dgm:t>
        <a:bodyPr/>
        <a:lstStyle/>
        <a:p>
          <a:endParaRPr lang="en-US"/>
        </a:p>
      </dgm:t>
    </dgm:pt>
    <dgm:pt modelId="{138CD0AE-5375-485A-8B1F-521D61CEC1DB}" type="sibTrans" cxnId="{0F6A9761-6506-4E07-978D-B24696096B43}">
      <dgm:prSet/>
      <dgm:spPr/>
      <dgm:t>
        <a:bodyPr/>
        <a:lstStyle/>
        <a:p>
          <a:endParaRPr lang="en-US"/>
        </a:p>
      </dgm:t>
    </dgm:pt>
    <dgm:pt modelId="{C479BF5C-0B60-496F-9251-608D9B4504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b="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C561741E-DE87-4907-94BA-67407A75BCAB}" type="parTrans" cxnId="{CFBBD9DD-2C29-46DD-8D11-1D42AB32A965}">
      <dgm:prSet/>
      <dgm:spPr/>
      <dgm:t>
        <a:bodyPr/>
        <a:lstStyle/>
        <a:p>
          <a:endParaRPr lang="en-US"/>
        </a:p>
      </dgm:t>
    </dgm:pt>
    <dgm:pt modelId="{F9584D26-DDB1-40D9-88EF-612FF8D24406}" type="sibTrans" cxnId="{CFBBD9DD-2C29-46DD-8D11-1D42AB32A965}">
      <dgm:prSet/>
      <dgm:spPr/>
      <dgm:t>
        <a:bodyPr/>
        <a:lstStyle/>
        <a:p>
          <a:endParaRPr lang="en-US"/>
        </a:p>
      </dgm:t>
    </dgm:pt>
    <dgm:pt modelId="{FC8A7B7F-F8DE-6C48-B0AB-EAFFBBAFF8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F217591F-4B77-1D42-B625-B04A3F04215A}" type="parTrans" cxnId="{A587ED51-7BDA-E048-A5CA-05A0981F2254}">
      <dgm:prSet/>
      <dgm:spPr/>
      <dgm:t>
        <a:bodyPr/>
        <a:lstStyle/>
        <a:p>
          <a:endParaRPr lang="es-ES"/>
        </a:p>
      </dgm:t>
    </dgm:pt>
    <dgm:pt modelId="{F3DE5346-DF06-1147-824D-19E921BD7814}" type="sibTrans" cxnId="{A587ED51-7BDA-E048-A5CA-05A0981F2254}">
      <dgm:prSet/>
      <dgm:spPr/>
      <dgm:t>
        <a:bodyPr/>
        <a:lstStyle/>
        <a:p>
          <a:endParaRPr lang="es-ES"/>
        </a:p>
      </dgm:t>
    </dgm:pt>
    <dgm:pt modelId="{EE54D35D-2E95-F74E-A170-1FC2513209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1A3F9A13-938B-F043-9D4F-FCFE988D4BFA}" type="parTrans" cxnId="{56622BAA-3E87-A441-BC32-3A5AB58267AC}">
      <dgm:prSet/>
      <dgm:spPr/>
      <dgm:t>
        <a:bodyPr/>
        <a:lstStyle/>
        <a:p>
          <a:endParaRPr lang="es-ES"/>
        </a:p>
      </dgm:t>
    </dgm:pt>
    <dgm:pt modelId="{7AB5CF89-7824-A44A-A96E-1835CDB2D106}" type="sibTrans" cxnId="{56622BAA-3E87-A441-BC32-3A5AB58267AC}">
      <dgm:prSet/>
      <dgm:spPr/>
      <dgm:t>
        <a:bodyPr/>
        <a:lstStyle/>
        <a:p>
          <a:endParaRPr lang="es-ES"/>
        </a:p>
      </dgm:t>
    </dgm:pt>
    <dgm:pt modelId="{66BB549B-D7D0-CB42-92F5-1A0991BE8D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b="1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8BD51434-B999-314A-BACB-F7A646ECDB1F}" type="parTrans" cxnId="{433EBD5F-FA5C-044E-B0C0-FAD95B1656A2}">
      <dgm:prSet/>
      <dgm:spPr/>
      <dgm:t>
        <a:bodyPr/>
        <a:lstStyle/>
        <a:p>
          <a:endParaRPr lang="es-ES"/>
        </a:p>
      </dgm:t>
    </dgm:pt>
    <dgm:pt modelId="{12D5EF6D-6871-8740-86E2-82AC12971564}" type="sibTrans" cxnId="{433EBD5F-FA5C-044E-B0C0-FAD95B1656A2}">
      <dgm:prSet/>
      <dgm:spPr/>
      <dgm:t>
        <a:bodyPr/>
        <a:lstStyle/>
        <a:p>
          <a:endParaRPr lang="es-ES"/>
        </a:p>
      </dgm:t>
    </dgm:pt>
    <dgm:pt modelId="{54A8CC6C-D5FB-7B47-830F-42D8531269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</a:p>
      </dgm:t>
    </dgm:pt>
    <dgm:pt modelId="{C18F1B05-C770-3046-A7AD-79D452CAF5CB}" type="parTrans" cxnId="{E241F3A8-C3BB-B248-AB18-F4C466D80A85}">
      <dgm:prSet/>
      <dgm:spPr/>
      <dgm:t>
        <a:bodyPr/>
        <a:lstStyle/>
        <a:p>
          <a:endParaRPr lang="es-ES"/>
        </a:p>
      </dgm:t>
    </dgm:pt>
    <dgm:pt modelId="{BED8FD4D-DDD1-BA45-BA6E-B797A39484F0}" type="sibTrans" cxnId="{E241F3A8-C3BB-B248-AB18-F4C466D80A85}">
      <dgm:prSet/>
      <dgm:spPr/>
      <dgm:t>
        <a:bodyPr/>
        <a:lstStyle/>
        <a:p>
          <a:endParaRPr lang="es-ES"/>
        </a:p>
      </dgm:t>
    </dgm:pt>
    <dgm:pt modelId="{1DA14950-E87B-5A4B-826A-41A68CE972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</a:p>
      </dgm:t>
    </dgm:pt>
    <dgm:pt modelId="{581625C0-566F-1743-92B0-CB4607132570}" type="parTrans" cxnId="{4427D921-02C1-A049-ADEA-CCE486C86538}">
      <dgm:prSet/>
      <dgm:spPr/>
      <dgm:t>
        <a:bodyPr/>
        <a:lstStyle/>
        <a:p>
          <a:endParaRPr lang="es-ES"/>
        </a:p>
      </dgm:t>
    </dgm:pt>
    <dgm:pt modelId="{23B30566-905D-3C4E-9DFB-3FDC20793D92}" type="sibTrans" cxnId="{4427D921-02C1-A049-ADEA-CCE486C86538}">
      <dgm:prSet/>
      <dgm:spPr/>
      <dgm:t>
        <a:bodyPr/>
        <a:lstStyle/>
        <a:p>
          <a:endParaRPr lang="es-ES"/>
        </a:p>
      </dgm:t>
    </dgm:pt>
    <dgm:pt modelId="{A47A99EE-12CA-4C58-87F2-E5C8F5382F92}" type="pres">
      <dgm:prSet presAssocID="{DDE92BA4-9386-4F30-92B5-5736B0FA2D85}" presName="root" presStyleCnt="0">
        <dgm:presLayoutVars>
          <dgm:dir/>
          <dgm:resizeHandles val="exact"/>
        </dgm:presLayoutVars>
      </dgm:prSet>
      <dgm:spPr/>
    </dgm:pt>
    <dgm:pt modelId="{1C08A614-44DC-2149-8272-D155B7B938F0}" type="pres">
      <dgm:prSet presAssocID="{EE54D35D-2E95-F74E-A170-1FC251320932}" presName="compNode" presStyleCnt="0"/>
      <dgm:spPr/>
    </dgm:pt>
    <dgm:pt modelId="{74A05288-CD8F-EC45-AE3F-874A5E219771}" type="pres">
      <dgm:prSet presAssocID="{EE54D35D-2E95-F74E-A170-1FC251320932}" presName="iconBgRect" presStyleLbl="bgShp" presStyleIdx="0" presStyleCnt="8" custLinFactX="26330" custLinFactNeighborX="100000" custLinFactNeighborY="14023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E8B22430-C5F9-2E42-8851-836F2F7AF136}" type="pres">
      <dgm:prSet presAssocID="{EE54D35D-2E95-F74E-A170-1FC251320932}" presName="iconRect" presStyleLbl="node1" presStyleIdx="0" presStyleCnt="8" custLinFactX="100000" custLinFactNeighborX="117735" custLinFactNeighborY="17609"/>
      <dgm:spPr>
        <a:solidFill>
          <a:schemeClr val="bg1"/>
        </a:solidFill>
      </dgm:spPr>
    </dgm:pt>
    <dgm:pt modelId="{B0AD0AEA-E32A-904C-8349-9F919506FDF1}" type="pres">
      <dgm:prSet presAssocID="{EE54D35D-2E95-F74E-A170-1FC251320932}" presName="spaceRect" presStyleCnt="0"/>
      <dgm:spPr/>
    </dgm:pt>
    <dgm:pt modelId="{977D3A7C-AF6D-2149-82BF-5A8710F29EA3}" type="pres">
      <dgm:prSet presAssocID="{EE54D35D-2E95-F74E-A170-1FC251320932}" presName="textRect" presStyleLbl="revTx" presStyleIdx="0" presStyleCnt="8" custLinFactNeighborX="10851" custLinFactNeighborY="-25348">
        <dgm:presLayoutVars>
          <dgm:chMax val="1"/>
          <dgm:chPref val="1"/>
        </dgm:presLayoutVars>
      </dgm:prSet>
      <dgm:spPr/>
    </dgm:pt>
    <dgm:pt modelId="{89379073-5439-0C43-94BD-71EE952DB8AB}" type="pres">
      <dgm:prSet presAssocID="{7AB5CF89-7824-A44A-A96E-1835CDB2D106}" presName="sibTrans" presStyleCnt="0"/>
      <dgm:spPr/>
    </dgm:pt>
    <dgm:pt modelId="{D890A2A8-E149-4FEF-8BC5-6D5E6EE8BAC4}" type="pres">
      <dgm:prSet presAssocID="{32CC12C3-7048-4BA7-89B6-176D0F1BCC5A}" presName="compNode" presStyleCnt="0"/>
      <dgm:spPr/>
    </dgm:pt>
    <dgm:pt modelId="{FA271979-DC4E-4CB3-80B7-F90BD47218D8}" type="pres">
      <dgm:prSet presAssocID="{32CC12C3-7048-4BA7-89B6-176D0F1BCC5A}" presName="iconBgRect" presStyleLbl="bgShp" presStyleIdx="1" presStyleCnt="8" custLinFactX="81299" custLinFactNeighborX="100000" custLinFactNeighborY="3036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A370A2B6-E6F2-427B-9B27-EC63486B44DD}" type="pres">
      <dgm:prSet presAssocID="{32CC12C3-7048-4BA7-89B6-176D0F1BCC5A}" presName="iconRect" presStyleLbl="node1" presStyleIdx="1" presStyleCnt="8" custLinFactX="106778" custLinFactNeighborX="200000" custLinFactNeighborY="-28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3EFDB79-219A-4D9B-8E79-1D972E6C1297}" type="pres">
      <dgm:prSet presAssocID="{32CC12C3-7048-4BA7-89B6-176D0F1BCC5A}" presName="spaceRect" presStyleCnt="0"/>
      <dgm:spPr/>
    </dgm:pt>
    <dgm:pt modelId="{6837D472-6867-48AE-BA2D-6D7C7EFC6B40}" type="pres">
      <dgm:prSet presAssocID="{32CC12C3-7048-4BA7-89B6-176D0F1BCC5A}" presName="textRect" presStyleLbl="revTx" presStyleIdx="1" presStyleCnt="8" custLinFactNeighborX="43664" custLinFactNeighborY="-34361">
        <dgm:presLayoutVars>
          <dgm:chMax val="1"/>
          <dgm:chPref val="1"/>
        </dgm:presLayoutVars>
      </dgm:prSet>
      <dgm:spPr/>
    </dgm:pt>
    <dgm:pt modelId="{78D1016A-B3D6-4CA0-BF72-A18106FB5E38}" type="pres">
      <dgm:prSet presAssocID="{C9C1F979-485C-4AB6-98A6-CF40D338CA53}" presName="sibTrans" presStyleCnt="0"/>
      <dgm:spPr/>
    </dgm:pt>
    <dgm:pt modelId="{D6CBBC38-C198-461E-8583-376E3692C981}" type="pres">
      <dgm:prSet presAssocID="{E05B9F77-97C9-4CDE-9C0F-28A50F4061D9}" presName="compNode" presStyleCnt="0"/>
      <dgm:spPr/>
    </dgm:pt>
    <dgm:pt modelId="{DCB86BB2-8C95-44E7-AAC2-A95C08BBE6EB}" type="pres">
      <dgm:prSet presAssocID="{E05B9F77-97C9-4CDE-9C0F-28A50F4061D9}" presName="iconBgRect" presStyleLbl="bgShp" presStyleIdx="2" presStyleCnt="8" custLinFactX="100000" custLinFactNeighborX="136823" custLinFactNeighborY="7669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77AA6452-9E8F-4A7B-A819-C33F3B0DBF74}" type="pres">
      <dgm:prSet presAssocID="{E05B9F77-97C9-4CDE-9C0F-28A50F4061D9}" presName="iconRect" presStyleLbl="node1" presStyleIdx="2" presStyleCnt="8" custLinFactNeighborX="10506" custLinFactNeighborY="64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1D5CA12-5D7C-4777-B433-70B23A52C43F}" type="pres">
      <dgm:prSet presAssocID="{E05B9F77-97C9-4CDE-9C0F-28A50F4061D9}" presName="spaceRect" presStyleCnt="0"/>
      <dgm:spPr/>
    </dgm:pt>
    <dgm:pt modelId="{61E2C3C6-844C-4710-BB49-57B42E3CD05A}" type="pres">
      <dgm:prSet presAssocID="{E05B9F77-97C9-4CDE-9C0F-28A50F4061D9}" presName="textRect" presStyleLbl="revTx" presStyleIdx="2" presStyleCnt="8" custLinFactNeighborX="71009" custLinFactNeighborY="-31638">
        <dgm:presLayoutVars>
          <dgm:chMax val="1"/>
          <dgm:chPref val="1"/>
        </dgm:presLayoutVars>
      </dgm:prSet>
      <dgm:spPr/>
    </dgm:pt>
    <dgm:pt modelId="{504B29E1-F8EE-4861-911A-A5FF8FDEC06C}" type="pres">
      <dgm:prSet presAssocID="{138CD0AE-5375-485A-8B1F-521D61CEC1DB}" presName="sibTrans" presStyleCnt="0"/>
      <dgm:spPr/>
    </dgm:pt>
    <dgm:pt modelId="{DCA0623F-B83F-1A47-BD61-120842DE8044}" type="pres">
      <dgm:prSet presAssocID="{FC8A7B7F-F8DE-6C48-B0AB-EAFFBBAFF8D9}" presName="compNode" presStyleCnt="0"/>
      <dgm:spPr/>
    </dgm:pt>
    <dgm:pt modelId="{456B60C3-76E4-D443-A687-BA9DD73CD705}" type="pres">
      <dgm:prSet presAssocID="{FC8A7B7F-F8DE-6C48-B0AB-EAFFBBAFF8D9}" presName="iconBgRect" presStyleLbl="bgShp" presStyleIdx="3" presStyleCnt="8" custLinFactNeighborX="-67256" custLinFactNeighborY="-9735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6A9654F-7031-5E4B-A870-1671CCBF1C22}" type="pres">
      <dgm:prSet presAssocID="{FC8A7B7F-F8DE-6C48-B0AB-EAFFBBAFF8D9}" presName="iconRect" presStyleLbl="node1" presStyleIdx="3" presStyleCnt="8" custLinFactX="-400000" custLinFactY="172773" custLinFactNeighborX="-404585" custLinFactNeighborY="200000"/>
      <dgm:spPr>
        <a:solidFill>
          <a:schemeClr val="bg1"/>
        </a:solidFill>
        <a:ln>
          <a:solidFill>
            <a:schemeClr val="bg1">
              <a:alpha val="0"/>
            </a:schemeClr>
          </a:solidFill>
        </a:ln>
      </dgm:spPr>
    </dgm:pt>
    <dgm:pt modelId="{E84A039F-ADB3-C340-B810-93FFB9772D76}" type="pres">
      <dgm:prSet presAssocID="{FC8A7B7F-F8DE-6C48-B0AB-EAFFBBAFF8D9}" presName="spaceRect" presStyleCnt="0"/>
      <dgm:spPr/>
    </dgm:pt>
    <dgm:pt modelId="{F0C1AD66-D4CC-AD4A-86F7-B0F0D20ACF6C}" type="pres">
      <dgm:prSet presAssocID="{FC8A7B7F-F8DE-6C48-B0AB-EAFFBBAFF8D9}" presName="textRect" presStyleLbl="revTx" presStyleIdx="3" presStyleCnt="8" custLinFactX="3664" custLinFactNeighborX="100000" custLinFactNeighborY="-34246">
        <dgm:presLayoutVars>
          <dgm:chMax val="1"/>
          <dgm:chPref val="1"/>
        </dgm:presLayoutVars>
      </dgm:prSet>
      <dgm:spPr/>
    </dgm:pt>
    <dgm:pt modelId="{67E48A48-CD87-EE4A-9D3E-97E82A415281}" type="pres">
      <dgm:prSet presAssocID="{F3DE5346-DF06-1147-824D-19E921BD7814}" presName="sibTrans" presStyleCnt="0"/>
      <dgm:spPr/>
    </dgm:pt>
    <dgm:pt modelId="{C037E189-DC13-4B01-AB7B-3E7955E34B3D}" type="pres">
      <dgm:prSet presAssocID="{C479BF5C-0B60-496F-9251-608D9B45047F}" presName="compNode" presStyleCnt="0"/>
      <dgm:spPr/>
    </dgm:pt>
    <dgm:pt modelId="{52E5D3B3-A3CA-4A37-A3CF-E33F2691EB33}" type="pres">
      <dgm:prSet presAssocID="{C479BF5C-0B60-496F-9251-608D9B45047F}" presName="iconBgRect" presStyleLbl="bgShp" presStyleIdx="4" presStyleCnt="8" custLinFactX="-199436" custLinFactY="100000" custLinFactNeighborX="-200000" custLinFactNeighborY="110767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436A4AB-A46D-4836-BAB8-D5849604D212}" type="pres">
      <dgm:prSet presAssocID="{C479BF5C-0B60-496F-9251-608D9B45047F}" presName="iconRect" presStyleLbl="node1" presStyleIdx="4" presStyleCnt="8" custLinFactX="-400000" custLinFactY="132408" custLinFactNeighborX="-466268" custLinFactNeighborY="200000"/>
      <dgm:spPr>
        <a:ln>
          <a:noFill/>
        </a:ln>
      </dgm:spPr>
    </dgm:pt>
    <dgm:pt modelId="{3226F58B-3D4D-4387-BD27-FC8507FF1A86}" type="pres">
      <dgm:prSet presAssocID="{C479BF5C-0B60-496F-9251-608D9B45047F}" presName="spaceRect" presStyleCnt="0"/>
      <dgm:spPr/>
    </dgm:pt>
    <dgm:pt modelId="{463C505E-434B-4504-AA42-26434296AD07}" type="pres">
      <dgm:prSet presAssocID="{C479BF5C-0B60-496F-9251-608D9B45047F}" presName="textRect" presStyleLbl="revTx" presStyleIdx="4" presStyleCnt="8" custLinFactX="-200000" custLinFactY="113490" custLinFactNeighborX="-257945" custLinFactNeighborY="200000">
        <dgm:presLayoutVars>
          <dgm:chMax val="1"/>
          <dgm:chPref val="1"/>
        </dgm:presLayoutVars>
      </dgm:prSet>
      <dgm:spPr/>
    </dgm:pt>
    <dgm:pt modelId="{5C85437D-52E1-3D47-A12C-8642B63CB9BE}" type="pres">
      <dgm:prSet presAssocID="{F9584D26-DDB1-40D9-88EF-612FF8D24406}" presName="sibTrans" presStyleCnt="0"/>
      <dgm:spPr/>
    </dgm:pt>
    <dgm:pt modelId="{EA1EC851-6517-FC4D-A421-BAD395C677D3}" type="pres">
      <dgm:prSet presAssocID="{66BB549B-D7D0-CB42-92F5-1A0991BE8DAF}" presName="compNode" presStyleCnt="0"/>
      <dgm:spPr/>
    </dgm:pt>
    <dgm:pt modelId="{B9D6E06D-E2CE-0B4C-B827-EAE2BF76ADE7}" type="pres">
      <dgm:prSet presAssocID="{66BB549B-D7D0-CB42-92F5-1A0991BE8DAF}" presName="iconBgRect" presStyleLbl="bgShp" presStyleIdx="5" presStyleCnt="8" custLinFactX="-70081" custLinFactNeighborX="-100000" custLinFactNeighborY="-32069"/>
      <dgm:spPr>
        <a:prstGeom prst="round2DiagRect">
          <a:avLst>
            <a:gd name="adj1" fmla="val 29727"/>
            <a:gd name="adj2" fmla="val 0"/>
          </a:avLst>
        </a:prstGeom>
      </dgm:spPr>
    </dgm:pt>
    <dgm:pt modelId="{0983DACC-4D61-F54A-B81B-B668A811D995}" type="pres">
      <dgm:prSet presAssocID="{66BB549B-D7D0-CB42-92F5-1A0991BE8DAF}" presName="iconRect" presStyleLbl="node1" presStyleIdx="5" presStyleCnt="8" custLinFactX="-100000" custLinFactNeighborX="-109598" custLinFactNeighborY="-38997"/>
      <dgm:spPr/>
    </dgm:pt>
    <dgm:pt modelId="{EEC38CA8-F1E9-2740-AA65-68099173D12A}" type="pres">
      <dgm:prSet presAssocID="{66BB549B-D7D0-CB42-92F5-1A0991BE8DAF}" presName="spaceRect" presStyleCnt="0"/>
      <dgm:spPr/>
    </dgm:pt>
    <dgm:pt modelId="{1CFE6776-CD6B-2F4F-82CF-660F20B5BF25}" type="pres">
      <dgm:prSet presAssocID="{66BB549B-D7D0-CB42-92F5-1A0991BE8DAF}" presName="textRect" presStyleLbl="revTx" presStyleIdx="5" presStyleCnt="8" custLinFactNeighborX="45254" custLinFactNeighborY="-57907">
        <dgm:presLayoutVars>
          <dgm:chMax val="1"/>
          <dgm:chPref val="1"/>
        </dgm:presLayoutVars>
      </dgm:prSet>
      <dgm:spPr/>
    </dgm:pt>
    <dgm:pt modelId="{3C45338E-9BDB-A640-BF7C-1905721C1CB8}" type="pres">
      <dgm:prSet presAssocID="{12D5EF6D-6871-8740-86E2-82AC12971564}" presName="sibTrans" presStyleCnt="0"/>
      <dgm:spPr/>
    </dgm:pt>
    <dgm:pt modelId="{D8262DC3-8C47-B94B-B480-9174F24B55CF}" type="pres">
      <dgm:prSet presAssocID="{1DA14950-E87B-5A4B-826A-41A68CE972A8}" presName="compNode" presStyleCnt="0"/>
      <dgm:spPr/>
    </dgm:pt>
    <dgm:pt modelId="{5EBE7B35-A249-D54F-B8D0-C1A7AF3A0377}" type="pres">
      <dgm:prSet presAssocID="{1DA14950-E87B-5A4B-826A-41A68CE972A8}" presName="iconBgRect" presStyleLbl="bgShp" presStyleIdx="6" presStyleCnt="8" custLinFactX="23709" custLinFactNeighborX="100000" custLinFactNeighborY="-38257"/>
      <dgm:spPr>
        <a:prstGeom prst="round2DiagRect">
          <a:avLst>
            <a:gd name="adj1" fmla="val 29727"/>
            <a:gd name="adj2" fmla="val 0"/>
          </a:avLst>
        </a:prstGeom>
      </dgm:spPr>
    </dgm:pt>
    <dgm:pt modelId="{5244D44B-E50E-FE46-8A43-ED531B1780AF}" type="pres">
      <dgm:prSet presAssocID="{1DA14950-E87B-5A4B-826A-41A68CE972A8}" presName="iconRect" presStyleLbl="node1" presStyleIdx="6" presStyleCnt="8" custLinFactX="100000" custLinFactNeighborX="120076" custLinFactNeighborY="-69937"/>
      <dgm:spPr/>
    </dgm:pt>
    <dgm:pt modelId="{D6F6565E-6B8D-5248-A9BB-3AB2F091A8ED}" type="pres">
      <dgm:prSet presAssocID="{1DA14950-E87B-5A4B-826A-41A68CE972A8}" presName="spaceRect" presStyleCnt="0"/>
      <dgm:spPr/>
    </dgm:pt>
    <dgm:pt modelId="{DC5797CF-F0B4-624C-B9AA-8572C84B0451}" type="pres">
      <dgm:prSet presAssocID="{1DA14950-E87B-5A4B-826A-41A68CE972A8}" presName="textRect" presStyleLbl="revTx" presStyleIdx="6" presStyleCnt="8" custLinFactNeighborX="75462" custLinFactNeighborY="-63398">
        <dgm:presLayoutVars>
          <dgm:chMax val="1"/>
          <dgm:chPref val="1"/>
        </dgm:presLayoutVars>
      </dgm:prSet>
      <dgm:spPr/>
    </dgm:pt>
    <dgm:pt modelId="{7B12C26F-2C31-4349-96C6-E6B88A7495C2}" type="pres">
      <dgm:prSet presAssocID="{23B30566-905D-3C4E-9DFB-3FDC20793D92}" presName="sibTrans" presStyleCnt="0"/>
      <dgm:spPr/>
    </dgm:pt>
    <dgm:pt modelId="{50498D59-8BAE-0D49-AC8B-B512CEA110F9}" type="pres">
      <dgm:prSet presAssocID="{54A8CC6C-D5FB-7B47-830F-42D85312698E}" presName="compNode" presStyleCnt="0"/>
      <dgm:spPr/>
    </dgm:pt>
    <dgm:pt modelId="{EEDBC86E-074C-D04B-9ABF-CAEB2F1046E7}" type="pres">
      <dgm:prSet presAssocID="{54A8CC6C-D5FB-7B47-830F-42D85312698E}" presName="iconBgRect" presStyleLbl="bgShp" presStyleIdx="7" presStyleCnt="8" custLinFactX="67587" custLinFactNeighborX="100000" custLinFactNeighborY="-36545"/>
      <dgm:spPr>
        <a:prstGeom prst="round2DiagRect">
          <a:avLst>
            <a:gd name="adj1" fmla="val 29727"/>
            <a:gd name="adj2" fmla="val 0"/>
          </a:avLst>
        </a:prstGeom>
      </dgm:spPr>
    </dgm:pt>
    <dgm:pt modelId="{08B5A9A4-0DBE-F148-9B70-B284A6AF2ED7}" type="pres">
      <dgm:prSet presAssocID="{54A8CC6C-D5FB-7B47-830F-42D85312698E}" presName="iconRect" presStyleLbl="node1" presStyleIdx="7" presStyleCnt="8" custLinFactX="100212" custLinFactNeighborX="200000" custLinFactNeighborY="-50498"/>
      <dgm:spPr/>
    </dgm:pt>
    <dgm:pt modelId="{168E0D27-1C88-894E-9DCA-18B720417735}" type="pres">
      <dgm:prSet presAssocID="{54A8CC6C-D5FB-7B47-830F-42D85312698E}" presName="spaceRect" presStyleCnt="0"/>
      <dgm:spPr/>
    </dgm:pt>
    <dgm:pt modelId="{0C0F6404-86FA-6742-B6C2-CF6917859F61}" type="pres">
      <dgm:prSet presAssocID="{54A8CC6C-D5FB-7B47-830F-42D85312698E}" presName="textRect" presStyleLbl="revTx" presStyleIdx="7" presStyleCnt="8" custLinFactX="955" custLinFactNeighborX="100000" custLinFactNeighborY="-55092">
        <dgm:presLayoutVars>
          <dgm:chMax val="1"/>
          <dgm:chPref val="1"/>
        </dgm:presLayoutVars>
      </dgm:prSet>
      <dgm:spPr/>
    </dgm:pt>
  </dgm:ptLst>
  <dgm:cxnLst>
    <dgm:cxn modelId="{BFFE5101-1585-C048-957A-7B5B111E4FA6}" type="presOf" srcId="{DDE92BA4-9386-4F30-92B5-5736B0FA2D85}" destId="{A47A99EE-12CA-4C58-87F2-E5C8F5382F92}" srcOrd="0" destOrd="0" presId="urn:microsoft.com/office/officeart/2018/5/layout/IconLeafLabelList"/>
    <dgm:cxn modelId="{495D1D14-3759-8D47-B7A6-38973ED4A5DC}" type="presOf" srcId="{EE54D35D-2E95-F74E-A170-1FC251320932}" destId="{977D3A7C-AF6D-2149-82BF-5A8710F29EA3}" srcOrd="0" destOrd="0" presId="urn:microsoft.com/office/officeart/2018/5/layout/IconLeafLabelList"/>
    <dgm:cxn modelId="{63049915-5D80-46B8-912A-6BD0977A0F78}" srcId="{DDE92BA4-9386-4F30-92B5-5736B0FA2D85}" destId="{32CC12C3-7048-4BA7-89B6-176D0F1BCC5A}" srcOrd="1" destOrd="0" parTransId="{5EC94260-8731-4AFF-89CB-861C559CDCAF}" sibTransId="{C9C1F979-485C-4AB6-98A6-CF40D338CA53}"/>
    <dgm:cxn modelId="{4427D921-02C1-A049-ADEA-CCE486C86538}" srcId="{DDE92BA4-9386-4F30-92B5-5736B0FA2D85}" destId="{1DA14950-E87B-5A4B-826A-41A68CE972A8}" srcOrd="6" destOrd="0" parTransId="{581625C0-566F-1743-92B0-CB4607132570}" sibTransId="{23B30566-905D-3C4E-9DFB-3FDC20793D92}"/>
    <dgm:cxn modelId="{DB54B42F-1867-EE4E-9713-E3BCA2C55C8A}" type="presOf" srcId="{1DA14950-E87B-5A4B-826A-41A68CE972A8}" destId="{DC5797CF-F0B4-624C-B9AA-8572C84B0451}" srcOrd="0" destOrd="0" presId="urn:microsoft.com/office/officeart/2018/5/layout/IconLeafLabelList"/>
    <dgm:cxn modelId="{433EBD5F-FA5C-044E-B0C0-FAD95B1656A2}" srcId="{DDE92BA4-9386-4F30-92B5-5736B0FA2D85}" destId="{66BB549B-D7D0-CB42-92F5-1A0991BE8DAF}" srcOrd="5" destOrd="0" parTransId="{8BD51434-B999-314A-BACB-F7A646ECDB1F}" sibTransId="{12D5EF6D-6871-8740-86E2-82AC12971564}"/>
    <dgm:cxn modelId="{0F6A9761-6506-4E07-978D-B24696096B43}" srcId="{DDE92BA4-9386-4F30-92B5-5736B0FA2D85}" destId="{E05B9F77-97C9-4CDE-9C0F-28A50F4061D9}" srcOrd="2" destOrd="0" parTransId="{21A95EC6-73E5-44AC-A951-E9A57A9206CE}" sibTransId="{138CD0AE-5375-485A-8B1F-521D61CEC1DB}"/>
    <dgm:cxn modelId="{A587ED51-7BDA-E048-A5CA-05A0981F2254}" srcId="{DDE92BA4-9386-4F30-92B5-5736B0FA2D85}" destId="{FC8A7B7F-F8DE-6C48-B0AB-EAFFBBAFF8D9}" srcOrd="3" destOrd="0" parTransId="{F217591F-4B77-1D42-B625-B04A3F04215A}" sibTransId="{F3DE5346-DF06-1147-824D-19E921BD7814}"/>
    <dgm:cxn modelId="{0AD8A87E-A223-BE45-A1FF-3D3F114F391A}" type="presOf" srcId="{C479BF5C-0B60-496F-9251-608D9B45047F}" destId="{463C505E-434B-4504-AA42-26434296AD07}" srcOrd="0" destOrd="0" presId="urn:microsoft.com/office/officeart/2018/5/layout/IconLeafLabelList"/>
    <dgm:cxn modelId="{06C8D08E-928A-C140-BA45-F97DB9B2E122}" type="presOf" srcId="{66BB549B-D7D0-CB42-92F5-1A0991BE8DAF}" destId="{1CFE6776-CD6B-2F4F-82CF-660F20B5BF25}" srcOrd="0" destOrd="0" presId="urn:microsoft.com/office/officeart/2018/5/layout/IconLeafLabelList"/>
    <dgm:cxn modelId="{5B772E97-C058-BC4D-A5F7-073719447B35}" type="presOf" srcId="{54A8CC6C-D5FB-7B47-830F-42D85312698E}" destId="{0C0F6404-86FA-6742-B6C2-CF6917859F61}" srcOrd="0" destOrd="0" presId="urn:microsoft.com/office/officeart/2018/5/layout/IconLeafLabelList"/>
    <dgm:cxn modelId="{E241F3A8-C3BB-B248-AB18-F4C466D80A85}" srcId="{DDE92BA4-9386-4F30-92B5-5736B0FA2D85}" destId="{54A8CC6C-D5FB-7B47-830F-42D85312698E}" srcOrd="7" destOrd="0" parTransId="{C18F1B05-C770-3046-A7AD-79D452CAF5CB}" sibTransId="{BED8FD4D-DDD1-BA45-BA6E-B797A39484F0}"/>
    <dgm:cxn modelId="{56622BAA-3E87-A441-BC32-3A5AB58267AC}" srcId="{DDE92BA4-9386-4F30-92B5-5736B0FA2D85}" destId="{EE54D35D-2E95-F74E-A170-1FC251320932}" srcOrd="0" destOrd="0" parTransId="{1A3F9A13-938B-F043-9D4F-FCFE988D4BFA}" sibTransId="{7AB5CF89-7824-A44A-A96E-1835CDB2D106}"/>
    <dgm:cxn modelId="{3A11A6BD-990B-5F41-AB51-E624ED80CB8D}" type="presOf" srcId="{32CC12C3-7048-4BA7-89B6-176D0F1BCC5A}" destId="{6837D472-6867-48AE-BA2D-6D7C7EFC6B40}" srcOrd="0" destOrd="0" presId="urn:microsoft.com/office/officeart/2018/5/layout/IconLeafLabelList"/>
    <dgm:cxn modelId="{107590CF-4151-1A45-B4E0-9B4E43285519}" type="presOf" srcId="{E05B9F77-97C9-4CDE-9C0F-28A50F4061D9}" destId="{61E2C3C6-844C-4710-BB49-57B42E3CD05A}" srcOrd="0" destOrd="0" presId="urn:microsoft.com/office/officeart/2018/5/layout/IconLeafLabelList"/>
    <dgm:cxn modelId="{CD1A38D9-8FCB-AE4D-B525-C33E92E46E0F}" type="presOf" srcId="{FC8A7B7F-F8DE-6C48-B0AB-EAFFBBAFF8D9}" destId="{F0C1AD66-D4CC-AD4A-86F7-B0F0D20ACF6C}" srcOrd="0" destOrd="0" presId="urn:microsoft.com/office/officeart/2018/5/layout/IconLeafLabelList"/>
    <dgm:cxn modelId="{CFBBD9DD-2C29-46DD-8D11-1D42AB32A965}" srcId="{DDE92BA4-9386-4F30-92B5-5736B0FA2D85}" destId="{C479BF5C-0B60-496F-9251-608D9B45047F}" srcOrd="4" destOrd="0" parTransId="{C561741E-DE87-4907-94BA-67407A75BCAB}" sibTransId="{F9584D26-DDB1-40D9-88EF-612FF8D24406}"/>
    <dgm:cxn modelId="{C19CFD99-873B-EC49-B88D-9F5D972DA760}" type="presParOf" srcId="{A47A99EE-12CA-4C58-87F2-E5C8F5382F92}" destId="{1C08A614-44DC-2149-8272-D155B7B938F0}" srcOrd="0" destOrd="0" presId="urn:microsoft.com/office/officeart/2018/5/layout/IconLeafLabelList"/>
    <dgm:cxn modelId="{23C120C3-9CD5-F34F-BEDB-A410F350F172}" type="presParOf" srcId="{1C08A614-44DC-2149-8272-D155B7B938F0}" destId="{74A05288-CD8F-EC45-AE3F-874A5E219771}" srcOrd="0" destOrd="0" presId="urn:microsoft.com/office/officeart/2018/5/layout/IconLeafLabelList"/>
    <dgm:cxn modelId="{FCFDC03F-0626-AB41-ADAF-296FA400A833}" type="presParOf" srcId="{1C08A614-44DC-2149-8272-D155B7B938F0}" destId="{E8B22430-C5F9-2E42-8851-836F2F7AF136}" srcOrd="1" destOrd="0" presId="urn:microsoft.com/office/officeart/2018/5/layout/IconLeafLabelList"/>
    <dgm:cxn modelId="{24125314-46A8-864C-9BD5-766160FF8FCF}" type="presParOf" srcId="{1C08A614-44DC-2149-8272-D155B7B938F0}" destId="{B0AD0AEA-E32A-904C-8349-9F919506FDF1}" srcOrd="2" destOrd="0" presId="urn:microsoft.com/office/officeart/2018/5/layout/IconLeafLabelList"/>
    <dgm:cxn modelId="{486F6CC4-6AB5-BC48-9046-0AB2AC3762DA}" type="presParOf" srcId="{1C08A614-44DC-2149-8272-D155B7B938F0}" destId="{977D3A7C-AF6D-2149-82BF-5A8710F29EA3}" srcOrd="3" destOrd="0" presId="urn:microsoft.com/office/officeart/2018/5/layout/IconLeafLabelList"/>
    <dgm:cxn modelId="{52B6231F-1803-B84E-AC0D-0778FB4717D8}" type="presParOf" srcId="{A47A99EE-12CA-4C58-87F2-E5C8F5382F92}" destId="{89379073-5439-0C43-94BD-71EE952DB8AB}" srcOrd="1" destOrd="0" presId="urn:microsoft.com/office/officeart/2018/5/layout/IconLeafLabelList"/>
    <dgm:cxn modelId="{E08877A9-824F-3146-96D4-51D582558C05}" type="presParOf" srcId="{A47A99EE-12CA-4C58-87F2-E5C8F5382F92}" destId="{D890A2A8-E149-4FEF-8BC5-6D5E6EE8BAC4}" srcOrd="2" destOrd="0" presId="urn:microsoft.com/office/officeart/2018/5/layout/IconLeafLabelList"/>
    <dgm:cxn modelId="{05D32D3F-C88B-2C43-B762-CEAFD1F79EE8}" type="presParOf" srcId="{D890A2A8-E149-4FEF-8BC5-6D5E6EE8BAC4}" destId="{FA271979-DC4E-4CB3-80B7-F90BD47218D8}" srcOrd="0" destOrd="0" presId="urn:microsoft.com/office/officeart/2018/5/layout/IconLeafLabelList"/>
    <dgm:cxn modelId="{CB51BF4A-C0CA-344A-92B3-AF6DCC1486F0}" type="presParOf" srcId="{D890A2A8-E149-4FEF-8BC5-6D5E6EE8BAC4}" destId="{A370A2B6-E6F2-427B-9B27-EC63486B44DD}" srcOrd="1" destOrd="0" presId="urn:microsoft.com/office/officeart/2018/5/layout/IconLeafLabelList"/>
    <dgm:cxn modelId="{D0B1D56B-80F9-7045-912C-A2DDD289A909}" type="presParOf" srcId="{D890A2A8-E149-4FEF-8BC5-6D5E6EE8BAC4}" destId="{03EFDB79-219A-4D9B-8E79-1D972E6C1297}" srcOrd="2" destOrd="0" presId="urn:microsoft.com/office/officeart/2018/5/layout/IconLeafLabelList"/>
    <dgm:cxn modelId="{F1C8A1E2-B7A6-4F48-A034-8A35742A51B0}" type="presParOf" srcId="{D890A2A8-E149-4FEF-8BC5-6D5E6EE8BAC4}" destId="{6837D472-6867-48AE-BA2D-6D7C7EFC6B40}" srcOrd="3" destOrd="0" presId="urn:microsoft.com/office/officeart/2018/5/layout/IconLeafLabelList"/>
    <dgm:cxn modelId="{049CCCEF-1AF3-1147-8627-E79B2B2BB372}" type="presParOf" srcId="{A47A99EE-12CA-4C58-87F2-E5C8F5382F92}" destId="{78D1016A-B3D6-4CA0-BF72-A18106FB5E38}" srcOrd="3" destOrd="0" presId="urn:microsoft.com/office/officeart/2018/5/layout/IconLeafLabelList"/>
    <dgm:cxn modelId="{330BAFF5-4146-574C-A4E8-89AE5C547DED}" type="presParOf" srcId="{A47A99EE-12CA-4C58-87F2-E5C8F5382F92}" destId="{D6CBBC38-C198-461E-8583-376E3692C981}" srcOrd="4" destOrd="0" presId="urn:microsoft.com/office/officeart/2018/5/layout/IconLeafLabelList"/>
    <dgm:cxn modelId="{614BB0F2-528A-A84F-9E07-EDCC00B6516D}" type="presParOf" srcId="{D6CBBC38-C198-461E-8583-376E3692C981}" destId="{DCB86BB2-8C95-44E7-AAC2-A95C08BBE6EB}" srcOrd="0" destOrd="0" presId="urn:microsoft.com/office/officeart/2018/5/layout/IconLeafLabelList"/>
    <dgm:cxn modelId="{0DCF1BE2-CF70-F342-BCD4-954A83ADEA35}" type="presParOf" srcId="{D6CBBC38-C198-461E-8583-376E3692C981}" destId="{77AA6452-9E8F-4A7B-A819-C33F3B0DBF74}" srcOrd="1" destOrd="0" presId="urn:microsoft.com/office/officeart/2018/5/layout/IconLeafLabelList"/>
    <dgm:cxn modelId="{AE9451BA-7006-CA41-8D5A-E24637408E57}" type="presParOf" srcId="{D6CBBC38-C198-461E-8583-376E3692C981}" destId="{41D5CA12-5D7C-4777-B433-70B23A52C43F}" srcOrd="2" destOrd="0" presId="urn:microsoft.com/office/officeart/2018/5/layout/IconLeafLabelList"/>
    <dgm:cxn modelId="{BBB15CF2-9462-3040-AE6E-1FDE4212FE82}" type="presParOf" srcId="{D6CBBC38-C198-461E-8583-376E3692C981}" destId="{61E2C3C6-844C-4710-BB49-57B42E3CD05A}" srcOrd="3" destOrd="0" presId="urn:microsoft.com/office/officeart/2018/5/layout/IconLeafLabelList"/>
    <dgm:cxn modelId="{D9849F5B-BD97-404D-9AEF-43C5CCA6ECFD}" type="presParOf" srcId="{A47A99EE-12CA-4C58-87F2-E5C8F5382F92}" destId="{504B29E1-F8EE-4861-911A-A5FF8FDEC06C}" srcOrd="5" destOrd="0" presId="urn:microsoft.com/office/officeart/2018/5/layout/IconLeafLabelList"/>
    <dgm:cxn modelId="{87A7FBB0-3A96-C74E-BCB0-26895D367177}" type="presParOf" srcId="{A47A99EE-12CA-4C58-87F2-E5C8F5382F92}" destId="{DCA0623F-B83F-1A47-BD61-120842DE8044}" srcOrd="6" destOrd="0" presId="urn:microsoft.com/office/officeart/2018/5/layout/IconLeafLabelList"/>
    <dgm:cxn modelId="{660100E8-DE08-F24F-9C43-19B19FE8D5C3}" type="presParOf" srcId="{DCA0623F-B83F-1A47-BD61-120842DE8044}" destId="{456B60C3-76E4-D443-A687-BA9DD73CD705}" srcOrd="0" destOrd="0" presId="urn:microsoft.com/office/officeart/2018/5/layout/IconLeafLabelList"/>
    <dgm:cxn modelId="{7785BABB-1969-EB48-852F-9333B0DE480C}" type="presParOf" srcId="{DCA0623F-B83F-1A47-BD61-120842DE8044}" destId="{D6A9654F-7031-5E4B-A870-1671CCBF1C22}" srcOrd="1" destOrd="0" presId="urn:microsoft.com/office/officeart/2018/5/layout/IconLeafLabelList"/>
    <dgm:cxn modelId="{324AD5CB-F9C4-8F42-B3D3-69F14ACB9003}" type="presParOf" srcId="{DCA0623F-B83F-1A47-BD61-120842DE8044}" destId="{E84A039F-ADB3-C340-B810-93FFB9772D76}" srcOrd="2" destOrd="0" presId="urn:microsoft.com/office/officeart/2018/5/layout/IconLeafLabelList"/>
    <dgm:cxn modelId="{4F5C88E3-D202-574F-821A-6B70549E1359}" type="presParOf" srcId="{DCA0623F-B83F-1A47-BD61-120842DE8044}" destId="{F0C1AD66-D4CC-AD4A-86F7-B0F0D20ACF6C}" srcOrd="3" destOrd="0" presId="urn:microsoft.com/office/officeart/2018/5/layout/IconLeafLabelList"/>
    <dgm:cxn modelId="{97184D36-8D05-D943-A142-E43674809861}" type="presParOf" srcId="{A47A99EE-12CA-4C58-87F2-E5C8F5382F92}" destId="{67E48A48-CD87-EE4A-9D3E-97E82A415281}" srcOrd="7" destOrd="0" presId="urn:microsoft.com/office/officeart/2018/5/layout/IconLeafLabelList"/>
    <dgm:cxn modelId="{D1871A9B-8214-7746-B43C-B810976C48A3}" type="presParOf" srcId="{A47A99EE-12CA-4C58-87F2-E5C8F5382F92}" destId="{C037E189-DC13-4B01-AB7B-3E7955E34B3D}" srcOrd="8" destOrd="0" presId="urn:microsoft.com/office/officeart/2018/5/layout/IconLeafLabelList"/>
    <dgm:cxn modelId="{75D9F32D-9555-E44A-9256-7BC7BC8B40FC}" type="presParOf" srcId="{C037E189-DC13-4B01-AB7B-3E7955E34B3D}" destId="{52E5D3B3-A3CA-4A37-A3CF-E33F2691EB33}" srcOrd="0" destOrd="0" presId="urn:microsoft.com/office/officeart/2018/5/layout/IconLeafLabelList"/>
    <dgm:cxn modelId="{D50DC1BD-B145-A740-8D6F-0FEEE753D666}" type="presParOf" srcId="{C037E189-DC13-4B01-AB7B-3E7955E34B3D}" destId="{D436A4AB-A46D-4836-BAB8-D5849604D212}" srcOrd="1" destOrd="0" presId="urn:microsoft.com/office/officeart/2018/5/layout/IconLeafLabelList"/>
    <dgm:cxn modelId="{45D82935-BF75-854E-879C-3B175FB9801A}" type="presParOf" srcId="{C037E189-DC13-4B01-AB7B-3E7955E34B3D}" destId="{3226F58B-3D4D-4387-BD27-FC8507FF1A86}" srcOrd="2" destOrd="0" presId="urn:microsoft.com/office/officeart/2018/5/layout/IconLeafLabelList"/>
    <dgm:cxn modelId="{7A5309A9-806C-7F41-A914-B8FEDDD26153}" type="presParOf" srcId="{C037E189-DC13-4B01-AB7B-3E7955E34B3D}" destId="{463C505E-434B-4504-AA42-26434296AD07}" srcOrd="3" destOrd="0" presId="urn:microsoft.com/office/officeart/2018/5/layout/IconLeafLabelList"/>
    <dgm:cxn modelId="{EBFC2911-18FA-7244-8520-48F8D7FA4E80}" type="presParOf" srcId="{A47A99EE-12CA-4C58-87F2-E5C8F5382F92}" destId="{5C85437D-52E1-3D47-A12C-8642B63CB9BE}" srcOrd="9" destOrd="0" presId="urn:microsoft.com/office/officeart/2018/5/layout/IconLeafLabelList"/>
    <dgm:cxn modelId="{8EE71170-A6D0-694D-A7B1-9A0587CE2F71}" type="presParOf" srcId="{A47A99EE-12CA-4C58-87F2-E5C8F5382F92}" destId="{EA1EC851-6517-FC4D-A421-BAD395C677D3}" srcOrd="10" destOrd="0" presId="urn:microsoft.com/office/officeart/2018/5/layout/IconLeafLabelList"/>
    <dgm:cxn modelId="{E8E8CBFF-9B01-4041-AA7C-04A4BA5D3344}" type="presParOf" srcId="{EA1EC851-6517-FC4D-A421-BAD395C677D3}" destId="{B9D6E06D-E2CE-0B4C-B827-EAE2BF76ADE7}" srcOrd="0" destOrd="0" presId="urn:microsoft.com/office/officeart/2018/5/layout/IconLeafLabelList"/>
    <dgm:cxn modelId="{E646ED58-BBBD-B547-BF27-6C85317FF0CA}" type="presParOf" srcId="{EA1EC851-6517-FC4D-A421-BAD395C677D3}" destId="{0983DACC-4D61-F54A-B81B-B668A811D995}" srcOrd="1" destOrd="0" presId="urn:microsoft.com/office/officeart/2018/5/layout/IconLeafLabelList"/>
    <dgm:cxn modelId="{93020FF9-1308-2F4F-B828-91FAF186F65A}" type="presParOf" srcId="{EA1EC851-6517-FC4D-A421-BAD395C677D3}" destId="{EEC38CA8-F1E9-2740-AA65-68099173D12A}" srcOrd="2" destOrd="0" presId="urn:microsoft.com/office/officeart/2018/5/layout/IconLeafLabelList"/>
    <dgm:cxn modelId="{D6427958-9D1C-5947-9F12-3000D7D7BD73}" type="presParOf" srcId="{EA1EC851-6517-FC4D-A421-BAD395C677D3}" destId="{1CFE6776-CD6B-2F4F-82CF-660F20B5BF25}" srcOrd="3" destOrd="0" presId="urn:microsoft.com/office/officeart/2018/5/layout/IconLeafLabelList"/>
    <dgm:cxn modelId="{10959BCC-37A7-F74A-9453-071E4DC682A8}" type="presParOf" srcId="{A47A99EE-12CA-4C58-87F2-E5C8F5382F92}" destId="{3C45338E-9BDB-A640-BF7C-1905721C1CB8}" srcOrd="11" destOrd="0" presId="urn:microsoft.com/office/officeart/2018/5/layout/IconLeafLabelList"/>
    <dgm:cxn modelId="{01013F39-EC0F-7148-96EF-5AD4A4483339}" type="presParOf" srcId="{A47A99EE-12CA-4C58-87F2-E5C8F5382F92}" destId="{D8262DC3-8C47-B94B-B480-9174F24B55CF}" srcOrd="12" destOrd="0" presId="urn:microsoft.com/office/officeart/2018/5/layout/IconLeafLabelList"/>
    <dgm:cxn modelId="{D08B0A4F-740F-4C4B-BB55-1BDAFB946140}" type="presParOf" srcId="{D8262DC3-8C47-B94B-B480-9174F24B55CF}" destId="{5EBE7B35-A249-D54F-B8D0-C1A7AF3A0377}" srcOrd="0" destOrd="0" presId="urn:microsoft.com/office/officeart/2018/5/layout/IconLeafLabelList"/>
    <dgm:cxn modelId="{4925EDF9-CFF6-2E4F-862F-D64CA6855EBC}" type="presParOf" srcId="{D8262DC3-8C47-B94B-B480-9174F24B55CF}" destId="{5244D44B-E50E-FE46-8A43-ED531B1780AF}" srcOrd="1" destOrd="0" presId="urn:microsoft.com/office/officeart/2018/5/layout/IconLeafLabelList"/>
    <dgm:cxn modelId="{305169B2-B957-024D-9B7F-B82AC42B717C}" type="presParOf" srcId="{D8262DC3-8C47-B94B-B480-9174F24B55CF}" destId="{D6F6565E-6B8D-5248-A9BB-3AB2F091A8ED}" srcOrd="2" destOrd="0" presId="urn:microsoft.com/office/officeart/2018/5/layout/IconLeafLabelList"/>
    <dgm:cxn modelId="{C41ADCAA-9EEA-3848-9C55-E49205C3608C}" type="presParOf" srcId="{D8262DC3-8C47-B94B-B480-9174F24B55CF}" destId="{DC5797CF-F0B4-624C-B9AA-8572C84B0451}" srcOrd="3" destOrd="0" presId="urn:microsoft.com/office/officeart/2018/5/layout/IconLeafLabelList"/>
    <dgm:cxn modelId="{2197695D-025C-A34F-A6C7-233EB1B3E017}" type="presParOf" srcId="{A47A99EE-12CA-4C58-87F2-E5C8F5382F92}" destId="{7B12C26F-2C31-4349-96C6-E6B88A7495C2}" srcOrd="13" destOrd="0" presId="urn:microsoft.com/office/officeart/2018/5/layout/IconLeafLabelList"/>
    <dgm:cxn modelId="{E2FE568B-82C2-F94C-9C88-58C0A5544BFE}" type="presParOf" srcId="{A47A99EE-12CA-4C58-87F2-E5C8F5382F92}" destId="{50498D59-8BAE-0D49-AC8B-B512CEA110F9}" srcOrd="14" destOrd="0" presId="urn:microsoft.com/office/officeart/2018/5/layout/IconLeafLabelList"/>
    <dgm:cxn modelId="{8C88BAA0-BDBC-7E42-AC9D-D19979CA395E}" type="presParOf" srcId="{50498D59-8BAE-0D49-AC8B-B512CEA110F9}" destId="{EEDBC86E-074C-D04B-9ABF-CAEB2F1046E7}" srcOrd="0" destOrd="0" presId="urn:microsoft.com/office/officeart/2018/5/layout/IconLeafLabelList"/>
    <dgm:cxn modelId="{96F16474-58E2-D043-AD88-7FE3690CF30A}" type="presParOf" srcId="{50498D59-8BAE-0D49-AC8B-B512CEA110F9}" destId="{08B5A9A4-0DBE-F148-9B70-B284A6AF2ED7}" srcOrd="1" destOrd="0" presId="urn:microsoft.com/office/officeart/2018/5/layout/IconLeafLabelList"/>
    <dgm:cxn modelId="{23BC5914-AC2C-004C-82FA-E6CD5CF0AC39}" type="presParOf" srcId="{50498D59-8BAE-0D49-AC8B-B512CEA110F9}" destId="{168E0D27-1C88-894E-9DCA-18B720417735}" srcOrd="2" destOrd="0" presId="urn:microsoft.com/office/officeart/2018/5/layout/IconLeafLabelList"/>
    <dgm:cxn modelId="{06BEB275-691D-1645-BF6D-2868F712BBDC}" type="presParOf" srcId="{50498D59-8BAE-0D49-AC8B-B512CEA110F9}" destId="{0C0F6404-86FA-6742-B6C2-CF6917859F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26FE26-EC96-1D4D-8A77-D573FF417A9D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8323ACC-C264-F646-AC41-F441CC184A4F}">
      <dgm:prSet phldrT="[Texto]" custT="1"/>
      <dgm:spPr>
        <a:solidFill>
          <a:schemeClr val="bg2">
            <a:lumMod val="90000"/>
          </a:schemeClr>
        </a:solidFill>
        <a:ln>
          <a:solidFill>
            <a:schemeClr val="bg2">
              <a:lumMod val="50000"/>
              <a:alpha val="99000"/>
            </a:schemeClr>
          </a:solidFill>
        </a:ln>
      </dgm:spPr>
      <dgm:t>
        <a:bodyPr/>
        <a:lstStyle/>
        <a:p>
          <a:r>
            <a:rPr lang="es-ES" sz="2000" dirty="0">
              <a:solidFill>
                <a:schemeClr val="tx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Para las </a:t>
          </a:r>
          <a:r>
            <a:rPr lang="es-ES" sz="2000" b="1" dirty="0">
              <a:solidFill>
                <a:schemeClr val="tx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pruebas</a:t>
          </a:r>
          <a:r>
            <a:rPr lang="es-ES" sz="2000" dirty="0">
              <a:solidFill>
                <a:schemeClr val="tx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se ha empleado la posibilidad que ofrece </a:t>
          </a:r>
          <a:r>
            <a:rPr lang="es-ES" sz="2000" dirty="0" err="1">
              <a:solidFill>
                <a:schemeClr val="tx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nuxt</a:t>
          </a:r>
          <a:r>
            <a:rPr lang="es-ES" sz="2000" dirty="0">
              <a:solidFill>
                <a:schemeClr val="tx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de compilar y ejecutar la aplicación en local en modo desarrollo</a:t>
          </a:r>
          <a:endParaRPr lang="es-ES" sz="2000" b="1" dirty="0">
            <a:solidFill>
              <a:schemeClr val="tx1"/>
            </a:solidFill>
            <a:latin typeface="Tw Cen MT" panose="020B0602020104020603" pitchFamily="34" charset="77"/>
          </a:endParaRPr>
        </a:p>
      </dgm:t>
    </dgm:pt>
    <dgm:pt modelId="{C750A7F4-9067-B646-A78C-01E15590B671}" type="parTrans" cxnId="{8A3DD106-B02E-C042-82F1-F4BA1CA93270}">
      <dgm:prSet/>
      <dgm:spPr/>
      <dgm:t>
        <a:bodyPr/>
        <a:lstStyle/>
        <a:p>
          <a:endParaRPr lang="es-ES"/>
        </a:p>
      </dgm:t>
    </dgm:pt>
    <dgm:pt modelId="{29FE29D1-C197-A842-8321-7C746157E29D}" type="sibTrans" cxnId="{8A3DD106-B02E-C042-82F1-F4BA1CA93270}">
      <dgm:prSet/>
      <dgm:spPr>
        <a:solidFill>
          <a:schemeClr val="bg1"/>
        </a:solidFill>
      </dgm:spPr>
      <dgm:t>
        <a:bodyPr/>
        <a:lstStyle/>
        <a:p>
          <a:endParaRPr lang="es-ES"/>
        </a:p>
      </dgm:t>
    </dgm:pt>
    <dgm:pt modelId="{77947D6F-9443-CE49-AB45-9E613D77E263}">
      <dgm:prSet phldrT="[Texto]" custT="1"/>
      <dgm:spPr>
        <a:solidFill>
          <a:schemeClr val="bg2">
            <a:lumMod val="90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s-ES" sz="2000" dirty="0">
              <a:solidFill>
                <a:schemeClr val="tx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Después de realizar las pruebas en local se compila y genera una versión estática de la aplicación, que será lo que se despliegue en Firebase Hosting.</a:t>
          </a:r>
          <a:endParaRPr lang="es-ES" sz="1900" dirty="0">
            <a:solidFill>
              <a:schemeClr val="tx1"/>
            </a:solidFill>
            <a:latin typeface="Tw Cen MT" panose="020B0602020104020603" pitchFamily="34" charset="77"/>
          </a:endParaRPr>
        </a:p>
      </dgm:t>
    </dgm:pt>
    <dgm:pt modelId="{2C4D0D9F-1E80-8343-B545-703E044A8BA5}" type="sibTrans" cxnId="{87BBE9A2-6B80-E54B-94BF-E0F581A25834}">
      <dgm:prSet/>
      <dgm:spPr>
        <a:solidFill>
          <a:schemeClr val="bg1"/>
        </a:solidFill>
      </dgm:spPr>
      <dgm:t>
        <a:bodyPr/>
        <a:lstStyle/>
        <a:p>
          <a:endParaRPr lang="es-ES">
            <a:solidFill>
              <a:schemeClr val="bg2">
                <a:lumMod val="50000"/>
              </a:schemeClr>
            </a:solidFill>
          </a:endParaRPr>
        </a:p>
      </dgm:t>
    </dgm:pt>
    <dgm:pt modelId="{6E89D8C4-7878-584B-9658-A99A69C9A12A}" type="parTrans" cxnId="{87BBE9A2-6B80-E54B-94BF-E0F581A25834}">
      <dgm:prSet/>
      <dgm:spPr/>
      <dgm:t>
        <a:bodyPr/>
        <a:lstStyle/>
        <a:p>
          <a:endParaRPr lang="es-ES"/>
        </a:p>
      </dgm:t>
    </dgm:pt>
    <dgm:pt modelId="{33CF2BCD-41EC-1349-B15B-A692DF00A75C}" type="pres">
      <dgm:prSet presAssocID="{1A26FE26-EC96-1D4D-8A77-D573FF417A9D}" presName="Name0" presStyleCnt="0">
        <dgm:presLayoutVars>
          <dgm:dir/>
          <dgm:resizeHandles val="exact"/>
        </dgm:presLayoutVars>
      </dgm:prSet>
      <dgm:spPr/>
    </dgm:pt>
    <dgm:pt modelId="{6C4314CD-B3E6-F249-864C-07AFFDFAAAE1}" type="pres">
      <dgm:prSet presAssocID="{D8323ACC-C264-F646-AC41-F441CC184A4F}" presName="node" presStyleLbl="node1" presStyleIdx="0" presStyleCnt="2" custScaleX="173022" custScaleY="92559" custRadScaleRad="137500" custRadScaleInc="-54167">
        <dgm:presLayoutVars>
          <dgm:bulletEnabled val="1"/>
        </dgm:presLayoutVars>
      </dgm:prSet>
      <dgm:spPr/>
    </dgm:pt>
    <dgm:pt modelId="{8628F72D-EA84-954F-ACEB-8E1DAC4E2F0D}" type="pres">
      <dgm:prSet presAssocID="{29FE29D1-C197-A842-8321-7C746157E29D}" presName="sibTrans" presStyleLbl="sibTrans2D1" presStyleIdx="0" presStyleCnt="2" custLinFactX="-194637" custLinFactNeighborX="-200000" custLinFactNeighborY="6074"/>
      <dgm:spPr/>
    </dgm:pt>
    <dgm:pt modelId="{D1D60A3E-BE51-974B-80E1-575A149D6E61}" type="pres">
      <dgm:prSet presAssocID="{29FE29D1-C197-A842-8321-7C746157E29D}" presName="connectorText" presStyleLbl="sibTrans2D1" presStyleIdx="0" presStyleCnt="2"/>
      <dgm:spPr/>
    </dgm:pt>
    <dgm:pt modelId="{0784F4D4-57B3-0E4E-8A02-6AC7B87C64B3}" type="pres">
      <dgm:prSet presAssocID="{77947D6F-9443-CE49-AB45-9E613D77E263}" presName="node" presStyleLbl="node1" presStyleIdx="1" presStyleCnt="2" custScaleX="174297" custScaleY="90409" custRadScaleRad="121954" custRadScaleInc="63327">
        <dgm:presLayoutVars>
          <dgm:bulletEnabled val="1"/>
        </dgm:presLayoutVars>
      </dgm:prSet>
      <dgm:spPr/>
    </dgm:pt>
    <dgm:pt modelId="{271341A4-D98E-DC4B-ACEE-11A0C5F6102B}" type="pres">
      <dgm:prSet presAssocID="{2C4D0D9F-1E80-8343-B545-703E044A8BA5}" presName="sibTrans" presStyleLbl="sibTrans2D1" presStyleIdx="1" presStyleCnt="2" custLinFactX="-87365" custLinFactNeighborX="-100000" custLinFactNeighborY="4359"/>
      <dgm:spPr/>
    </dgm:pt>
    <dgm:pt modelId="{9F9A2FA8-F2B0-8E4F-8984-8E4CE517C314}" type="pres">
      <dgm:prSet presAssocID="{2C4D0D9F-1E80-8343-B545-703E044A8BA5}" presName="connectorText" presStyleLbl="sibTrans2D1" presStyleIdx="1" presStyleCnt="2"/>
      <dgm:spPr/>
    </dgm:pt>
  </dgm:ptLst>
  <dgm:cxnLst>
    <dgm:cxn modelId="{8A3DD106-B02E-C042-82F1-F4BA1CA93270}" srcId="{1A26FE26-EC96-1D4D-8A77-D573FF417A9D}" destId="{D8323ACC-C264-F646-AC41-F441CC184A4F}" srcOrd="0" destOrd="0" parTransId="{C750A7F4-9067-B646-A78C-01E15590B671}" sibTransId="{29FE29D1-C197-A842-8321-7C746157E29D}"/>
    <dgm:cxn modelId="{FB709A41-DD48-D44A-ABD0-AA881DA0AFBE}" type="presOf" srcId="{29FE29D1-C197-A842-8321-7C746157E29D}" destId="{8628F72D-EA84-954F-ACEB-8E1DAC4E2F0D}" srcOrd="0" destOrd="0" presId="urn:microsoft.com/office/officeart/2005/8/layout/cycle7"/>
    <dgm:cxn modelId="{0980E642-B2A6-F64B-85F6-CD216A3BB4B1}" type="presOf" srcId="{1A26FE26-EC96-1D4D-8A77-D573FF417A9D}" destId="{33CF2BCD-41EC-1349-B15B-A692DF00A75C}" srcOrd="0" destOrd="0" presId="urn:microsoft.com/office/officeart/2005/8/layout/cycle7"/>
    <dgm:cxn modelId="{E6AEED51-F581-2746-AA7D-FE0845099982}" type="presOf" srcId="{77947D6F-9443-CE49-AB45-9E613D77E263}" destId="{0784F4D4-57B3-0E4E-8A02-6AC7B87C64B3}" srcOrd="0" destOrd="0" presId="urn:microsoft.com/office/officeart/2005/8/layout/cycle7"/>
    <dgm:cxn modelId="{1F914B83-D81A-574E-9451-ED509F1DD655}" type="presOf" srcId="{29FE29D1-C197-A842-8321-7C746157E29D}" destId="{D1D60A3E-BE51-974B-80E1-575A149D6E61}" srcOrd="1" destOrd="0" presId="urn:microsoft.com/office/officeart/2005/8/layout/cycle7"/>
    <dgm:cxn modelId="{87BBE9A2-6B80-E54B-94BF-E0F581A25834}" srcId="{1A26FE26-EC96-1D4D-8A77-D573FF417A9D}" destId="{77947D6F-9443-CE49-AB45-9E613D77E263}" srcOrd="1" destOrd="0" parTransId="{6E89D8C4-7878-584B-9658-A99A69C9A12A}" sibTransId="{2C4D0D9F-1E80-8343-B545-703E044A8BA5}"/>
    <dgm:cxn modelId="{D5E206C5-3268-5247-82E5-39FE0A17E97B}" type="presOf" srcId="{2C4D0D9F-1E80-8343-B545-703E044A8BA5}" destId="{271341A4-D98E-DC4B-ACEE-11A0C5F6102B}" srcOrd="0" destOrd="0" presId="urn:microsoft.com/office/officeart/2005/8/layout/cycle7"/>
    <dgm:cxn modelId="{CC6440D7-E060-3746-902E-22EB933868F0}" type="presOf" srcId="{2C4D0D9F-1E80-8343-B545-703E044A8BA5}" destId="{9F9A2FA8-F2B0-8E4F-8984-8E4CE517C314}" srcOrd="1" destOrd="0" presId="urn:microsoft.com/office/officeart/2005/8/layout/cycle7"/>
    <dgm:cxn modelId="{B9DB36F2-40B8-0A43-BE32-7AA579029116}" type="presOf" srcId="{D8323ACC-C264-F646-AC41-F441CC184A4F}" destId="{6C4314CD-B3E6-F249-864C-07AFFDFAAAE1}" srcOrd="0" destOrd="0" presId="urn:microsoft.com/office/officeart/2005/8/layout/cycle7"/>
    <dgm:cxn modelId="{B948BA0C-05D3-754B-B57B-C979B7BC175B}" type="presParOf" srcId="{33CF2BCD-41EC-1349-B15B-A692DF00A75C}" destId="{6C4314CD-B3E6-F249-864C-07AFFDFAAAE1}" srcOrd="0" destOrd="0" presId="urn:microsoft.com/office/officeart/2005/8/layout/cycle7"/>
    <dgm:cxn modelId="{872E7F07-083D-6C42-AC21-1BAED335840A}" type="presParOf" srcId="{33CF2BCD-41EC-1349-B15B-A692DF00A75C}" destId="{8628F72D-EA84-954F-ACEB-8E1DAC4E2F0D}" srcOrd="1" destOrd="0" presId="urn:microsoft.com/office/officeart/2005/8/layout/cycle7"/>
    <dgm:cxn modelId="{2D8ABF99-FF41-3748-850F-E6990864C63B}" type="presParOf" srcId="{8628F72D-EA84-954F-ACEB-8E1DAC4E2F0D}" destId="{D1D60A3E-BE51-974B-80E1-575A149D6E61}" srcOrd="0" destOrd="0" presId="urn:microsoft.com/office/officeart/2005/8/layout/cycle7"/>
    <dgm:cxn modelId="{E1D6DE55-6773-F54B-AB34-74B8666FE690}" type="presParOf" srcId="{33CF2BCD-41EC-1349-B15B-A692DF00A75C}" destId="{0784F4D4-57B3-0E4E-8A02-6AC7B87C64B3}" srcOrd="2" destOrd="0" presId="urn:microsoft.com/office/officeart/2005/8/layout/cycle7"/>
    <dgm:cxn modelId="{3C842DA8-CFBC-9142-83D1-686C4BE447BE}" type="presParOf" srcId="{33CF2BCD-41EC-1349-B15B-A692DF00A75C}" destId="{271341A4-D98E-DC4B-ACEE-11A0C5F6102B}" srcOrd="3" destOrd="0" presId="urn:microsoft.com/office/officeart/2005/8/layout/cycle7"/>
    <dgm:cxn modelId="{79B31664-1122-DA4C-9531-ED00A188C8C3}" type="presParOf" srcId="{271341A4-D98E-DC4B-ACEE-11A0C5F6102B}" destId="{9F9A2FA8-F2B0-8E4F-8984-8E4CE517C31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E92BA4-9386-4F30-92B5-5736B0FA2D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CC12C3-7048-4BA7-89B6-176D0F1BCC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5EC94260-8731-4AFF-89CB-861C559CDCAF}" type="parTrans" cxnId="{63049915-5D80-46B8-912A-6BD0977A0F78}">
      <dgm:prSet/>
      <dgm:spPr/>
      <dgm:t>
        <a:bodyPr/>
        <a:lstStyle/>
        <a:p>
          <a:endParaRPr lang="en-US"/>
        </a:p>
      </dgm:t>
    </dgm:pt>
    <dgm:pt modelId="{C9C1F979-485C-4AB6-98A6-CF40D338CA53}" type="sibTrans" cxnId="{63049915-5D80-46B8-912A-6BD0977A0F78}">
      <dgm:prSet/>
      <dgm:spPr/>
      <dgm:t>
        <a:bodyPr/>
        <a:lstStyle/>
        <a:p>
          <a:endParaRPr lang="en-US"/>
        </a:p>
      </dgm:t>
    </dgm:pt>
    <dgm:pt modelId="{E05B9F77-97C9-4CDE-9C0F-28A50F4061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21A95EC6-73E5-44AC-A951-E9A57A9206CE}" type="parTrans" cxnId="{0F6A9761-6506-4E07-978D-B24696096B43}">
      <dgm:prSet/>
      <dgm:spPr/>
      <dgm:t>
        <a:bodyPr/>
        <a:lstStyle/>
        <a:p>
          <a:endParaRPr lang="en-US"/>
        </a:p>
      </dgm:t>
    </dgm:pt>
    <dgm:pt modelId="{138CD0AE-5375-485A-8B1F-521D61CEC1DB}" type="sibTrans" cxnId="{0F6A9761-6506-4E07-978D-B24696096B43}">
      <dgm:prSet/>
      <dgm:spPr/>
      <dgm:t>
        <a:bodyPr/>
        <a:lstStyle/>
        <a:p>
          <a:endParaRPr lang="en-US"/>
        </a:p>
      </dgm:t>
    </dgm:pt>
    <dgm:pt modelId="{C479BF5C-0B60-496F-9251-608D9B4504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b="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C561741E-DE87-4907-94BA-67407A75BCAB}" type="parTrans" cxnId="{CFBBD9DD-2C29-46DD-8D11-1D42AB32A965}">
      <dgm:prSet/>
      <dgm:spPr/>
      <dgm:t>
        <a:bodyPr/>
        <a:lstStyle/>
        <a:p>
          <a:endParaRPr lang="en-US"/>
        </a:p>
      </dgm:t>
    </dgm:pt>
    <dgm:pt modelId="{F9584D26-DDB1-40D9-88EF-612FF8D24406}" type="sibTrans" cxnId="{CFBBD9DD-2C29-46DD-8D11-1D42AB32A965}">
      <dgm:prSet/>
      <dgm:spPr/>
      <dgm:t>
        <a:bodyPr/>
        <a:lstStyle/>
        <a:p>
          <a:endParaRPr lang="en-US"/>
        </a:p>
      </dgm:t>
    </dgm:pt>
    <dgm:pt modelId="{FC8A7B7F-F8DE-6C48-B0AB-EAFFBBAFF8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F217591F-4B77-1D42-B625-B04A3F04215A}" type="parTrans" cxnId="{A587ED51-7BDA-E048-A5CA-05A0981F2254}">
      <dgm:prSet/>
      <dgm:spPr/>
      <dgm:t>
        <a:bodyPr/>
        <a:lstStyle/>
        <a:p>
          <a:endParaRPr lang="es-ES"/>
        </a:p>
      </dgm:t>
    </dgm:pt>
    <dgm:pt modelId="{F3DE5346-DF06-1147-824D-19E921BD7814}" type="sibTrans" cxnId="{A587ED51-7BDA-E048-A5CA-05A0981F2254}">
      <dgm:prSet/>
      <dgm:spPr/>
      <dgm:t>
        <a:bodyPr/>
        <a:lstStyle/>
        <a:p>
          <a:endParaRPr lang="es-ES"/>
        </a:p>
      </dgm:t>
    </dgm:pt>
    <dgm:pt modelId="{EE54D35D-2E95-F74E-A170-1FC2513209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1A3F9A13-938B-F043-9D4F-FCFE988D4BFA}" type="parTrans" cxnId="{56622BAA-3E87-A441-BC32-3A5AB58267AC}">
      <dgm:prSet/>
      <dgm:spPr/>
      <dgm:t>
        <a:bodyPr/>
        <a:lstStyle/>
        <a:p>
          <a:endParaRPr lang="es-ES"/>
        </a:p>
      </dgm:t>
    </dgm:pt>
    <dgm:pt modelId="{7AB5CF89-7824-A44A-A96E-1835CDB2D106}" type="sibTrans" cxnId="{56622BAA-3E87-A441-BC32-3A5AB58267AC}">
      <dgm:prSet/>
      <dgm:spPr/>
      <dgm:t>
        <a:bodyPr/>
        <a:lstStyle/>
        <a:p>
          <a:endParaRPr lang="es-ES"/>
        </a:p>
      </dgm:t>
    </dgm:pt>
    <dgm:pt modelId="{66BB549B-D7D0-CB42-92F5-1A0991BE8D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b="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gm:t>
    </dgm:pt>
    <dgm:pt modelId="{8BD51434-B999-314A-BACB-F7A646ECDB1F}" type="parTrans" cxnId="{433EBD5F-FA5C-044E-B0C0-FAD95B1656A2}">
      <dgm:prSet/>
      <dgm:spPr/>
      <dgm:t>
        <a:bodyPr/>
        <a:lstStyle/>
        <a:p>
          <a:endParaRPr lang="es-ES"/>
        </a:p>
      </dgm:t>
    </dgm:pt>
    <dgm:pt modelId="{12D5EF6D-6871-8740-86E2-82AC12971564}" type="sibTrans" cxnId="{433EBD5F-FA5C-044E-B0C0-FAD95B1656A2}">
      <dgm:prSet/>
      <dgm:spPr/>
      <dgm:t>
        <a:bodyPr/>
        <a:lstStyle/>
        <a:p>
          <a:endParaRPr lang="es-ES"/>
        </a:p>
      </dgm:t>
    </dgm:pt>
    <dgm:pt modelId="{54A8CC6C-D5FB-7B47-830F-42D8531269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</a:p>
      </dgm:t>
    </dgm:pt>
    <dgm:pt modelId="{C18F1B05-C770-3046-A7AD-79D452CAF5CB}" type="parTrans" cxnId="{E241F3A8-C3BB-B248-AB18-F4C466D80A85}">
      <dgm:prSet/>
      <dgm:spPr/>
      <dgm:t>
        <a:bodyPr/>
        <a:lstStyle/>
        <a:p>
          <a:endParaRPr lang="es-ES"/>
        </a:p>
      </dgm:t>
    </dgm:pt>
    <dgm:pt modelId="{BED8FD4D-DDD1-BA45-BA6E-B797A39484F0}" type="sibTrans" cxnId="{E241F3A8-C3BB-B248-AB18-F4C466D80A85}">
      <dgm:prSet/>
      <dgm:spPr/>
      <dgm:t>
        <a:bodyPr/>
        <a:lstStyle/>
        <a:p>
          <a:endParaRPr lang="es-ES"/>
        </a:p>
      </dgm:t>
    </dgm:pt>
    <dgm:pt modelId="{1DA14950-E87B-5A4B-826A-41A68CE972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</a:p>
      </dgm:t>
    </dgm:pt>
    <dgm:pt modelId="{581625C0-566F-1743-92B0-CB4607132570}" type="parTrans" cxnId="{4427D921-02C1-A049-ADEA-CCE486C86538}">
      <dgm:prSet/>
      <dgm:spPr/>
      <dgm:t>
        <a:bodyPr/>
        <a:lstStyle/>
        <a:p>
          <a:endParaRPr lang="es-ES"/>
        </a:p>
      </dgm:t>
    </dgm:pt>
    <dgm:pt modelId="{23B30566-905D-3C4E-9DFB-3FDC20793D92}" type="sibTrans" cxnId="{4427D921-02C1-A049-ADEA-CCE486C86538}">
      <dgm:prSet/>
      <dgm:spPr/>
      <dgm:t>
        <a:bodyPr/>
        <a:lstStyle/>
        <a:p>
          <a:endParaRPr lang="es-ES"/>
        </a:p>
      </dgm:t>
    </dgm:pt>
    <dgm:pt modelId="{A47A99EE-12CA-4C58-87F2-E5C8F5382F92}" type="pres">
      <dgm:prSet presAssocID="{DDE92BA4-9386-4F30-92B5-5736B0FA2D85}" presName="root" presStyleCnt="0">
        <dgm:presLayoutVars>
          <dgm:dir/>
          <dgm:resizeHandles val="exact"/>
        </dgm:presLayoutVars>
      </dgm:prSet>
      <dgm:spPr/>
    </dgm:pt>
    <dgm:pt modelId="{1C08A614-44DC-2149-8272-D155B7B938F0}" type="pres">
      <dgm:prSet presAssocID="{EE54D35D-2E95-F74E-A170-1FC251320932}" presName="compNode" presStyleCnt="0"/>
      <dgm:spPr/>
    </dgm:pt>
    <dgm:pt modelId="{74A05288-CD8F-EC45-AE3F-874A5E219771}" type="pres">
      <dgm:prSet presAssocID="{EE54D35D-2E95-F74E-A170-1FC251320932}" presName="iconBgRect" presStyleLbl="bgShp" presStyleIdx="0" presStyleCnt="8" custLinFactX="26330" custLinFactNeighborX="100000" custLinFactNeighborY="14023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E8B22430-C5F9-2E42-8851-836F2F7AF136}" type="pres">
      <dgm:prSet presAssocID="{EE54D35D-2E95-F74E-A170-1FC251320932}" presName="iconRect" presStyleLbl="node1" presStyleIdx="0" presStyleCnt="8" custLinFactX="100000" custLinFactNeighborX="117735" custLinFactNeighborY="17609"/>
      <dgm:spPr>
        <a:solidFill>
          <a:schemeClr val="bg1"/>
        </a:solidFill>
      </dgm:spPr>
    </dgm:pt>
    <dgm:pt modelId="{B0AD0AEA-E32A-904C-8349-9F919506FDF1}" type="pres">
      <dgm:prSet presAssocID="{EE54D35D-2E95-F74E-A170-1FC251320932}" presName="spaceRect" presStyleCnt="0"/>
      <dgm:spPr/>
    </dgm:pt>
    <dgm:pt modelId="{977D3A7C-AF6D-2149-82BF-5A8710F29EA3}" type="pres">
      <dgm:prSet presAssocID="{EE54D35D-2E95-F74E-A170-1FC251320932}" presName="textRect" presStyleLbl="revTx" presStyleIdx="0" presStyleCnt="8" custLinFactNeighborX="10851" custLinFactNeighborY="-25348">
        <dgm:presLayoutVars>
          <dgm:chMax val="1"/>
          <dgm:chPref val="1"/>
        </dgm:presLayoutVars>
      </dgm:prSet>
      <dgm:spPr/>
    </dgm:pt>
    <dgm:pt modelId="{89379073-5439-0C43-94BD-71EE952DB8AB}" type="pres">
      <dgm:prSet presAssocID="{7AB5CF89-7824-A44A-A96E-1835CDB2D106}" presName="sibTrans" presStyleCnt="0"/>
      <dgm:spPr/>
    </dgm:pt>
    <dgm:pt modelId="{D890A2A8-E149-4FEF-8BC5-6D5E6EE8BAC4}" type="pres">
      <dgm:prSet presAssocID="{32CC12C3-7048-4BA7-89B6-176D0F1BCC5A}" presName="compNode" presStyleCnt="0"/>
      <dgm:spPr/>
    </dgm:pt>
    <dgm:pt modelId="{FA271979-DC4E-4CB3-80B7-F90BD47218D8}" type="pres">
      <dgm:prSet presAssocID="{32CC12C3-7048-4BA7-89B6-176D0F1BCC5A}" presName="iconBgRect" presStyleLbl="bgShp" presStyleIdx="1" presStyleCnt="8" custLinFactX="81299" custLinFactNeighborX="100000" custLinFactNeighborY="3036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A370A2B6-E6F2-427B-9B27-EC63486B44DD}" type="pres">
      <dgm:prSet presAssocID="{32CC12C3-7048-4BA7-89B6-176D0F1BCC5A}" presName="iconRect" presStyleLbl="node1" presStyleIdx="1" presStyleCnt="8" custLinFactX="106778" custLinFactNeighborX="200000" custLinFactNeighborY="-28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3EFDB79-219A-4D9B-8E79-1D972E6C1297}" type="pres">
      <dgm:prSet presAssocID="{32CC12C3-7048-4BA7-89B6-176D0F1BCC5A}" presName="spaceRect" presStyleCnt="0"/>
      <dgm:spPr/>
    </dgm:pt>
    <dgm:pt modelId="{6837D472-6867-48AE-BA2D-6D7C7EFC6B40}" type="pres">
      <dgm:prSet presAssocID="{32CC12C3-7048-4BA7-89B6-176D0F1BCC5A}" presName="textRect" presStyleLbl="revTx" presStyleIdx="1" presStyleCnt="8" custLinFactNeighborX="43664" custLinFactNeighborY="-34361">
        <dgm:presLayoutVars>
          <dgm:chMax val="1"/>
          <dgm:chPref val="1"/>
        </dgm:presLayoutVars>
      </dgm:prSet>
      <dgm:spPr/>
    </dgm:pt>
    <dgm:pt modelId="{78D1016A-B3D6-4CA0-BF72-A18106FB5E38}" type="pres">
      <dgm:prSet presAssocID="{C9C1F979-485C-4AB6-98A6-CF40D338CA53}" presName="sibTrans" presStyleCnt="0"/>
      <dgm:spPr/>
    </dgm:pt>
    <dgm:pt modelId="{D6CBBC38-C198-461E-8583-376E3692C981}" type="pres">
      <dgm:prSet presAssocID="{E05B9F77-97C9-4CDE-9C0F-28A50F4061D9}" presName="compNode" presStyleCnt="0"/>
      <dgm:spPr/>
    </dgm:pt>
    <dgm:pt modelId="{DCB86BB2-8C95-44E7-AAC2-A95C08BBE6EB}" type="pres">
      <dgm:prSet presAssocID="{E05B9F77-97C9-4CDE-9C0F-28A50F4061D9}" presName="iconBgRect" presStyleLbl="bgShp" presStyleIdx="2" presStyleCnt="8" custLinFactX="100000" custLinFactNeighborX="136823" custLinFactNeighborY="7669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77AA6452-9E8F-4A7B-A819-C33F3B0DBF74}" type="pres">
      <dgm:prSet presAssocID="{E05B9F77-97C9-4CDE-9C0F-28A50F4061D9}" presName="iconRect" presStyleLbl="node1" presStyleIdx="2" presStyleCnt="8" custLinFactNeighborX="10506" custLinFactNeighborY="64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1D5CA12-5D7C-4777-B433-70B23A52C43F}" type="pres">
      <dgm:prSet presAssocID="{E05B9F77-97C9-4CDE-9C0F-28A50F4061D9}" presName="spaceRect" presStyleCnt="0"/>
      <dgm:spPr/>
    </dgm:pt>
    <dgm:pt modelId="{61E2C3C6-844C-4710-BB49-57B42E3CD05A}" type="pres">
      <dgm:prSet presAssocID="{E05B9F77-97C9-4CDE-9C0F-28A50F4061D9}" presName="textRect" presStyleLbl="revTx" presStyleIdx="2" presStyleCnt="8" custLinFactNeighborX="71009" custLinFactNeighborY="-31638">
        <dgm:presLayoutVars>
          <dgm:chMax val="1"/>
          <dgm:chPref val="1"/>
        </dgm:presLayoutVars>
      </dgm:prSet>
      <dgm:spPr/>
    </dgm:pt>
    <dgm:pt modelId="{504B29E1-F8EE-4861-911A-A5FF8FDEC06C}" type="pres">
      <dgm:prSet presAssocID="{138CD0AE-5375-485A-8B1F-521D61CEC1DB}" presName="sibTrans" presStyleCnt="0"/>
      <dgm:spPr/>
    </dgm:pt>
    <dgm:pt modelId="{DCA0623F-B83F-1A47-BD61-120842DE8044}" type="pres">
      <dgm:prSet presAssocID="{FC8A7B7F-F8DE-6C48-B0AB-EAFFBBAFF8D9}" presName="compNode" presStyleCnt="0"/>
      <dgm:spPr/>
    </dgm:pt>
    <dgm:pt modelId="{456B60C3-76E4-D443-A687-BA9DD73CD705}" type="pres">
      <dgm:prSet presAssocID="{FC8A7B7F-F8DE-6C48-B0AB-EAFFBBAFF8D9}" presName="iconBgRect" presStyleLbl="bgShp" presStyleIdx="3" presStyleCnt="8" custLinFactNeighborX="-67256" custLinFactNeighborY="-9735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6A9654F-7031-5E4B-A870-1671CCBF1C22}" type="pres">
      <dgm:prSet presAssocID="{FC8A7B7F-F8DE-6C48-B0AB-EAFFBBAFF8D9}" presName="iconRect" presStyleLbl="node1" presStyleIdx="3" presStyleCnt="8" custLinFactX="-400000" custLinFactY="172773" custLinFactNeighborX="-404585" custLinFactNeighborY="200000"/>
      <dgm:spPr>
        <a:solidFill>
          <a:schemeClr val="bg1"/>
        </a:solidFill>
        <a:ln>
          <a:solidFill>
            <a:schemeClr val="bg1">
              <a:alpha val="0"/>
            </a:schemeClr>
          </a:solidFill>
        </a:ln>
      </dgm:spPr>
    </dgm:pt>
    <dgm:pt modelId="{E84A039F-ADB3-C340-B810-93FFB9772D76}" type="pres">
      <dgm:prSet presAssocID="{FC8A7B7F-F8DE-6C48-B0AB-EAFFBBAFF8D9}" presName="spaceRect" presStyleCnt="0"/>
      <dgm:spPr/>
    </dgm:pt>
    <dgm:pt modelId="{F0C1AD66-D4CC-AD4A-86F7-B0F0D20ACF6C}" type="pres">
      <dgm:prSet presAssocID="{FC8A7B7F-F8DE-6C48-B0AB-EAFFBBAFF8D9}" presName="textRect" presStyleLbl="revTx" presStyleIdx="3" presStyleCnt="8" custLinFactX="3664" custLinFactNeighborX="100000" custLinFactNeighborY="-34246">
        <dgm:presLayoutVars>
          <dgm:chMax val="1"/>
          <dgm:chPref val="1"/>
        </dgm:presLayoutVars>
      </dgm:prSet>
      <dgm:spPr/>
    </dgm:pt>
    <dgm:pt modelId="{67E48A48-CD87-EE4A-9D3E-97E82A415281}" type="pres">
      <dgm:prSet presAssocID="{F3DE5346-DF06-1147-824D-19E921BD7814}" presName="sibTrans" presStyleCnt="0"/>
      <dgm:spPr/>
    </dgm:pt>
    <dgm:pt modelId="{C037E189-DC13-4B01-AB7B-3E7955E34B3D}" type="pres">
      <dgm:prSet presAssocID="{C479BF5C-0B60-496F-9251-608D9B45047F}" presName="compNode" presStyleCnt="0"/>
      <dgm:spPr/>
    </dgm:pt>
    <dgm:pt modelId="{52E5D3B3-A3CA-4A37-A3CF-E33F2691EB33}" type="pres">
      <dgm:prSet presAssocID="{C479BF5C-0B60-496F-9251-608D9B45047F}" presName="iconBgRect" presStyleLbl="bgShp" presStyleIdx="4" presStyleCnt="8" custLinFactX="-199436" custLinFactY="100000" custLinFactNeighborX="-200000" custLinFactNeighborY="110767"/>
      <dgm:spPr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</dgm:spPr>
    </dgm:pt>
    <dgm:pt modelId="{D436A4AB-A46D-4836-BAB8-D5849604D212}" type="pres">
      <dgm:prSet presAssocID="{C479BF5C-0B60-496F-9251-608D9B45047F}" presName="iconRect" presStyleLbl="node1" presStyleIdx="4" presStyleCnt="8" custLinFactX="-400000" custLinFactY="132408" custLinFactNeighborX="-466268" custLinFactNeighborY="200000"/>
      <dgm:spPr>
        <a:ln>
          <a:noFill/>
        </a:ln>
      </dgm:spPr>
    </dgm:pt>
    <dgm:pt modelId="{3226F58B-3D4D-4387-BD27-FC8507FF1A86}" type="pres">
      <dgm:prSet presAssocID="{C479BF5C-0B60-496F-9251-608D9B45047F}" presName="spaceRect" presStyleCnt="0"/>
      <dgm:spPr/>
    </dgm:pt>
    <dgm:pt modelId="{463C505E-434B-4504-AA42-26434296AD07}" type="pres">
      <dgm:prSet presAssocID="{C479BF5C-0B60-496F-9251-608D9B45047F}" presName="textRect" presStyleLbl="revTx" presStyleIdx="4" presStyleCnt="8" custLinFactX="-200000" custLinFactY="113490" custLinFactNeighborX="-257945" custLinFactNeighborY="200000">
        <dgm:presLayoutVars>
          <dgm:chMax val="1"/>
          <dgm:chPref val="1"/>
        </dgm:presLayoutVars>
      </dgm:prSet>
      <dgm:spPr/>
    </dgm:pt>
    <dgm:pt modelId="{5C85437D-52E1-3D47-A12C-8642B63CB9BE}" type="pres">
      <dgm:prSet presAssocID="{F9584D26-DDB1-40D9-88EF-612FF8D24406}" presName="sibTrans" presStyleCnt="0"/>
      <dgm:spPr/>
    </dgm:pt>
    <dgm:pt modelId="{EA1EC851-6517-FC4D-A421-BAD395C677D3}" type="pres">
      <dgm:prSet presAssocID="{66BB549B-D7D0-CB42-92F5-1A0991BE8DAF}" presName="compNode" presStyleCnt="0"/>
      <dgm:spPr/>
    </dgm:pt>
    <dgm:pt modelId="{B9D6E06D-E2CE-0B4C-B827-EAE2BF76ADE7}" type="pres">
      <dgm:prSet presAssocID="{66BB549B-D7D0-CB42-92F5-1A0991BE8DAF}" presName="iconBgRect" presStyleLbl="bgShp" presStyleIdx="5" presStyleCnt="8" custLinFactX="-70081" custLinFactNeighborX="-100000" custLinFactNeighborY="-32069"/>
      <dgm:spPr>
        <a:prstGeom prst="round2DiagRect">
          <a:avLst>
            <a:gd name="adj1" fmla="val 29727"/>
            <a:gd name="adj2" fmla="val 0"/>
          </a:avLst>
        </a:prstGeom>
      </dgm:spPr>
    </dgm:pt>
    <dgm:pt modelId="{0983DACC-4D61-F54A-B81B-B668A811D995}" type="pres">
      <dgm:prSet presAssocID="{66BB549B-D7D0-CB42-92F5-1A0991BE8DAF}" presName="iconRect" presStyleLbl="node1" presStyleIdx="5" presStyleCnt="8" custLinFactX="-100000" custLinFactNeighborX="-109598" custLinFactNeighborY="-38997"/>
      <dgm:spPr/>
    </dgm:pt>
    <dgm:pt modelId="{EEC38CA8-F1E9-2740-AA65-68099173D12A}" type="pres">
      <dgm:prSet presAssocID="{66BB549B-D7D0-CB42-92F5-1A0991BE8DAF}" presName="spaceRect" presStyleCnt="0"/>
      <dgm:spPr/>
    </dgm:pt>
    <dgm:pt modelId="{1CFE6776-CD6B-2F4F-82CF-660F20B5BF25}" type="pres">
      <dgm:prSet presAssocID="{66BB549B-D7D0-CB42-92F5-1A0991BE8DAF}" presName="textRect" presStyleLbl="revTx" presStyleIdx="5" presStyleCnt="8" custLinFactNeighborX="45254" custLinFactNeighborY="-57907">
        <dgm:presLayoutVars>
          <dgm:chMax val="1"/>
          <dgm:chPref val="1"/>
        </dgm:presLayoutVars>
      </dgm:prSet>
      <dgm:spPr/>
    </dgm:pt>
    <dgm:pt modelId="{3C45338E-9BDB-A640-BF7C-1905721C1CB8}" type="pres">
      <dgm:prSet presAssocID="{12D5EF6D-6871-8740-86E2-82AC12971564}" presName="sibTrans" presStyleCnt="0"/>
      <dgm:spPr/>
    </dgm:pt>
    <dgm:pt modelId="{D8262DC3-8C47-B94B-B480-9174F24B55CF}" type="pres">
      <dgm:prSet presAssocID="{1DA14950-E87B-5A4B-826A-41A68CE972A8}" presName="compNode" presStyleCnt="0"/>
      <dgm:spPr/>
    </dgm:pt>
    <dgm:pt modelId="{5EBE7B35-A249-D54F-B8D0-C1A7AF3A0377}" type="pres">
      <dgm:prSet presAssocID="{1DA14950-E87B-5A4B-826A-41A68CE972A8}" presName="iconBgRect" presStyleLbl="bgShp" presStyleIdx="6" presStyleCnt="8" custLinFactX="23709" custLinFactNeighborX="100000" custLinFactNeighborY="-38257"/>
      <dgm:spPr>
        <a:prstGeom prst="round2DiagRect">
          <a:avLst>
            <a:gd name="adj1" fmla="val 29727"/>
            <a:gd name="adj2" fmla="val 0"/>
          </a:avLst>
        </a:prstGeom>
      </dgm:spPr>
    </dgm:pt>
    <dgm:pt modelId="{5244D44B-E50E-FE46-8A43-ED531B1780AF}" type="pres">
      <dgm:prSet presAssocID="{1DA14950-E87B-5A4B-826A-41A68CE972A8}" presName="iconRect" presStyleLbl="node1" presStyleIdx="6" presStyleCnt="8" custLinFactX="100000" custLinFactNeighborX="120076" custLinFactNeighborY="-69937"/>
      <dgm:spPr/>
    </dgm:pt>
    <dgm:pt modelId="{D6F6565E-6B8D-5248-A9BB-3AB2F091A8ED}" type="pres">
      <dgm:prSet presAssocID="{1DA14950-E87B-5A4B-826A-41A68CE972A8}" presName="spaceRect" presStyleCnt="0"/>
      <dgm:spPr/>
    </dgm:pt>
    <dgm:pt modelId="{DC5797CF-F0B4-624C-B9AA-8572C84B0451}" type="pres">
      <dgm:prSet presAssocID="{1DA14950-E87B-5A4B-826A-41A68CE972A8}" presName="textRect" presStyleLbl="revTx" presStyleIdx="6" presStyleCnt="8" custLinFactNeighborX="75462" custLinFactNeighborY="-62006">
        <dgm:presLayoutVars>
          <dgm:chMax val="1"/>
          <dgm:chPref val="1"/>
        </dgm:presLayoutVars>
      </dgm:prSet>
      <dgm:spPr/>
    </dgm:pt>
    <dgm:pt modelId="{7B12C26F-2C31-4349-96C6-E6B88A7495C2}" type="pres">
      <dgm:prSet presAssocID="{23B30566-905D-3C4E-9DFB-3FDC20793D92}" presName="sibTrans" presStyleCnt="0"/>
      <dgm:spPr/>
    </dgm:pt>
    <dgm:pt modelId="{50498D59-8BAE-0D49-AC8B-B512CEA110F9}" type="pres">
      <dgm:prSet presAssocID="{54A8CC6C-D5FB-7B47-830F-42D85312698E}" presName="compNode" presStyleCnt="0"/>
      <dgm:spPr/>
    </dgm:pt>
    <dgm:pt modelId="{EEDBC86E-074C-D04B-9ABF-CAEB2F1046E7}" type="pres">
      <dgm:prSet presAssocID="{54A8CC6C-D5FB-7B47-830F-42D85312698E}" presName="iconBgRect" presStyleLbl="bgShp" presStyleIdx="7" presStyleCnt="8" custLinFactX="67587" custLinFactNeighborX="100000" custLinFactNeighborY="-36545"/>
      <dgm:spPr>
        <a:prstGeom prst="round2DiagRect">
          <a:avLst>
            <a:gd name="adj1" fmla="val 29727"/>
            <a:gd name="adj2" fmla="val 0"/>
          </a:avLst>
        </a:prstGeom>
      </dgm:spPr>
    </dgm:pt>
    <dgm:pt modelId="{08B5A9A4-0DBE-F148-9B70-B284A6AF2ED7}" type="pres">
      <dgm:prSet presAssocID="{54A8CC6C-D5FB-7B47-830F-42D85312698E}" presName="iconRect" presStyleLbl="node1" presStyleIdx="7" presStyleCnt="8" custLinFactX="100212" custLinFactNeighborX="200000" custLinFactNeighborY="-50498"/>
      <dgm:spPr/>
    </dgm:pt>
    <dgm:pt modelId="{168E0D27-1C88-894E-9DCA-18B720417735}" type="pres">
      <dgm:prSet presAssocID="{54A8CC6C-D5FB-7B47-830F-42D85312698E}" presName="spaceRect" presStyleCnt="0"/>
      <dgm:spPr/>
    </dgm:pt>
    <dgm:pt modelId="{0C0F6404-86FA-6742-B6C2-CF6917859F61}" type="pres">
      <dgm:prSet presAssocID="{54A8CC6C-D5FB-7B47-830F-42D85312698E}" presName="textRect" presStyleLbl="revTx" presStyleIdx="7" presStyleCnt="8" custLinFactX="955" custLinFactNeighborX="100000" custLinFactNeighborY="-55092">
        <dgm:presLayoutVars>
          <dgm:chMax val="1"/>
          <dgm:chPref val="1"/>
        </dgm:presLayoutVars>
      </dgm:prSet>
      <dgm:spPr/>
    </dgm:pt>
  </dgm:ptLst>
  <dgm:cxnLst>
    <dgm:cxn modelId="{BFFE5101-1585-C048-957A-7B5B111E4FA6}" type="presOf" srcId="{DDE92BA4-9386-4F30-92B5-5736B0FA2D85}" destId="{A47A99EE-12CA-4C58-87F2-E5C8F5382F92}" srcOrd="0" destOrd="0" presId="urn:microsoft.com/office/officeart/2018/5/layout/IconLeafLabelList"/>
    <dgm:cxn modelId="{495D1D14-3759-8D47-B7A6-38973ED4A5DC}" type="presOf" srcId="{EE54D35D-2E95-F74E-A170-1FC251320932}" destId="{977D3A7C-AF6D-2149-82BF-5A8710F29EA3}" srcOrd="0" destOrd="0" presId="urn:microsoft.com/office/officeart/2018/5/layout/IconLeafLabelList"/>
    <dgm:cxn modelId="{63049915-5D80-46B8-912A-6BD0977A0F78}" srcId="{DDE92BA4-9386-4F30-92B5-5736B0FA2D85}" destId="{32CC12C3-7048-4BA7-89B6-176D0F1BCC5A}" srcOrd="1" destOrd="0" parTransId="{5EC94260-8731-4AFF-89CB-861C559CDCAF}" sibTransId="{C9C1F979-485C-4AB6-98A6-CF40D338CA53}"/>
    <dgm:cxn modelId="{4427D921-02C1-A049-ADEA-CCE486C86538}" srcId="{DDE92BA4-9386-4F30-92B5-5736B0FA2D85}" destId="{1DA14950-E87B-5A4B-826A-41A68CE972A8}" srcOrd="6" destOrd="0" parTransId="{581625C0-566F-1743-92B0-CB4607132570}" sibTransId="{23B30566-905D-3C4E-9DFB-3FDC20793D92}"/>
    <dgm:cxn modelId="{DB54B42F-1867-EE4E-9713-E3BCA2C55C8A}" type="presOf" srcId="{1DA14950-E87B-5A4B-826A-41A68CE972A8}" destId="{DC5797CF-F0B4-624C-B9AA-8572C84B0451}" srcOrd="0" destOrd="0" presId="urn:microsoft.com/office/officeart/2018/5/layout/IconLeafLabelList"/>
    <dgm:cxn modelId="{433EBD5F-FA5C-044E-B0C0-FAD95B1656A2}" srcId="{DDE92BA4-9386-4F30-92B5-5736B0FA2D85}" destId="{66BB549B-D7D0-CB42-92F5-1A0991BE8DAF}" srcOrd="5" destOrd="0" parTransId="{8BD51434-B999-314A-BACB-F7A646ECDB1F}" sibTransId="{12D5EF6D-6871-8740-86E2-82AC12971564}"/>
    <dgm:cxn modelId="{0F6A9761-6506-4E07-978D-B24696096B43}" srcId="{DDE92BA4-9386-4F30-92B5-5736B0FA2D85}" destId="{E05B9F77-97C9-4CDE-9C0F-28A50F4061D9}" srcOrd="2" destOrd="0" parTransId="{21A95EC6-73E5-44AC-A951-E9A57A9206CE}" sibTransId="{138CD0AE-5375-485A-8B1F-521D61CEC1DB}"/>
    <dgm:cxn modelId="{A587ED51-7BDA-E048-A5CA-05A0981F2254}" srcId="{DDE92BA4-9386-4F30-92B5-5736B0FA2D85}" destId="{FC8A7B7F-F8DE-6C48-B0AB-EAFFBBAFF8D9}" srcOrd="3" destOrd="0" parTransId="{F217591F-4B77-1D42-B625-B04A3F04215A}" sibTransId="{F3DE5346-DF06-1147-824D-19E921BD7814}"/>
    <dgm:cxn modelId="{0AD8A87E-A223-BE45-A1FF-3D3F114F391A}" type="presOf" srcId="{C479BF5C-0B60-496F-9251-608D9B45047F}" destId="{463C505E-434B-4504-AA42-26434296AD07}" srcOrd="0" destOrd="0" presId="urn:microsoft.com/office/officeart/2018/5/layout/IconLeafLabelList"/>
    <dgm:cxn modelId="{06C8D08E-928A-C140-BA45-F97DB9B2E122}" type="presOf" srcId="{66BB549B-D7D0-CB42-92F5-1A0991BE8DAF}" destId="{1CFE6776-CD6B-2F4F-82CF-660F20B5BF25}" srcOrd="0" destOrd="0" presId="urn:microsoft.com/office/officeart/2018/5/layout/IconLeafLabelList"/>
    <dgm:cxn modelId="{5B772E97-C058-BC4D-A5F7-073719447B35}" type="presOf" srcId="{54A8CC6C-D5FB-7B47-830F-42D85312698E}" destId="{0C0F6404-86FA-6742-B6C2-CF6917859F61}" srcOrd="0" destOrd="0" presId="urn:microsoft.com/office/officeart/2018/5/layout/IconLeafLabelList"/>
    <dgm:cxn modelId="{E241F3A8-C3BB-B248-AB18-F4C466D80A85}" srcId="{DDE92BA4-9386-4F30-92B5-5736B0FA2D85}" destId="{54A8CC6C-D5FB-7B47-830F-42D85312698E}" srcOrd="7" destOrd="0" parTransId="{C18F1B05-C770-3046-A7AD-79D452CAF5CB}" sibTransId="{BED8FD4D-DDD1-BA45-BA6E-B797A39484F0}"/>
    <dgm:cxn modelId="{56622BAA-3E87-A441-BC32-3A5AB58267AC}" srcId="{DDE92BA4-9386-4F30-92B5-5736B0FA2D85}" destId="{EE54D35D-2E95-F74E-A170-1FC251320932}" srcOrd="0" destOrd="0" parTransId="{1A3F9A13-938B-F043-9D4F-FCFE988D4BFA}" sibTransId="{7AB5CF89-7824-A44A-A96E-1835CDB2D106}"/>
    <dgm:cxn modelId="{3A11A6BD-990B-5F41-AB51-E624ED80CB8D}" type="presOf" srcId="{32CC12C3-7048-4BA7-89B6-176D0F1BCC5A}" destId="{6837D472-6867-48AE-BA2D-6D7C7EFC6B40}" srcOrd="0" destOrd="0" presId="urn:microsoft.com/office/officeart/2018/5/layout/IconLeafLabelList"/>
    <dgm:cxn modelId="{107590CF-4151-1A45-B4E0-9B4E43285519}" type="presOf" srcId="{E05B9F77-97C9-4CDE-9C0F-28A50F4061D9}" destId="{61E2C3C6-844C-4710-BB49-57B42E3CD05A}" srcOrd="0" destOrd="0" presId="urn:microsoft.com/office/officeart/2018/5/layout/IconLeafLabelList"/>
    <dgm:cxn modelId="{CD1A38D9-8FCB-AE4D-B525-C33E92E46E0F}" type="presOf" srcId="{FC8A7B7F-F8DE-6C48-B0AB-EAFFBBAFF8D9}" destId="{F0C1AD66-D4CC-AD4A-86F7-B0F0D20ACF6C}" srcOrd="0" destOrd="0" presId="urn:microsoft.com/office/officeart/2018/5/layout/IconLeafLabelList"/>
    <dgm:cxn modelId="{CFBBD9DD-2C29-46DD-8D11-1D42AB32A965}" srcId="{DDE92BA4-9386-4F30-92B5-5736B0FA2D85}" destId="{C479BF5C-0B60-496F-9251-608D9B45047F}" srcOrd="4" destOrd="0" parTransId="{C561741E-DE87-4907-94BA-67407A75BCAB}" sibTransId="{F9584D26-DDB1-40D9-88EF-612FF8D24406}"/>
    <dgm:cxn modelId="{C19CFD99-873B-EC49-B88D-9F5D972DA760}" type="presParOf" srcId="{A47A99EE-12CA-4C58-87F2-E5C8F5382F92}" destId="{1C08A614-44DC-2149-8272-D155B7B938F0}" srcOrd="0" destOrd="0" presId="urn:microsoft.com/office/officeart/2018/5/layout/IconLeafLabelList"/>
    <dgm:cxn modelId="{23C120C3-9CD5-F34F-BEDB-A410F350F172}" type="presParOf" srcId="{1C08A614-44DC-2149-8272-D155B7B938F0}" destId="{74A05288-CD8F-EC45-AE3F-874A5E219771}" srcOrd="0" destOrd="0" presId="urn:microsoft.com/office/officeart/2018/5/layout/IconLeafLabelList"/>
    <dgm:cxn modelId="{FCFDC03F-0626-AB41-ADAF-296FA400A833}" type="presParOf" srcId="{1C08A614-44DC-2149-8272-D155B7B938F0}" destId="{E8B22430-C5F9-2E42-8851-836F2F7AF136}" srcOrd="1" destOrd="0" presId="urn:microsoft.com/office/officeart/2018/5/layout/IconLeafLabelList"/>
    <dgm:cxn modelId="{24125314-46A8-864C-9BD5-766160FF8FCF}" type="presParOf" srcId="{1C08A614-44DC-2149-8272-D155B7B938F0}" destId="{B0AD0AEA-E32A-904C-8349-9F919506FDF1}" srcOrd="2" destOrd="0" presId="urn:microsoft.com/office/officeart/2018/5/layout/IconLeafLabelList"/>
    <dgm:cxn modelId="{486F6CC4-6AB5-BC48-9046-0AB2AC3762DA}" type="presParOf" srcId="{1C08A614-44DC-2149-8272-D155B7B938F0}" destId="{977D3A7C-AF6D-2149-82BF-5A8710F29EA3}" srcOrd="3" destOrd="0" presId="urn:microsoft.com/office/officeart/2018/5/layout/IconLeafLabelList"/>
    <dgm:cxn modelId="{52B6231F-1803-B84E-AC0D-0778FB4717D8}" type="presParOf" srcId="{A47A99EE-12CA-4C58-87F2-E5C8F5382F92}" destId="{89379073-5439-0C43-94BD-71EE952DB8AB}" srcOrd="1" destOrd="0" presId="urn:microsoft.com/office/officeart/2018/5/layout/IconLeafLabelList"/>
    <dgm:cxn modelId="{E08877A9-824F-3146-96D4-51D582558C05}" type="presParOf" srcId="{A47A99EE-12CA-4C58-87F2-E5C8F5382F92}" destId="{D890A2A8-E149-4FEF-8BC5-6D5E6EE8BAC4}" srcOrd="2" destOrd="0" presId="urn:microsoft.com/office/officeart/2018/5/layout/IconLeafLabelList"/>
    <dgm:cxn modelId="{05D32D3F-C88B-2C43-B762-CEAFD1F79EE8}" type="presParOf" srcId="{D890A2A8-E149-4FEF-8BC5-6D5E6EE8BAC4}" destId="{FA271979-DC4E-4CB3-80B7-F90BD47218D8}" srcOrd="0" destOrd="0" presId="urn:microsoft.com/office/officeart/2018/5/layout/IconLeafLabelList"/>
    <dgm:cxn modelId="{CB51BF4A-C0CA-344A-92B3-AF6DCC1486F0}" type="presParOf" srcId="{D890A2A8-E149-4FEF-8BC5-6D5E6EE8BAC4}" destId="{A370A2B6-E6F2-427B-9B27-EC63486B44DD}" srcOrd="1" destOrd="0" presId="urn:microsoft.com/office/officeart/2018/5/layout/IconLeafLabelList"/>
    <dgm:cxn modelId="{D0B1D56B-80F9-7045-912C-A2DDD289A909}" type="presParOf" srcId="{D890A2A8-E149-4FEF-8BC5-6D5E6EE8BAC4}" destId="{03EFDB79-219A-4D9B-8E79-1D972E6C1297}" srcOrd="2" destOrd="0" presId="urn:microsoft.com/office/officeart/2018/5/layout/IconLeafLabelList"/>
    <dgm:cxn modelId="{F1C8A1E2-B7A6-4F48-A034-8A35742A51B0}" type="presParOf" srcId="{D890A2A8-E149-4FEF-8BC5-6D5E6EE8BAC4}" destId="{6837D472-6867-48AE-BA2D-6D7C7EFC6B40}" srcOrd="3" destOrd="0" presId="urn:microsoft.com/office/officeart/2018/5/layout/IconLeafLabelList"/>
    <dgm:cxn modelId="{049CCCEF-1AF3-1147-8627-E79B2B2BB372}" type="presParOf" srcId="{A47A99EE-12CA-4C58-87F2-E5C8F5382F92}" destId="{78D1016A-B3D6-4CA0-BF72-A18106FB5E38}" srcOrd="3" destOrd="0" presId="urn:microsoft.com/office/officeart/2018/5/layout/IconLeafLabelList"/>
    <dgm:cxn modelId="{330BAFF5-4146-574C-A4E8-89AE5C547DED}" type="presParOf" srcId="{A47A99EE-12CA-4C58-87F2-E5C8F5382F92}" destId="{D6CBBC38-C198-461E-8583-376E3692C981}" srcOrd="4" destOrd="0" presId="urn:microsoft.com/office/officeart/2018/5/layout/IconLeafLabelList"/>
    <dgm:cxn modelId="{614BB0F2-528A-A84F-9E07-EDCC00B6516D}" type="presParOf" srcId="{D6CBBC38-C198-461E-8583-376E3692C981}" destId="{DCB86BB2-8C95-44E7-AAC2-A95C08BBE6EB}" srcOrd="0" destOrd="0" presId="urn:microsoft.com/office/officeart/2018/5/layout/IconLeafLabelList"/>
    <dgm:cxn modelId="{0DCF1BE2-CF70-F342-BCD4-954A83ADEA35}" type="presParOf" srcId="{D6CBBC38-C198-461E-8583-376E3692C981}" destId="{77AA6452-9E8F-4A7B-A819-C33F3B0DBF74}" srcOrd="1" destOrd="0" presId="urn:microsoft.com/office/officeart/2018/5/layout/IconLeafLabelList"/>
    <dgm:cxn modelId="{AE9451BA-7006-CA41-8D5A-E24637408E57}" type="presParOf" srcId="{D6CBBC38-C198-461E-8583-376E3692C981}" destId="{41D5CA12-5D7C-4777-B433-70B23A52C43F}" srcOrd="2" destOrd="0" presId="urn:microsoft.com/office/officeart/2018/5/layout/IconLeafLabelList"/>
    <dgm:cxn modelId="{BBB15CF2-9462-3040-AE6E-1FDE4212FE82}" type="presParOf" srcId="{D6CBBC38-C198-461E-8583-376E3692C981}" destId="{61E2C3C6-844C-4710-BB49-57B42E3CD05A}" srcOrd="3" destOrd="0" presId="urn:microsoft.com/office/officeart/2018/5/layout/IconLeafLabelList"/>
    <dgm:cxn modelId="{D9849F5B-BD97-404D-9AEF-43C5CCA6ECFD}" type="presParOf" srcId="{A47A99EE-12CA-4C58-87F2-E5C8F5382F92}" destId="{504B29E1-F8EE-4861-911A-A5FF8FDEC06C}" srcOrd="5" destOrd="0" presId="urn:microsoft.com/office/officeart/2018/5/layout/IconLeafLabelList"/>
    <dgm:cxn modelId="{87A7FBB0-3A96-C74E-BCB0-26895D367177}" type="presParOf" srcId="{A47A99EE-12CA-4C58-87F2-E5C8F5382F92}" destId="{DCA0623F-B83F-1A47-BD61-120842DE8044}" srcOrd="6" destOrd="0" presId="urn:microsoft.com/office/officeart/2018/5/layout/IconLeafLabelList"/>
    <dgm:cxn modelId="{660100E8-DE08-F24F-9C43-19B19FE8D5C3}" type="presParOf" srcId="{DCA0623F-B83F-1A47-BD61-120842DE8044}" destId="{456B60C3-76E4-D443-A687-BA9DD73CD705}" srcOrd="0" destOrd="0" presId="urn:microsoft.com/office/officeart/2018/5/layout/IconLeafLabelList"/>
    <dgm:cxn modelId="{7785BABB-1969-EB48-852F-9333B0DE480C}" type="presParOf" srcId="{DCA0623F-B83F-1A47-BD61-120842DE8044}" destId="{D6A9654F-7031-5E4B-A870-1671CCBF1C22}" srcOrd="1" destOrd="0" presId="urn:microsoft.com/office/officeart/2018/5/layout/IconLeafLabelList"/>
    <dgm:cxn modelId="{324AD5CB-F9C4-8F42-B3D3-69F14ACB9003}" type="presParOf" srcId="{DCA0623F-B83F-1A47-BD61-120842DE8044}" destId="{E84A039F-ADB3-C340-B810-93FFB9772D76}" srcOrd="2" destOrd="0" presId="urn:microsoft.com/office/officeart/2018/5/layout/IconLeafLabelList"/>
    <dgm:cxn modelId="{4F5C88E3-D202-574F-821A-6B70549E1359}" type="presParOf" srcId="{DCA0623F-B83F-1A47-BD61-120842DE8044}" destId="{F0C1AD66-D4CC-AD4A-86F7-B0F0D20ACF6C}" srcOrd="3" destOrd="0" presId="urn:microsoft.com/office/officeart/2018/5/layout/IconLeafLabelList"/>
    <dgm:cxn modelId="{97184D36-8D05-D943-A142-E43674809861}" type="presParOf" srcId="{A47A99EE-12CA-4C58-87F2-E5C8F5382F92}" destId="{67E48A48-CD87-EE4A-9D3E-97E82A415281}" srcOrd="7" destOrd="0" presId="urn:microsoft.com/office/officeart/2018/5/layout/IconLeafLabelList"/>
    <dgm:cxn modelId="{D1871A9B-8214-7746-B43C-B810976C48A3}" type="presParOf" srcId="{A47A99EE-12CA-4C58-87F2-E5C8F5382F92}" destId="{C037E189-DC13-4B01-AB7B-3E7955E34B3D}" srcOrd="8" destOrd="0" presId="urn:microsoft.com/office/officeart/2018/5/layout/IconLeafLabelList"/>
    <dgm:cxn modelId="{75D9F32D-9555-E44A-9256-7BC7BC8B40FC}" type="presParOf" srcId="{C037E189-DC13-4B01-AB7B-3E7955E34B3D}" destId="{52E5D3B3-A3CA-4A37-A3CF-E33F2691EB33}" srcOrd="0" destOrd="0" presId="urn:microsoft.com/office/officeart/2018/5/layout/IconLeafLabelList"/>
    <dgm:cxn modelId="{D50DC1BD-B145-A740-8D6F-0FEEE753D666}" type="presParOf" srcId="{C037E189-DC13-4B01-AB7B-3E7955E34B3D}" destId="{D436A4AB-A46D-4836-BAB8-D5849604D212}" srcOrd="1" destOrd="0" presId="urn:microsoft.com/office/officeart/2018/5/layout/IconLeafLabelList"/>
    <dgm:cxn modelId="{45D82935-BF75-854E-879C-3B175FB9801A}" type="presParOf" srcId="{C037E189-DC13-4B01-AB7B-3E7955E34B3D}" destId="{3226F58B-3D4D-4387-BD27-FC8507FF1A86}" srcOrd="2" destOrd="0" presId="urn:microsoft.com/office/officeart/2018/5/layout/IconLeafLabelList"/>
    <dgm:cxn modelId="{7A5309A9-806C-7F41-A914-B8FEDDD26153}" type="presParOf" srcId="{C037E189-DC13-4B01-AB7B-3E7955E34B3D}" destId="{463C505E-434B-4504-AA42-26434296AD07}" srcOrd="3" destOrd="0" presId="urn:microsoft.com/office/officeart/2018/5/layout/IconLeafLabelList"/>
    <dgm:cxn modelId="{EBFC2911-18FA-7244-8520-48F8D7FA4E80}" type="presParOf" srcId="{A47A99EE-12CA-4C58-87F2-E5C8F5382F92}" destId="{5C85437D-52E1-3D47-A12C-8642B63CB9BE}" srcOrd="9" destOrd="0" presId="urn:microsoft.com/office/officeart/2018/5/layout/IconLeafLabelList"/>
    <dgm:cxn modelId="{8EE71170-A6D0-694D-A7B1-9A0587CE2F71}" type="presParOf" srcId="{A47A99EE-12CA-4C58-87F2-E5C8F5382F92}" destId="{EA1EC851-6517-FC4D-A421-BAD395C677D3}" srcOrd="10" destOrd="0" presId="urn:microsoft.com/office/officeart/2018/5/layout/IconLeafLabelList"/>
    <dgm:cxn modelId="{E8E8CBFF-9B01-4041-AA7C-04A4BA5D3344}" type="presParOf" srcId="{EA1EC851-6517-FC4D-A421-BAD395C677D3}" destId="{B9D6E06D-E2CE-0B4C-B827-EAE2BF76ADE7}" srcOrd="0" destOrd="0" presId="urn:microsoft.com/office/officeart/2018/5/layout/IconLeafLabelList"/>
    <dgm:cxn modelId="{E646ED58-BBBD-B547-BF27-6C85317FF0CA}" type="presParOf" srcId="{EA1EC851-6517-FC4D-A421-BAD395C677D3}" destId="{0983DACC-4D61-F54A-B81B-B668A811D995}" srcOrd="1" destOrd="0" presId="urn:microsoft.com/office/officeart/2018/5/layout/IconLeafLabelList"/>
    <dgm:cxn modelId="{93020FF9-1308-2F4F-B828-91FAF186F65A}" type="presParOf" srcId="{EA1EC851-6517-FC4D-A421-BAD395C677D3}" destId="{EEC38CA8-F1E9-2740-AA65-68099173D12A}" srcOrd="2" destOrd="0" presId="urn:microsoft.com/office/officeart/2018/5/layout/IconLeafLabelList"/>
    <dgm:cxn modelId="{D6427958-9D1C-5947-9F12-3000D7D7BD73}" type="presParOf" srcId="{EA1EC851-6517-FC4D-A421-BAD395C677D3}" destId="{1CFE6776-CD6B-2F4F-82CF-660F20B5BF25}" srcOrd="3" destOrd="0" presId="urn:microsoft.com/office/officeart/2018/5/layout/IconLeafLabelList"/>
    <dgm:cxn modelId="{10959BCC-37A7-F74A-9453-071E4DC682A8}" type="presParOf" srcId="{A47A99EE-12CA-4C58-87F2-E5C8F5382F92}" destId="{3C45338E-9BDB-A640-BF7C-1905721C1CB8}" srcOrd="11" destOrd="0" presId="urn:microsoft.com/office/officeart/2018/5/layout/IconLeafLabelList"/>
    <dgm:cxn modelId="{01013F39-EC0F-7148-96EF-5AD4A4483339}" type="presParOf" srcId="{A47A99EE-12CA-4C58-87F2-E5C8F5382F92}" destId="{D8262DC3-8C47-B94B-B480-9174F24B55CF}" srcOrd="12" destOrd="0" presId="urn:microsoft.com/office/officeart/2018/5/layout/IconLeafLabelList"/>
    <dgm:cxn modelId="{D08B0A4F-740F-4C4B-BB55-1BDAFB946140}" type="presParOf" srcId="{D8262DC3-8C47-B94B-B480-9174F24B55CF}" destId="{5EBE7B35-A249-D54F-B8D0-C1A7AF3A0377}" srcOrd="0" destOrd="0" presId="urn:microsoft.com/office/officeart/2018/5/layout/IconLeafLabelList"/>
    <dgm:cxn modelId="{4925EDF9-CFF6-2E4F-862F-D64CA6855EBC}" type="presParOf" srcId="{D8262DC3-8C47-B94B-B480-9174F24B55CF}" destId="{5244D44B-E50E-FE46-8A43-ED531B1780AF}" srcOrd="1" destOrd="0" presId="urn:microsoft.com/office/officeart/2018/5/layout/IconLeafLabelList"/>
    <dgm:cxn modelId="{305169B2-B957-024D-9B7F-B82AC42B717C}" type="presParOf" srcId="{D8262DC3-8C47-B94B-B480-9174F24B55CF}" destId="{D6F6565E-6B8D-5248-A9BB-3AB2F091A8ED}" srcOrd="2" destOrd="0" presId="urn:microsoft.com/office/officeart/2018/5/layout/IconLeafLabelList"/>
    <dgm:cxn modelId="{C41ADCAA-9EEA-3848-9C55-E49205C3608C}" type="presParOf" srcId="{D8262DC3-8C47-B94B-B480-9174F24B55CF}" destId="{DC5797CF-F0B4-624C-B9AA-8572C84B0451}" srcOrd="3" destOrd="0" presId="urn:microsoft.com/office/officeart/2018/5/layout/IconLeafLabelList"/>
    <dgm:cxn modelId="{2197695D-025C-A34F-A6C7-233EB1B3E017}" type="presParOf" srcId="{A47A99EE-12CA-4C58-87F2-E5C8F5382F92}" destId="{7B12C26F-2C31-4349-96C6-E6B88A7495C2}" srcOrd="13" destOrd="0" presId="urn:microsoft.com/office/officeart/2018/5/layout/IconLeafLabelList"/>
    <dgm:cxn modelId="{E2FE568B-82C2-F94C-9C88-58C0A5544BFE}" type="presParOf" srcId="{A47A99EE-12CA-4C58-87F2-E5C8F5382F92}" destId="{50498D59-8BAE-0D49-AC8B-B512CEA110F9}" srcOrd="14" destOrd="0" presId="urn:microsoft.com/office/officeart/2018/5/layout/IconLeafLabelList"/>
    <dgm:cxn modelId="{8C88BAA0-BDBC-7E42-AC9D-D19979CA395E}" type="presParOf" srcId="{50498D59-8BAE-0D49-AC8B-B512CEA110F9}" destId="{EEDBC86E-074C-D04B-9ABF-CAEB2F1046E7}" srcOrd="0" destOrd="0" presId="urn:microsoft.com/office/officeart/2018/5/layout/IconLeafLabelList"/>
    <dgm:cxn modelId="{96F16474-58E2-D043-AD88-7FE3690CF30A}" type="presParOf" srcId="{50498D59-8BAE-0D49-AC8B-B512CEA110F9}" destId="{08B5A9A4-0DBE-F148-9B70-B284A6AF2ED7}" srcOrd="1" destOrd="0" presId="urn:microsoft.com/office/officeart/2018/5/layout/IconLeafLabelList"/>
    <dgm:cxn modelId="{23BC5914-AC2C-004C-82FA-E6CD5CF0AC39}" type="presParOf" srcId="{50498D59-8BAE-0D49-AC8B-B512CEA110F9}" destId="{168E0D27-1C88-894E-9DCA-18B720417735}" srcOrd="2" destOrd="0" presId="urn:microsoft.com/office/officeart/2018/5/layout/IconLeafLabelList"/>
    <dgm:cxn modelId="{06BEB275-691D-1645-BF6D-2868F712BBDC}" type="presParOf" srcId="{50498D59-8BAE-0D49-AC8B-B512CEA110F9}" destId="{0C0F6404-86FA-6742-B6C2-CF6917859F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05288-CD8F-EC45-AE3F-874A5E219771}">
      <dsp:nvSpPr>
        <dsp:cNvPr id="0" name=""/>
        <dsp:cNvSpPr/>
      </dsp:nvSpPr>
      <dsp:spPr>
        <a:xfrm>
          <a:off x="2164019" y="140727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22430-C5F9-2E42-8851-836F2F7AF136}">
      <dsp:nvSpPr>
        <dsp:cNvPr id="0" name=""/>
        <dsp:cNvSpPr/>
      </dsp:nvSpPr>
      <dsp:spPr>
        <a:xfrm>
          <a:off x="2363431" y="314908"/>
          <a:ext cx="574628" cy="57462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D3A7C-AF6D-2149-82BF-5A8710F29EA3}">
      <dsp:nvSpPr>
        <dsp:cNvPr id="0" name=""/>
        <dsp:cNvSpPr/>
      </dsp:nvSpPr>
      <dsp:spPr>
        <a:xfrm>
          <a:off x="756830" y="1147260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sz="1700" b="1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56830" y="1147260"/>
        <a:ext cx="1641796" cy="656718"/>
      </dsp:txXfrm>
    </dsp:sp>
    <dsp:sp modelId="{FA271979-DC4E-4CB3-80B7-F90BD47218D8}">
      <dsp:nvSpPr>
        <dsp:cNvPr id="0" name=""/>
        <dsp:cNvSpPr/>
      </dsp:nvSpPr>
      <dsp:spPr>
        <a:xfrm>
          <a:off x="4643643" y="306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0A2B6-E6F2-427B-9B27-EC63486B44DD}">
      <dsp:nvSpPr>
        <dsp:cNvPr id="0" name=""/>
        <dsp:cNvSpPr/>
      </dsp:nvSpPr>
      <dsp:spPr>
        <a:xfrm>
          <a:off x="4804209" y="197476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7D472-6867-48AE-BA2D-6D7C7EFC6B40}">
      <dsp:nvSpPr>
        <dsp:cNvPr id="0" name=""/>
        <dsp:cNvSpPr/>
      </dsp:nvSpPr>
      <dsp:spPr>
        <a:xfrm>
          <a:off x="3224664" y="1088070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224664" y="1088070"/>
        <a:ext cx="1641796" cy="656718"/>
      </dsp:txXfrm>
    </dsp:sp>
    <dsp:sp modelId="{DCB86BB2-8C95-44E7-AAC2-A95C08BBE6EB}">
      <dsp:nvSpPr>
        <dsp:cNvPr id="0" name=""/>
        <dsp:cNvSpPr/>
      </dsp:nvSpPr>
      <dsp:spPr>
        <a:xfrm>
          <a:off x="7128825" y="77092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A6452-9E8F-4A7B-A819-C33F3B0DBF74}">
      <dsp:nvSpPr>
        <dsp:cNvPr id="0" name=""/>
        <dsp:cNvSpPr/>
      </dsp:nvSpPr>
      <dsp:spPr>
        <a:xfrm>
          <a:off x="5030856" y="250785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2C3C6-844C-4710-BB49-57B42E3CD05A}">
      <dsp:nvSpPr>
        <dsp:cNvPr id="0" name=""/>
        <dsp:cNvSpPr/>
      </dsp:nvSpPr>
      <dsp:spPr>
        <a:xfrm>
          <a:off x="5602725" y="1105952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5602725" y="1105952"/>
        <a:ext cx="1641796" cy="656718"/>
      </dsp:txXfrm>
    </dsp:sp>
    <dsp:sp modelId="{456B60C3-76E4-D443-A687-BA9DD73CD705}">
      <dsp:nvSpPr>
        <dsp:cNvPr id="0" name=""/>
        <dsp:cNvSpPr/>
      </dsp:nvSpPr>
      <dsp:spPr>
        <a:xfrm>
          <a:off x="6012597" y="0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9654F-7031-5E4B-A870-1671CCBF1C22}">
      <dsp:nvSpPr>
        <dsp:cNvPr id="0" name=""/>
        <dsp:cNvSpPr/>
      </dsp:nvSpPr>
      <dsp:spPr>
        <a:xfrm>
          <a:off x="2276218" y="2355783"/>
          <a:ext cx="574628" cy="57462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1AD66-D4CC-AD4A-86F7-B0F0D20ACF6C}">
      <dsp:nvSpPr>
        <dsp:cNvPr id="0" name=""/>
        <dsp:cNvSpPr/>
      </dsp:nvSpPr>
      <dsp:spPr>
        <a:xfrm>
          <a:off x="8067965" y="10888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8067965" y="1088825"/>
        <a:ext cx="1641796" cy="656718"/>
      </dsp:txXfrm>
    </dsp:sp>
    <dsp:sp modelId="{52E5D3B3-A3CA-4A37-A3CF-E33F2691EB33}">
      <dsp:nvSpPr>
        <dsp:cNvPr id="0" name=""/>
        <dsp:cNvSpPr/>
      </dsp:nvSpPr>
      <dsp:spPr>
        <a:xfrm>
          <a:off x="4614938" y="211111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6A4AB-A46D-4836-BAB8-D5849604D212}">
      <dsp:nvSpPr>
        <dsp:cNvPr id="0" name=""/>
        <dsp:cNvSpPr/>
      </dsp:nvSpPr>
      <dsp:spPr>
        <a:xfrm>
          <a:off x="3850881" y="2123834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505E-434B-4504-AA42-26434296AD07}">
      <dsp:nvSpPr>
        <dsp:cNvPr id="0" name=""/>
        <dsp:cNvSpPr/>
      </dsp:nvSpPr>
      <dsp:spPr>
        <a:xfrm>
          <a:off x="784281" y="3372473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84281" y="3372473"/>
        <a:ext cx="1641796" cy="656718"/>
      </dsp:txXfrm>
    </dsp:sp>
    <dsp:sp modelId="{B9D6E06D-E2CE-0B4C-B827-EAE2BF76ADE7}">
      <dsp:nvSpPr>
        <dsp:cNvPr id="0" name=""/>
        <dsp:cNvSpPr/>
      </dsp:nvSpPr>
      <dsp:spPr>
        <a:xfrm>
          <a:off x="1124586" y="205972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3DACC-4D61-F54A-B81B-B668A811D995}">
      <dsp:nvSpPr>
        <dsp:cNvPr id="0" name=""/>
        <dsp:cNvSpPr/>
      </dsp:nvSpPr>
      <dsp:spPr>
        <a:xfrm>
          <a:off x="1836963" y="2370239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E6776-CD6B-2F4F-82CF-660F20B5BF25}">
      <dsp:nvSpPr>
        <dsp:cNvPr id="0" name=""/>
        <dsp:cNvSpPr/>
      </dsp:nvSpPr>
      <dsp:spPr>
        <a:xfrm>
          <a:off x="3180434" y="331404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180434" y="3314044"/>
        <a:ext cx="1641796" cy="656718"/>
      </dsp:txXfrm>
    </dsp:sp>
    <dsp:sp modelId="{5EBE7B35-A249-D54F-B8D0-C1A7AF3A0377}">
      <dsp:nvSpPr>
        <dsp:cNvPr id="0" name=""/>
        <dsp:cNvSpPr/>
      </dsp:nvSpPr>
      <dsp:spPr>
        <a:xfrm>
          <a:off x="5995992" y="199775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4D44B-E50E-FE46-8A43-ED531B1780AF}">
      <dsp:nvSpPr>
        <dsp:cNvPr id="0" name=""/>
        <dsp:cNvSpPr/>
      </dsp:nvSpPr>
      <dsp:spPr>
        <a:xfrm>
          <a:off x="6235105" y="2192448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797CF-F0B4-624C-B9AA-8572C84B0451}">
      <dsp:nvSpPr>
        <dsp:cNvPr id="0" name=""/>
        <dsp:cNvSpPr/>
      </dsp:nvSpPr>
      <dsp:spPr>
        <a:xfrm>
          <a:off x="5675834" y="327798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</a:p>
      </dsp:txBody>
      <dsp:txXfrm>
        <a:off x="5675834" y="3277984"/>
        <a:ext cx="1641796" cy="656718"/>
      </dsp:txXfrm>
    </dsp:sp>
    <dsp:sp modelId="{EEDBC86E-074C-D04B-9ABF-CAEB2F1046E7}">
      <dsp:nvSpPr>
        <dsp:cNvPr id="0" name=""/>
        <dsp:cNvSpPr/>
      </dsp:nvSpPr>
      <dsp:spPr>
        <a:xfrm>
          <a:off x="8364540" y="2014896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5A9A4-0DBE-F148-9B70-B284A6AF2ED7}">
      <dsp:nvSpPr>
        <dsp:cNvPr id="0" name=""/>
        <dsp:cNvSpPr/>
      </dsp:nvSpPr>
      <dsp:spPr>
        <a:xfrm>
          <a:off x="8624701" y="2304151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F6404-86FA-6742-B6C2-CF6917859F61}">
      <dsp:nvSpPr>
        <dsp:cNvPr id="0" name=""/>
        <dsp:cNvSpPr/>
      </dsp:nvSpPr>
      <dsp:spPr>
        <a:xfrm>
          <a:off x="8023488" y="33325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</a:p>
      </dsp:txBody>
      <dsp:txXfrm>
        <a:off x="8023488" y="3332531"/>
        <a:ext cx="1641796" cy="6567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05288-CD8F-EC45-AE3F-874A5E219771}">
      <dsp:nvSpPr>
        <dsp:cNvPr id="0" name=""/>
        <dsp:cNvSpPr/>
      </dsp:nvSpPr>
      <dsp:spPr>
        <a:xfrm>
          <a:off x="2164019" y="140727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22430-C5F9-2E42-8851-836F2F7AF136}">
      <dsp:nvSpPr>
        <dsp:cNvPr id="0" name=""/>
        <dsp:cNvSpPr/>
      </dsp:nvSpPr>
      <dsp:spPr>
        <a:xfrm>
          <a:off x="2363431" y="314908"/>
          <a:ext cx="574628" cy="57462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D3A7C-AF6D-2149-82BF-5A8710F29EA3}">
      <dsp:nvSpPr>
        <dsp:cNvPr id="0" name=""/>
        <dsp:cNvSpPr/>
      </dsp:nvSpPr>
      <dsp:spPr>
        <a:xfrm>
          <a:off x="756830" y="1147260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56830" y="1147260"/>
        <a:ext cx="1641796" cy="656718"/>
      </dsp:txXfrm>
    </dsp:sp>
    <dsp:sp modelId="{FA271979-DC4E-4CB3-80B7-F90BD47218D8}">
      <dsp:nvSpPr>
        <dsp:cNvPr id="0" name=""/>
        <dsp:cNvSpPr/>
      </dsp:nvSpPr>
      <dsp:spPr>
        <a:xfrm>
          <a:off x="4643643" y="306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0A2B6-E6F2-427B-9B27-EC63486B44DD}">
      <dsp:nvSpPr>
        <dsp:cNvPr id="0" name=""/>
        <dsp:cNvSpPr/>
      </dsp:nvSpPr>
      <dsp:spPr>
        <a:xfrm>
          <a:off x="4804209" y="197476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7D472-6867-48AE-BA2D-6D7C7EFC6B40}">
      <dsp:nvSpPr>
        <dsp:cNvPr id="0" name=""/>
        <dsp:cNvSpPr/>
      </dsp:nvSpPr>
      <dsp:spPr>
        <a:xfrm>
          <a:off x="3224664" y="1088070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224664" y="1088070"/>
        <a:ext cx="1641796" cy="656718"/>
      </dsp:txXfrm>
    </dsp:sp>
    <dsp:sp modelId="{DCB86BB2-8C95-44E7-AAC2-A95C08BBE6EB}">
      <dsp:nvSpPr>
        <dsp:cNvPr id="0" name=""/>
        <dsp:cNvSpPr/>
      </dsp:nvSpPr>
      <dsp:spPr>
        <a:xfrm>
          <a:off x="7128825" y="77092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A6452-9E8F-4A7B-A819-C33F3B0DBF74}">
      <dsp:nvSpPr>
        <dsp:cNvPr id="0" name=""/>
        <dsp:cNvSpPr/>
      </dsp:nvSpPr>
      <dsp:spPr>
        <a:xfrm>
          <a:off x="5030856" y="250785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2C3C6-844C-4710-BB49-57B42E3CD05A}">
      <dsp:nvSpPr>
        <dsp:cNvPr id="0" name=""/>
        <dsp:cNvSpPr/>
      </dsp:nvSpPr>
      <dsp:spPr>
        <a:xfrm>
          <a:off x="5602725" y="1105952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5602725" y="1105952"/>
        <a:ext cx="1641796" cy="656718"/>
      </dsp:txXfrm>
    </dsp:sp>
    <dsp:sp modelId="{456B60C3-76E4-D443-A687-BA9DD73CD705}">
      <dsp:nvSpPr>
        <dsp:cNvPr id="0" name=""/>
        <dsp:cNvSpPr/>
      </dsp:nvSpPr>
      <dsp:spPr>
        <a:xfrm>
          <a:off x="6012597" y="0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9654F-7031-5E4B-A870-1671CCBF1C22}">
      <dsp:nvSpPr>
        <dsp:cNvPr id="0" name=""/>
        <dsp:cNvSpPr/>
      </dsp:nvSpPr>
      <dsp:spPr>
        <a:xfrm>
          <a:off x="2276218" y="2355783"/>
          <a:ext cx="574628" cy="57462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1AD66-D4CC-AD4A-86F7-B0F0D20ACF6C}">
      <dsp:nvSpPr>
        <dsp:cNvPr id="0" name=""/>
        <dsp:cNvSpPr/>
      </dsp:nvSpPr>
      <dsp:spPr>
        <a:xfrm>
          <a:off x="8067965" y="10888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8067965" y="1088825"/>
        <a:ext cx="1641796" cy="656718"/>
      </dsp:txXfrm>
    </dsp:sp>
    <dsp:sp modelId="{52E5D3B3-A3CA-4A37-A3CF-E33F2691EB33}">
      <dsp:nvSpPr>
        <dsp:cNvPr id="0" name=""/>
        <dsp:cNvSpPr/>
      </dsp:nvSpPr>
      <dsp:spPr>
        <a:xfrm>
          <a:off x="4614938" y="211111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6A4AB-A46D-4836-BAB8-D5849604D212}">
      <dsp:nvSpPr>
        <dsp:cNvPr id="0" name=""/>
        <dsp:cNvSpPr/>
      </dsp:nvSpPr>
      <dsp:spPr>
        <a:xfrm>
          <a:off x="3850881" y="2123834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505E-434B-4504-AA42-26434296AD07}">
      <dsp:nvSpPr>
        <dsp:cNvPr id="0" name=""/>
        <dsp:cNvSpPr/>
      </dsp:nvSpPr>
      <dsp:spPr>
        <a:xfrm>
          <a:off x="776597" y="3372473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b="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76597" y="3372473"/>
        <a:ext cx="1641796" cy="656718"/>
      </dsp:txXfrm>
    </dsp:sp>
    <dsp:sp modelId="{B9D6E06D-E2CE-0B4C-B827-EAE2BF76ADE7}">
      <dsp:nvSpPr>
        <dsp:cNvPr id="0" name=""/>
        <dsp:cNvSpPr/>
      </dsp:nvSpPr>
      <dsp:spPr>
        <a:xfrm>
          <a:off x="1016646" y="205972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3DACC-4D61-F54A-B81B-B668A811D995}">
      <dsp:nvSpPr>
        <dsp:cNvPr id="0" name=""/>
        <dsp:cNvSpPr/>
      </dsp:nvSpPr>
      <dsp:spPr>
        <a:xfrm>
          <a:off x="1729023" y="2370239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E6776-CD6B-2F4F-82CF-660F20B5BF25}">
      <dsp:nvSpPr>
        <dsp:cNvPr id="0" name=""/>
        <dsp:cNvSpPr/>
      </dsp:nvSpPr>
      <dsp:spPr>
        <a:xfrm>
          <a:off x="3249611" y="331315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249611" y="3313151"/>
        <a:ext cx="1641796" cy="656718"/>
      </dsp:txXfrm>
    </dsp:sp>
    <dsp:sp modelId="{5EBE7B35-A249-D54F-B8D0-C1A7AF3A0377}">
      <dsp:nvSpPr>
        <dsp:cNvPr id="0" name=""/>
        <dsp:cNvSpPr/>
      </dsp:nvSpPr>
      <dsp:spPr>
        <a:xfrm>
          <a:off x="5888052" y="199775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4D44B-E50E-FE46-8A43-ED531B1780AF}">
      <dsp:nvSpPr>
        <dsp:cNvPr id="0" name=""/>
        <dsp:cNvSpPr/>
      </dsp:nvSpPr>
      <dsp:spPr>
        <a:xfrm>
          <a:off x="6127165" y="2192448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797CF-F0B4-624C-B9AA-8572C84B0451}">
      <dsp:nvSpPr>
        <dsp:cNvPr id="0" name=""/>
        <dsp:cNvSpPr/>
      </dsp:nvSpPr>
      <dsp:spPr>
        <a:xfrm>
          <a:off x="5675842" y="329468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</a:p>
      </dsp:txBody>
      <dsp:txXfrm>
        <a:off x="5675842" y="3294684"/>
        <a:ext cx="1641796" cy="656718"/>
      </dsp:txXfrm>
    </dsp:sp>
    <dsp:sp modelId="{EEDBC86E-074C-D04B-9ABF-CAEB2F1046E7}">
      <dsp:nvSpPr>
        <dsp:cNvPr id="0" name=""/>
        <dsp:cNvSpPr/>
      </dsp:nvSpPr>
      <dsp:spPr>
        <a:xfrm>
          <a:off x="8364540" y="2014896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5A9A4-0DBE-F148-9B70-B284A6AF2ED7}">
      <dsp:nvSpPr>
        <dsp:cNvPr id="0" name=""/>
        <dsp:cNvSpPr/>
      </dsp:nvSpPr>
      <dsp:spPr>
        <a:xfrm>
          <a:off x="8624701" y="2304151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F6404-86FA-6742-B6C2-CF6917859F61}">
      <dsp:nvSpPr>
        <dsp:cNvPr id="0" name=""/>
        <dsp:cNvSpPr/>
      </dsp:nvSpPr>
      <dsp:spPr>
        <a:xfrm>
          <a:off x="7915548" y="3332531"/>
          <a:ext cx="185767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</a:p>
      </dsp:txBody>
      <dsp:txXfrm>
        <a:off x="7915548" y="3332531"/>
        <a:ext cx="1857676" cy="6567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3599A-A5B6-4B5A-9A7D-4B376ECDE296}">
      <dsp:nvSpPr>
        <dsp:cNvPr id="0" name=""/>
        <dsp:cNvSpPr/>
      </dsp:nvSpPr>
      <dsp:spPr>
        <a:xfrm>
          <a:off x="0" y="0"/>
          <a:ext cx="10515600" cy="124293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solidFill>
            <a:schemeClr val="bg2">
              <a:lumMod val="9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C6152-C6FD-42FD-8045-A3C4BFF30D4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3788E-BF05-4C08-9C25-D401FF98AB9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La realización de </a:t>
          </a:r>
          <a:r>
            <a:rPr lang="es-ES" sz="1900" b="1" kern="1200" dirty="0"/>
            <a:t>encuestas</a:t>
          </a:r>
          <a:r>
            <a:rPr lang="es-ES" sz="1900" kern="1200" dirty="0"/>
            <a:t> y un </a:t>
          </a:r>
          <a:r>
            <a:rPr lang="es-ES" sz="1900" b="1" kern="1200" dirty="0"/>
            <a:t>análisis competitivo </a:t>
          </a:r>
          <a:r>
            <a:rPr lang="es-ES" sz="1900" kern="1200" dirty="0"/>
            <a:t>ha sido muy importante para la obtención clara de los requisitos y casos de uso base de la aplicación, desde los cuales ha resultado más fácil desarrollar proyecto.</a:t>
          </a:r>
          <a:endParaRPr lang="en-US" sz="1900" kern="1200" dirty="0"/>
        </a:p>
      </dsp:txBody>
      <dsp:txXfrm>
        <a:off x="1435590" y="531"/>
        <a:ext cx="9080009" cy="1242935"/>
      </dsp:txXfrm>
    </dsp:sp>
    <dsp:sp modelId="{A1000952-CEB2-40D2-BDB3-2D5DCAB85691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solidFill>
            <a:schemeClr val="bg2">
              <a:lumMod val="9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7FDE0-8F20-4CE5-9B61-9E5FD8500243}">
      <dsp:nvSpPr>
        <dsp:cNvPr id="0" name=""/>
        <dsp:cNvSpPr/>
      </dsp:nvSpPr>
      <dsp:spPr>
        <a:xfrm>
          <a:off x="304799" y="1786254"/>
          <a:ext cx="825991" cy="778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8E760-292C-4F49-A175-1D9C8352AD4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La utilización </a:t>
          </a:r>
          <a:r>
            <a:rPr lang="es-ES" sz="1900" b="0" kern="1200" dirty="0"/>
            <a:t>del </a:t>
          </a:r>
          <a:r>
            <a:rPr lang="es-ES" sz="1900" b="1" kern="1200" dirty="0" err="1"/>
            <a:t>framework</a:t>
          </a:r>
          <a:r>
            <a:rPr lang="es-ES" sz="1900" b="1" kern="1200" dirty="0"/>
            <a:t> </a:t>
          </a:r>
          <a:r>
            <a:rPr lang="es-ES" sz="1900" b="1" kern="1200" dirty="0" err="1"/>
            <a:t>Nuxt</a:t>
          </a:r>
          <a:r>
            <a:rPr lang="es-ES" sz="1900" b="1" kern="1200" dirty="0"/>
            <a:t> </a:t>
          </a:r>
          <a:r>
            <a:rPr lang="es-ES" sz="1900" kern="1200" dirty="0"/>
            <a:t>en el </a:t>
          </a:r>
          <a:r>
            <a:rPr lang="es-ES" sz="1900" kern="1200" dirty="0" err="1"/>
            <a:t>frontend</a:t>
          </a:r>
          <a:r>
            <a:rPr lang="es-ES" sz="1900" kern="1200" dirty="0"/>
            <a:t> y del </a:t>
          </a:r>
          <a:r>
            <a:rPr lang="es-ES" sz="1900" b="1" kern="1200" dirty="0"/>
            <a:t>proveedor</a:t>
          </a:r>
          <a:r>
            <a:rPr lang="es-ES" sz="1900" kern="1200" dirty="0"/>
            <a:t> </a:t>
          </a:r>
          <a:r>
            <a:rPr lang="es-ES" sz="1900" b="1" kern="1200" dirty="0"/>
            <a:t>Firebase</a:t>
          </a:r>
          <a:r>
            <a:rPr lang="es-ES" sz="1900" kern="1200" dirty="0"/>
            <a:t> en el backend han simplificado la </a:t>
          </a:r>
          <a:r>
            <a:rPr lang="es-ES" sz="1900" kern="1200" dirty="0" err="1"/>
            <a:t>la</a:t>
          </a:r>
          <a:r>
            <a:rPr lang="es-ES" sz="1900" kern="1200" dirty="0"/>
            <a:t> implementación de una aplicación que destaca por su adaptabilidad y escalabilidad.</a:t>
          </a:r>
          <a:endParaRPr lang="en-US" sz="1900" kern="1200" dirty="0"/>
        </a:p>
      </dsp:txBody>
      <dsp:txXfrm>
        <a:off x="1435590" y="1554201"/>
        <a:ext cx="9080009" cy="1242935"/>
      </dsp:txXfrm>
    </dsp:sp>
    <dsp:sp modelId="{A2F5F6EA-4E0D-4D17-8CDD-5895A69705F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solidFill>
            <a:schemeClr val="bg2">
              <a:lumMod val="9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04B43-4F96-480B-80F8-3A9CDF2384E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050BC-DD89-498C-BB93-0217543ADBE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/>
            <a:t>El resultado final ha sido satisfactorio.</a:t>
          </a:r>
          <a:r>
            <a:rPr lang="es-ES" sz="1900" kern="1200" dirty="0"/>
            <a:t> Ha sido posible la producción de una red social para aficionados a los videojuegos, adquiriendo en el proceso conocimientos básicos sobre el desarrollo de aplicaciones web progresivas y las tecnologías utilizadas para ello.</a:t>
          </a:r>
          <a:endParaRPr lang="en-US" sz="1900" kern="1200" dirty="0"/>
        </a:p>
      </dsp:txBody>
      <dsp:txXfrm>
        <a:off x="1435590" y="3107870"/>
        <a:ext cx="9080009" cy="12429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BF669-8E6E-4E92-A554-90D616C4283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AB1D8-2566-4649-A87B-F6ABBFCA4FD2}">
      <dsp:nvSpPr>
        <dsp:cNvPr id="0" name=""/>
        <dsp:cNvSpPr/>
      </dsp:nvSpPr>
      <dsp:spPr>
        <a:xfrm>
          <a:off x="499280" y="402885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D25D9-1E21-4E31-B424-91EB13E80E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Correcciones y optimizaciones </a:t>
          </a:r>
          <a:endParaRPr lang="en-US" sz="2100" kern="1200" dirty="0"/>
        </a:p>
      </dsp:txBody>
      <dsp:txXfrm>
        <a:off x="1941716" y="718"/>
        <a:ext cx="4571887" cy="1681139"/>
      </dsp:txXfrm>
    </dsp:sp>
    <dsp:sp modelId="{6CC6296F-CB47-4793-B220-F1FD270DBCA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3C2FC-192F-41D6-A2E1-74246426E3D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BF93B-9192-4785-B1E6-13FA8EBC8A8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/>
            <a:t>Ampliar contenido de las publicaciones, permitiendo también la inclusión de contenido multimedia o las menciones a otros usuarios. </a:t>
          </a:r>
        </a:p>
      </dsp:txBody>
      <dsp:txXfrm>
        <a:off x="1941716" y="2102143"/>
        <a:ext cx="4571887" cy="1681139"/>
      </dsp:txXfrm>
    </dsp:sp>
    <dsp:sp modelId="{2744C2B7-7C09-42B7-A866-42BF672A265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17EFD-78AF-42EE-BD00-FD7EABA76480}">
      <dsp:nvSpPr>
        <dsp:cNvPr id="0" name=""/>
        <dsp:cNvSpPr/>
      </dsp:nvSpPr>
      <dsp:spPr>
        <a:xfrm>
          <a:off x="439391" y="4654037"/>
          <a:ext cx="924626" cy="924626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DC31A-E84D-49AC-8736-254ED418C6C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Incluir logros o premios en base a criterios de uso, éxito de publicaciones y de relaciones. </a:t>
          </a:r>
          <a:endParaRPr lang="en-US" sz="2100" kern="1200" dirty="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314CD-B3E6-F249-864C-07AFFDFAAAE1}">
      <dsp:nvSpPr>
        <dsp:cNvPr id="0" name=""/>
        <dsp:cNvSpPr/>
      </dsp:nvSpPr>
      <dsp:spPr>
        <a:xfrm>
          <a:off x="0" y="414727"/>
          <a:ext cx="2453976" cy="160902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rgbClr val="00B050">
              <a:alpha val="99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Combinar el mundo de las </a:t>
          </a:r>
          <a:r>
            <a:rPr lang="es-ES" sz="2000" b="1" kern="1200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redes sociales </a:t>
          </a:r>
          <a:r>
            <a:rPr lang="es-ES" sz="2000" kern="1200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y el de los </a:t>
          </a:r>
          <a:r>
            <a:rPr lang="es-ES" sz="2000" b="1" kern="1200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videojuegos</a:t>
          </a:r>
          <a:endParaRPr lang="es-ES" sz="2000" b="1" kern="1200" dirty="0">
            <a:latin typeface="Tw Cen MT" panose="020B0602020104020603" pitchFamily="34" charset="77"/>
          </a:endParaRPr>
        </a:p>
      </dsp:txBody>
      <dsp:txXfrm>
        <a:off x="47127" y="461854"/>
        <a:ext cx="2359722" cy="1514774"/>
      </dsp:txXfrm>
    </dsp:sp>
    <dsp:sp modelId="{8628F72D-EA84-954F-ACEB-8E1DAC4E2F0D}">
      <dsp:nvSpPr>
        <dsp:cNvPr id="0" name=""/>
        <dsp:cNvSpPr/>
      </dsp:nvSpPr>
      <dsp:spPr>
        <a:xfrm rot="2979">
          <a:off x="2633102" y="990607"/>
          <a:ext cx="1251674" cy="329450"/>
        </a:xfrm>
        <a:prstGeom prst="left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2731937" y="1056497"/>
        <a:ext cx="1054004" cy="197670"/>
      </dsp:txXfrm>
    </dsp:sp>
    <dsp:sp modelId="{0784F4D4-57B3-0E4E-8A02-6AC7B87C64B3}">
      <dsp:nvSpPr>
        <dsp:cNvPr id="0" name=""/>
        <dsp:cNvSpPr/>
      </dsp:nvSpPr>
      <dsp:spPr>
        <a:xfrm>
          <a:off x="4018568" y="369294"/>
          <a:ext cx="2527980" cy="170692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Aprender acerca del desarrollo de </a:t>
          </a:r>
          <a:r>
            <a:rPr lang="es-ES" sz="2000" b="1" kern="1200" dirty="0"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aplicaciones web </a:t>
          </a:r>
          <a:r>
            <a:rPr lang="es-ES" sz="2000" kern="1200" dirty="0"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y los </a:t>
          </a:r>
          <a:r>
            <a:rPr lang="es-ES" sz="2000" b="1" i="1" kern="1200" dirty="0"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tecnologías </a:t>
          </a:r>
          <a:r>
            <a:rPr lang="es-ES" sz="2000" kern="1200" dirty="0"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utilizadas</a:t>
          </a:r>
          <a:r>
            <a:rPr lang="es-ES" sz="1900" kern="1200" dirty="0"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endParaRPr lang="es-ES" sz="1900" kern="1200" dirty="0">
            <a:latin typeface="Tw Cen MT" panose="020B0602020104020603" pitchFamily="34" charset="77"/>
          </a:endParaRPr>
        </a:p>
      </dsp:txBody>
      <dsp:txXfrm>
        <a:off x="4068562" y="419288"/>
        <a:ext cx="2427992" cy="1606934"/>
      </dsp:txXfrm>
    </dsp:sp>
    <dsp:sp modelId="{271341A4-D98E-DC4B-ACEE-11A0C5F6102B}">
      <dsp:nvSpPr>
        <dsp:cNvPr id="0" name=""/>
        <dsp:cNvSpPr/>
      </dsp:nvSpPr>
      <dsp:spPr>
        <a:xfrm rot="10802979">
          <a:off x="2635794" y="628682"/>
          <a:ext cx="1251674" cy="329450"/>
        </a:xfrm>
        <a:prstGeom prst="left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>
            <a:solidFill>
              <a:schemeClr val="bg2">
                <a:lumMod val="50000"/>
              </a:schemeClr>
            </a:solidFill>
          </a:endParaRPr>
        </a:p>
      </dsp:txBody>
      <dsp:txXfrm rot="10800000">
        <a:off x="2734629" y="694572"/>
        <a:ext cx="1054004" cy="197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05288-CD8F-EC45-AE3F-874A5E219771}">
      <dsp:nvSpPr>
        <dsp:cNvPr id="0" name=""/>
        <dsp:cNvSpPr/>
      </dsp:nvSpPr>
      <dsp:spPr>
        <a:xfrm>
          <a:off x="2084072" y="140727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22430-C5F9-2E42-8851-836F2F7AF136}">
      <dsp:nvSpPr>
        <dsp:cNvPr id="0" name=""/>
        <dsp:cNvSpPr/>
      </dsp:nvSpPr>
      <dsp:spPr>
        <a:xfrm>
          <a:off x="2283483" y="314908"/>
          <a:ext cx="574628" cy="57462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D3A7C-AF6D-2149-82BF-5A8710F29EA3}">
      <dsp:nvSpPr>
        <dsp:cNvPr id="0" name=""/>
        <dsp:cNvSpPr/>
      </dsp:nvSpPr>
      <dsp:spPr>
        <a:xfrm>
          <a:off x="782384" y="1147260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82384" y="1147260"/>
        <a:ext cx="1641796" cy="656718"/>
      </dsp:txXfrm>
    </dsp:sp>
    <dsp:sp modelId="{FA271979-DC4E-4CB3-80B7-F90BD47218D8}">
      <dsp:nvSpPr>
        <dsp:cNvPr id="0" name=""/>
        <dsp:cNvSpPr/>
      </dsp:nvSpPr>
      <dsp:spPr>
        <a:xfrm>
          <a:off x="4643643" y="306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0A2B6-E6F2-427B-9B27-EC63486B44DD}">
      <dsp:nvSpPr>
        <dsp:cNvPr id="0" name=""/>
        <dsp:cNvSpPr/>
      </dsp:nvSpPr>
      <dsp:spPr>
        <a:xfrm>
          <a:off x="4804209" y="197476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7D472-6867-48AE-BA2D-6D7C7EFC6B40}">
      <dsp:nvSpPr>
        <dsp:cNvPr id="0" name=""/>
        <dsp:cNvSpPr/>
      </dsp:nvSpPr>
      <dsp:spPr>
        <a:xfrm>
          <a:off x="3144717" y="1123244"/>
          <a:ext cx="1801691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b="1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sz="1700" b="1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144717" y="1123244"/>
        <a:ext cx="1801691" cy="656718"/>
      </dsp:txXfrm>
    </dsp:sp>
    <dsp:sp modelId="{DCB86BB2-8C95-44E7-AAC2-A95C08BBE6EB}">
      <dsp:nvSpPr>
        <dsp:cNvPr id="0" name=""/>
        <dsp:cNvSpPr/>
      </dsp:nvSpPr>
      <dsp:spPr>
        <a:xfrm>
          <a:off x="7208772" y="77092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A6452-9E8F-4A7B-A819-C33F3B0DBF74}">
      <dsp:nvSpPr>
        <dsp:cNvPr id="0" name=""/>
        <dsp:cNvSpPr/>
      </dsp:nvSpPr>
      <dsp:spPr>
        <a:xfrm>
          <a:off x="5110803" y="250785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2C3C6-844C-4710-BB49-57B42E3CD05A}">
      <dsp:nvSpPr>
        <dsp:cNvPr id="0" name=""/>
        <dsp:cNvSpPr/>
      </dsp:nvSpPr>
      <dsp:spPr>
        <a:xfrm>
          <a:off x="5629921" y="1105952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5629921" y="1105952"/>
        <a:ext cx="1641796" cy="656718"/>
      </dsp:txXfrm>
    </dsp:sp>
    <dsp:sp modelId="{456B60C3-76E4-D443-A687-BA9DD73CD705}">
      <dsp:nvSpPr>
        <dsp:cNvPr id="0" name=""/>
        <dsp:cNvSpPr/>
      </dsp:nvSpPr>
      <dsp:spPr>
        <a:xfrm>
          <a:off x="6092544" y="0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9654F-7031-5E4B-A870-1671CCBF1C22}">
      <dsp:nvSpPr>
        <dsp:cNvPr id="0" name=""/>
        <dsp:cNvSpPr/>
      </dsp:nvSpPr>
      <dsp:spPr>
        <a:xfrm>
          <a:off x="2356166" y="2355783"/>
          <a:ext cx="574628" cy="57462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1AD66-D4CC-AD4A-86F7-B0F0D20ACF6C}">
      <dsp:nvSpPr>
        <dsp:cNvPr id="0" name=""/>
        <dsp:cNvSpPr/>
      </dsp:nvSpPr>
      <dsp:spPr>
        <a:xfrm>
          <a:off x="8059994" y="10888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8059994" y="1088825"/>
        <a:ext cx="1641796" cy="656718"/>
      </dsp:txXfrm>
    </dsp:sp>
    <dsp:sp modelId="{52E5D3B3-A3CA-4A37-A3CF-E33F2691EB33}">
      <dsp:nvSpPr>
        <dsp:cNvPr id="0" name=""/>
        <dsp:cNvSpPr/>
      </dsp:nvSpPr>
      <dsp:spPr>
        <a:xfrm>
          <a:off x="4694885" y="211111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6A4AB-A46D-4836-BAB8-D5849604D212}">
      <dsp:nvSpPr>
        <dsp:cNvPr id="0" name=""/>
        <dsp:cNvSpPr/>
      </dsp:nvSpPr>
      <dsp:spPr>
        <a:xfrm>
          <a:off x="3930829" y="2123834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505E-434B-4504-AA42-26434296AD07}">
      <dsp:nvSpPr>
        <dsp:cNvPr id="0" name=""/>
        <dsp:cNvSpPr/>
      </dsp:nvSpPr>
      <dsp:spPr>
        <a:xfrm>
          <a:off x="786210" y="3372473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86210" y="3372473"/>
        <a:ext cx="1641796" cy="656718"/>
      </dsp:txXfrm>
    </dsp:sp>
    <dsp:sp modelId="{B9D6E06D-E2CE-0B4C-B827-EAE2BF76ADE7}">
      <dsp:nvSpPr>
        <dsp:cNvPr id="0" name=""/>
        <dsp:cNvSpPr/>
      </dsp:nvSpPr>
      <dsp:spPr>
        <a:xfrm>
          <a:off x="1124586" y="205972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3DACC-4D61-F54A-B81B-B668A811D995}">
      <dsp:nvSpPr>
        <dsp:cNvPr id="0" name=""/>
        <dsp:cNvSpPr/>
      </dsp:nvSpPr>
      <dsp:spPr>
        <a:xfrm>
          <a:off x="1836963" y="2370239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E6776-CD6B-2F4F-82CF-660F20B5BF25}">
      <dsp:nvSpPr>
        <dsp:cNvPr id="0" name=""/>
        <dsp:cNvSpPr/>
      </dsp:nvSpPr>
      <dsp:spPr>
        <a:xfrm>
          <a:off x="3180434" y="331404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180434" y="3314044"/>
        <a:ext cx="1641796" cy="656718"/>
      </dsp:txXfrm>
    </dsp:sp>
    <dsp:sp modelId="{5EBE7B35-A249-D54F-B8D0-C1A7AF3A0377}">
      <dsp:nvSpPr>
        <dsp:cNvPr id="0" name=""/>
        <dsp:cNvSpPr/>
      </dsp:nvSpPr>
      <dsp:spPr>
        <a:xfrm>
          <a:off x="5995992" y="199775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4D44B-E50E-FE46-8A43-ED531B1780AF}">
      <dsp:nvSpPr>
        <dsp:cNvPr id="0" name=""/>
        <dsp:cNvSpPr/>
      </dsp:nvSpPr>
      <dsp:spPr>
        <a:xfrm>
          <a:off x="6235105" y="2192448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797CF-F0B4-624C-B9AA-8572C84B0451}">
      <dsp:nvSpPr>
        <dsp:cNvPr id="0" name=""/>
        <dsp:cNvSpPr/>
      </dsp:nvSpPr>
      <dsp:spPr>
        <a:xfrm>
          <a:off x="5675834" y="327798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</a:p>
      </dsp:txBody>
      <dsp:txXfrm>
        <a:off x="5675834" y="3277984"/>
        <a:ext cx="1641796" cy="656718"/>
      </dsp:txXfrm>
    </dsp:sp>
    <dsp:sp modelId="{EEDBC86E-074C-D04B-9ABF-CAEB2F1046E7}">
      <dsp:nvSpPr>
        <dsp:cNvPr id="0" name=""/>
        <dsp:cNvSpPr/>
      </dsp:nvSpPr>
      <dsp:spPr>
        <a:xfrm>
          <a:off x="8364540" y="2014896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5A9A4-0DBE-F148-9B70-B284A6AF2ED7}">
      <dsp:nvSpPr>
        <dsp:cNvPr id="0" name=""/>
        <dsp:cNvSpPr/>
      </dsp:nvSpPr>
      <dsp:spPr>
        <a:xfrm>
          <a:off x="8624701" y="2304151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F6404-86FA-6742-B6C2-CF6917859F61}">
      <dsp:nvSpPr>
        <dsp:cNvPr id="0" name=""/>
        <dsp:cNvSpPr/>
      </dsp:nvSpPr>
      <dsp:spPr>
        <a:xfrm>
          <a:off x="8023488" y="33325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</a:p>
      </dsp:txBody>
      <dsp:txXfrm>
        <a:off x="8023488" y="3332531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05288-CD8F-EC45-AE3F-874A5E219771}">
      <dsp:nvSpPr>
        <dsp:cNvPr id="0" name=""/>
        <dsp:cNvSpPr/>
      </dsp:nvSpPr>
      <dsp:spPr>
        <a:xfrm>
          <a:off x="2164019" y="140727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22430-C5F9-2E42-8851-836F2F7AF136}">
      <dsp:nvSpPr>
        <dsp:cNvPr id="0" name=""/>
        <dsp:cNvSpPr/>
      </dsp:nvSpPr>
      <dsp:spPr>
        <a:xfrm>
          <a:off x="2626306" y="485050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D3A7C-AF6D-2149-82BF-5A8710F29EA3}">
      <dsp:nvSpPr>
        <dsp:cNvPr id="0" name=""/>
        <dsp:cNvSpPr/>
      </dsp:nvSpPr>
      <dsp:spPr>
        <a:xfrm>
          <a:off x="756830" y="1147260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56830" y="1147260"/>
        <a:ext cx="1641796" cy="656718"/>
      </dsp:txXfrm>
    </dsp:sp>
    <dsp:sp modelId="{FA271979-DC4E-4CB3-80B7-F90BD47218D8}">
      <dsp:nvSpPr>
        <dsp:cNvPr id="0" name=""/>
        <dsp:cNvSpPr/>
      </dsp:nvSpPr>
      <dsp:spPr>
        <a:xfrm>
          <a:off x="4643643" y="306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0A2B6-E6F2-427B-9B27-EC63486B44DD}">
      <dsp:nvSpPr>
        <dsp:cNvPr id="0" name=""/>
        <dsp:cNvSpPr/>
      </dsp:nvSpPr>
      <dsp:spPr>
        <a:xfrm>
          <a:off x="4804209" y="197476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7D472-6867-48AE-BA2D-6D7C7EFC6B40}">
      <dsp:nvSpPr>
        <dsp:cNvPr id="0" name=""/>
        <dsp:cNvSpPr/>
      </dsp:nvSpPr>
      <dsp:spPr>
        <a:xfrm>
          <a:off x="3224664" y="1088070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224664" y="1088070"/>
        <a:ext cx="1641796" cy="656718"/>
      </dsp:txXfrm>
    </dsp:sp>
    <dsp:sp modelId="{DCB86BB2-8C95-44E7-AAC2-A95C08BBE6EB}">
      <dsp:nvSpPr>
        <dsp:cNvPr id="0" name=""/>
        <dsp:cNvSpPr/>
      </dsp:nvSpPr>
      <dsp:spPr>
        <a:xfrm>
          <a:off x="7128825" y="77092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A6452-9E8F-4A7B-A819-C33F3B0DBF74}">
      <dsp:nvSpPr>
        <dsp:cNvPr id="0" name=""/>
        <dsp:cNvSpPr/>
      </dsp:nvSpPr>
      <dsp:spPr>
        <a:xfrm>
          <a:off x="5030856" y="250785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2C3C6-844C-4710-BB49-57B42E3CD05A}">
      <dsp:nvSpPr>
        <dsp:cNvPr id="0" name=""/>
        <dsp:cNvSpPr/>
      </dsp:nvSpPr>
      <dsp:spPr>
        <a:xfrm>
          <a:off x="5602725" y="1105952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b="1" kern="120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sz="1700" b="1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5602725" y="1105952"/>
        <a:ext cx="1641796" cy="656718"/>
      </dsp:txXfrm>
    </dsp:sp>
    <dsp:sp modelId="{456B60C3-76E4-D443-A687-BA9DD73CD705}">
      <dsp:nvSpPr>
        <dsp:cNvPr id="0" name=""/>
        <dsp:cNvSpPr/>
      </dsp:nvSpPr>
      <dsp:spPr>
        <a:xfrm>
          <a:off x="6012597" y="0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9654F-7031-5E4B-A870-1671CCBF1C22}">
      <dsp:nvSpPr>
        <dsp:cNvPr id="0" name=""/>
        <dsp:cNvSpPr/>
      </dsp:nvSpPr>
      <dsp:spPr>
        <a:xfrm>
          <a:off x="2276218" y="2355783"/>
          <a:ext cx="574628" cy="57462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1AD66-D4CC-AD4A-86F7-B0F0D20ACF6C}">
      <dsp:nvSpPr>
        <dsp:cNvPr id="0" name=""/>
        <dsp:cNvSpPr/>
      </dsp:nvSpPr>
      <dsp:spPr>
        <a:xfrm>
          <a:off x="8067965" y="10888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8067965" y="1088825"/>
        <a:ext cx="1641796" cy="656718"/>
      </dsp:txXfrm>
    </dsp:sp>
    <dsp:sp modelId="{52E5D3B3-A3CA-4A37-A3CF-E33F2691EB33}">
      <dsp:nvSpPr>
        <dsp:cNvPr id="0" name=""/>
        <dsp:cNvSpPr/>
      </dsp:nvSpPr>
      <dsp:spPr>
        <a:xfrm>
          <a:off x="4614938" y="211111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6A4AB-A46D-4836-BAB8-D5849604D212}">
      <dsp:nvSpPr>
        <dsp:cNvPr id="0" name=""/>
        <dsp:cNvSpPr/>
      </dsp:nvSpPr>
      <dsp:spPr>
        <a:xfrm>
          <a:off x="3850881" y="2123834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505E-434B-4504-AA42-26434296AD07}">
      <dsp:nvSpPr>
        <dsp:cNvPr id="0" name=""/>
        <dsp:cNvSpPr/>
      </dsp:nvSpPr>
      <dsp:spPr>
        <a:xfrm>
          <a:off x="706262" y="3372473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06262" y="3372473"/>
        <a:ext cx="1641796" cy="656718"/>
      </dsp:txXfrm>
    </dsp:sp>
    <dsp:sp modelId="{B9D6E06D-E2CE-0B4C-B827-EAE2BF76ADE7}">
      <dsp:nvSpPr>
        <dsp:cNvPr id="0" name=""/>
        <dsp:cNvSpPr/>
      </dsp:nvSpPr>
      <dsp:spPr>
        <a:xfrm>
          <a:off x="1124586" y="205972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3DACC-4D61-F54A-B81B-B668A811D995}">
      <dsp:nvSpPr>
        <dsp:cNvPr id="0" name=""/>
        <dsp:cNvSpPr/>
      </dsp:nvSpPr>
      <dsp:spPr>
        <a:xfrm>
          <a:off x="1836963" y="2370239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E6776-CD6B-2F4F-82CF-660F20B5BF25}">
      <dsp:nvSpPr>
        <dsp:cNvPr id="0" name=""/>
        <dsp:cNvSpPr/>
      </dsp:nvSpPr>
      <dsp:spPr>
        <a:xfrm>
          <a:off x="3180434" y="331404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180434" y="3314044"/>
        <a:ext cx="1641796" cy="656718"/>
      </dsp:txXfrm>
    </dsp:sp>
    <dsp:sp modelId="{5EBE7B35-A249-D54F-B8D0-C1A7AF3A0377}">
      <dsp:nvSpPr>
        <dsp:cNvPr id="0" name=""/>
        <dsp:cNvSpPr/>
      </dsp:nvSpPr>
      <dsp:spPr>
        <a:xfrm>
          <a:off x="5995992" y="199775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4D44B-E50E-FE46-8A43-ED531B1780AF}">
      <dsp:nvSpPr>
        <dsp:cNvPr id="0" name=""/>
        <dsp:cNvSpPr/>
      </dsp:nvSpPr>
      <dsp:spPr>
        <a:xfrm>
          <a:off x="6235105" y="2192448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797CF-F0B4-624C-B9AA-8572C84B0451}">
      <dsp:nvSpPr>
        <dsp:cNvPr id="0" name=""/>
        <dsp:cNvSpPr/>
      </dsp:nvSpPr>
      <dsp:spPr>
        <a:xfrm>
          <a:off x="5675834" y="327798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5675834" y="3277984"/>
        <a:ext cx="1641796" cy="656718"/>
      </dsp:txXfrm>
    </dsp:sp>
    <dsp:sp modelId="{EEDBC86E-074C-D04B-9ABF-CAEB2F1046E7}">
      <dsp:nvSpPr>
        <dsp:cNvPr id="0" name=""/>
        <dsp:cNvSpPr/>
      </dsp:nvSpPr>
      <dsp:spPr>
        <a:xfrm>
          <a:off x="8364540" y="2014896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5A9A4-0DBE-F148-9B70-B284A6AF2ED7}">
      <dsp:nvSpPr>
        <dsp:cNvPr id="0" name=""/>
        <dsp:cNvSpPr/>
      </dsp:nvSpPr>
      <dsp:spPr>
        <a:xfrm>
          <a:off x="8624701" y="2304151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F6404-86FA-6742-B6C2-CF6917859F61}">
      <dsp:nvSpPr>
        <dsp:cNvPr id="0" name=""/>
        <dsp:cNvSpPr/>
      </dsp:nvSpPr>
      <dsp:spPr>
        <a:xfrm>
          <a:off x="8023488" y="33325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8023488" y="3332531"/>
        <a:ext cx="1641796" cy="656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05288-CD8F-EC45-AE3F-874A5E219771}">
      <dsp:nvSpPr>
        <dsp:cNvPr id="0" name=""/>
        <dsp:cNvSpPr/>
      </dsp:nvSpPr>
      <dsp:spPr>
        <a:xfrm>
          <a:off x="2164019" y="140727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22430-C5F9-2E42-8851-836F2F7AF136}">
      <dsp:nvSpPr>
        <dsp:cNvPr id="0" name=""/>
        <dsp:cNvSpPr/>
      </dsp:nvSpPr>
      <dsp:spPr>
        <a:xfrm>
          <a:off x="2363431" y="314908"/>
          <a:ext cx="574628" cy="57462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D3A7C-AF6D-2149-82BF-5A8710F29EA3}">
      <dsp:nvSpPr>
        <dsp:cNvPr id="0" name=""/>
        <dsp:cNvSpPr/>
      </dsp:nvSpPr>
      <dsp:spPr>
        <a:xfrm>
          <a:off x="756830" y="1147260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56830" y="1147260"/>
        <a:ext cx="1641796" cy="656718"/>
      </dsp:txXfrm>
    </dsp:sp>
    <dsp:sp modelId="{FA271979-DC4E-4CB3-80B7-F90BD47218D8}">
      <dsp:nvSpPr>
        <dsp:cNvPr id="0" name=""/>
        <dsp:cNvSpPr/>
      </dsp:nvSpPr>
      <dsp:spPr>
        <a:xfrm>
          <a:off x="4643643" y="306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0A2B6-E6F2-427B-9B27-EC63486B44DD}">
      <dsp:nvSpPr>
        <dsp:cNvPr id="0" name=""/>
        <dsp:cNvSpPr/>
      </dsp:nvSpPr>
      <dsp:spPr>
        <a:xfrm>
          <a:off x="4804209" y="197476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7D472-6867-48AE-BA2D-6D7C7EFC6B40}">
      <dsp:nvSpPr>
        <dsp:cNvPr id="0" name=""/>
        <dsp:cNvSpPr/>
      </dsp:nvSpPr>
      <dsp:spPr>
        <a:xfrm>
          <a:off x="3224664" y="1088070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224664" y="1088070"/>
        <a:ext cx="1641796" cy="656718"/>
      </dsp:txXfrm>
    </dsp:sp>
    <dsp:sp modelId="{DCB86BB2-8C95-44E7-AAC2-A95C08BBE6EB}">
      <dsp:nvSpPr>
        <dsp:cNvPr id="0" name=""/>
        <dsp:cNvSpPr/>
      </dsp:nvSpPr>
      <dsp:spPr>
        <a:xfrm>
          <a:off x="7128825" y="77092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A6452-9E8F-4A7B-A819-C33F3B0DBF74}">
      <dsp:nvSpPr>
        <dsp:cNvPr id="0" name=""/>
        <dsp:cNvSpPr/>
      </dsp:nvSpPr>
      <dsp:spPr>
        <a:xfrm>
          <a:off x="5030856" y="250785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2C3C6-844C-4710-BB49-57B42E3CD05A}">
      <dsp:nvSpPr>
        <dsp:cNvPr id="0" name=""/>
        <dsp:cNvSpPr/>
      </dsp:nvSpPr>
      <dsp:spPr>
        <a:xfrm>
          <a:off x="5602725" y="1105952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5602725" y="1105952"/>
        <a:ext cx="1641796" cy="656718"/>
      </dsp:txXfrm>
    </dsp:sp>
    <dsp:sp modelId="{456B60C3-76E4-D443-A687-BA9DD73CD705}">
      <dsp:nvSpPr>
        <dsp:cNvPr id="0" name=""/>
        <dsp:cNvSpPr/>
      </dsp:nvSpPr>
      <dsp:spPr>
        <a:xfrm>
          <a:off x="6012597" y="0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9654F-7031-5E4B-A870-1671CCBF1C22}">
      <dsp:nvSpPr>
        <dsp:cNvPr id="0" name=""/>
        <dsp:cNvSpPr/>
      </dsp:nvSpPr>
      <dsp:spPr>
        <a:xfrm>
          <a:off x="2276218" y="2355783"/>
          <a:ext cx="574628" cy="57462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1AD66-D4CC-AD4A-86F7-B0F0D20ACF6C}">
      <dsp:nvSpPr>
        <dsp:cNvPr id="0" name=""/>
        <dsp:cNvSpPr/>
      </dsp:nvSpPr>
      <dsp:spPr>
        <a:xfrm>
          <a:off x="8067965" y="10888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sz="1700" b="1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8067965" y="1088825"/>
        <a:ext cx="1641796" cy="656718"/>
      </dsp:txXfrm>
    </dsp:sp>
    <dsp:sp modelId="{52E5D3B3-A3CA-4A37-A3CF-E33F2691EB33}">
      <dsp:nvSpPr>
        <dsp:cNvPr id="0" name=""/>
        <dsp:cNvSpPr/>
      </dsp:nvSpPr>
      <dsp:spPr>
        <a:xfrm>
          <a:off x="4614938" y="211111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6A4AB-A46D-4836-BAB8-D5849604D212}">
      <dsp:nvSpPr>
        <dsp:cNvPr id="0" name=""/>
        <dsp:cNvSpPr/>
      </dsp:nvSpPr>
      <dsp:spPr>
        <a:xfrm>
          <a:off x="3850881" y="2123834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505E-434B-4504-AA42-26434296AD07}">
      <dsp:nvSpPr>
        <dsp:cNvPr id="0" name=""/>
        <dsp:cNvSpPr/>
      </dsp:nvSpPr>
      <dsp:spPr>
        <a:xfrm>
          <a:off x="706262" y="3372473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06262" y="3372473"/>
        <a:ext cx="1641796" cy="656718"/>
      </dsp:txXfrm>
    </dsp:sp>
    <dsp:sp modelId="{B9D6E06D-E2CE-0B4C-B827-EAE2BF76ADE7}">
      <dsp:nvSpPr>
        <dsp:cNvPr id="0" name=""/>
        <dsp:cNvSpPr/>
      </dsp:nvSpPr>
      <dsp:spPr>
        <a:xfrm>
          <a:off x="1124586" y="205972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3DACC-4D61-F54A-B81B-B668A811D995}">
      <dsp:nvSpPr>
        <dsp:cNvPr id="0" name=""/>
        <dsp:cNvSpPr/>
      </dsp:nvSpPr>
      <dsp:spPr>
        <a:xfrm>
          <a:off x="1836963" y="2370239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E6776-CD6B-2F4F-82CF-660F20B5BF25}">
      <dsp:nvSpPr>
        <dsp:cNvPr id="0" name=""/>
        <dsp:cNvSpPr/>
      </dsp:nvSpPr>
      <dsp:spPr>
        <a:xfrm>
          <a:off x="3180434" y="331404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180434" y="3314044"/>
        <a:ext cx="1641796" cy="656718"/>
      </dsp:txXfrm>
    </dsp:sp>
    <dsp:sp modelId="{5EBE7B35-A249-D54F-B8D0-C1A7AF3A0377}">
      <dsp:nvSpPr>
        <dsp:cNvPr id="0" name=""/>
        <dsp:cNvSpPr/>
      </dsp:nvSpPr>
      <dsp:spPr>
        <a:xfrm>
          <a:off x="5995992" y="199775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4D44B-E50E-FE46-8A43-ED531B1780AF}">
      <dsp:nvSpPr>
        <dsp:cNvPr id="0" name=""/>
        <dsp:cNvSpPr/>
      </dsp:nvSpPr>
      <dsp:spPr>
        <a:xfrm>
          <a:off x="6235105" y="2192448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797CF-F0B4-624C-B9AA-8572C84B0451}">
      <dsp:nvSpPr>
        <dsp:cNvPr id="0" name=""/>
        <dsp:cNvSpPr/>
      </dsp:nvSpPr>
      <dsp:spPr>
        <a:xfrm>
          <a:off x="5675834" y="327798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</a:p>
      </dsp:txBody>
      <dsp:txXfrm>
        <a:off x="5675834" y="3277984"/>
        <a:ext cx="1641796" cy="656718"/>
      </dsp:txXfrm>
    </dsp:sp>
    <dsp:sp modelId="{EEDBC86E-074C-D04B-9ABF-CAEB2F1046E7}">
      <dsp:nvSpPr>
        <dsp:cNvPr id="0" name=""/>
        <dsp:cNvSpPr/>
      </dsp:nvSpPr>
      <dsp:spPr>
        <a:xfrm>
          <a:off x="8364540" y="2014896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5A9A4-0DBE-F148-9B70-B284A6AF2ED7}">
      <dsp:nvSpPr>
        <dsp:cNvPr id="0" name=""/>
        <dsp:cNvSpPr/>
      </dsp:nvSpPr>
      <dsp:spPr>
        <a:xfrm>
          <a:off x="8624701" y="2304151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F6404-86FA-6742-B6C2-CF6917859F61}">
      <dsp:nvSpPr>
        <dsp:cNvPr id="0" name=""/>
        <dsp:cNvSpPr/>
      </dsp:nvSpPr>
      <dsp:spPr>
        <a:xfrm>
          <a:off x="8023488" y="33325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</a:p>
      </dsp:txBody>
      <dsp:txXfrm>
        <a:off x="8023488" y="3332531"/>
        <a:ext cx="1641796" cy="6567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05288-CD8F-EC45-AE3F-874A5E219771}">
      <dsp:nvSpPr>
        <dsp:cNvPr id="0" name=""/>
        <dsp:cNvSpPr/>
      </dsp:nvSpPr>
      <dsp:spPr>
        <a:xfrm>
          <a:off x="2164019" y="140727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22430-C5F9-2E42-8851-836F2F7AF136}">
      <dsp:nvSpPr>
        <dsp:cNvPr id="0" name=""/>
        <dsp:cNvSpPr/>
      </dsp:nvSpPr>
      <dsp:spPr>
        <a:xfrm>
          <a:off x="2363431" y="314908"/>
          <a:ext cx="574628" cy="57462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D3A7C-AF6D-2149-82BF-5A8710F29EA3}">
      <dsp:nvSpPr>
        <dsp:cNvPr id="0" name=""/>
        <dsp:cNvSpPr/>
      </dsp:nvSpPr>
      <dsp:spPr>
        <a:xfrm>
          <a:off x="756830" y="1147260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56830" y="1147260"/>
        <a:ext cx="1641796" cy="656718"/>
      </dsp:txXfrm>
    </dsp:sp>
    <dsp:sp modelId="{FA271979-DC4E-4CB3-80B7-F90BD47218D8}">
      <dsp:nvSpPr>
        <dsp:cNvPr id="0" name=""/>
        <dsp:cNvSpPr/>
      </dsp:nvSpPr>
      <dsp:spPr>
        <a:xfrm>
          <a:off x="4643643" y="306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0A2B6-E6F2-427B-9B27-EC63486B44DD}">
      <dsp:nvSpPr>
        <dsp:cNvPr id="0" name=""/>
        <dsp:cNvSpPr/>
      </dsp:nvSpPr>
      <dsp:spPr>
        <a:xfrm>
          <a:off x="4804209" y="197476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7D472-6867-48AE-BA2D-6D7C7EFC6B40}">
      <dsp:nvSpPr>
        <dsp:cNvPr id="0" name=""/>
        <dsp:cNvSpPr/>
      </dsp:nvSpPr>
      <dsp:spPr>
        <a:xfrm>
          <a:off x="3224664" y="1088070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224664" y="1088070"/>
        <a:ext cx="1641796" cy="656718"/>
      </dsp:txXfrm>
    </dsp:sp>
    <dsp:sp modelId="{DCB86BB2-8C95-44E7-AAC2-A95C08BBE6EB}">
      <dsp:nvSpPr>
        <dsp:cNvPr id="0" name=""/>
        <dsp:cNvSpPr/>
      </dsp:nvSpPr>
      <dsp:spPr>
        <a:xfrm>
          <a:off x="7128825" y="77092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A6452-9E8F-4A7B-A819-C33F3B0DBF74}">
      <dsp:nvSpPr>
        <dsp:cNvPr id="0" name=""/>
        <dsp:cNvSpPr/>
      </dsp:nvSpPr>
      <dsp:spPr>
        <a:xfrm>
          <a:off x="5030856" y="250785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2C3C6-844C-4710-BB49-57B42E3CD05A}">
      <dsp:nvSpPr>
        <dsp:cNvPr id="0" name=""/>
        <dsp:cNvSpPr/>
      </dsp:nvSpPr>
      <dsp:spPr>
        <a:xfrm>
          <a:off x="5602725" y="1105952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5602725" y="1105952"/>
        <a:ext cx="1641796" cy="656718"/>
      </dsp:txXfrm>
    </dsp:sp>
    <dsp:sp modelId="{456B60C3-76E4-D443-A687-BA9DD73CD705}">
      <dsp:nvSpPr>
        <dsp:cNvPr id="0" name=""/>
        <dsp:cNvSpPr/>
      </dsp:nvSpPr>
      <dsp:spPr>
        <a:xfrm>
          <a:off x="6012597" y="0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9654F-7031-5E4B-A870-1671CCBF1C22}">
      <dsp:nvSpPr>
        <dsp:cNvPr id="0" name=""/>
        <dsp:cNvSpPr/>
      </dsp:nvSpPr>
      <dsp:spPr>
        <a:xfrm>
          <a:off x="2276218" y="2355783"/>
          <a:ext cx="574628" cy="57462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1AD66-D4CC-AD4A-86F7-B0F0D20ACF6C}">
      <dsp:nvSpPr>
        <dsp:cNvPr id="0" name=""/>
        <dsp:cNvSpPr/>
      </dsp:nvSpPr>
      <dsp:spPr>
        <a:xfrm>
          <a:off x="8067965" y="10888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8067965" y="1088825"/>
        <a:ext cx="1641796" cy="656718"/>
      </dsp:txXfrm>
    </dsp:sp>
    <dsp:sp modelId="{52E5D3B3-A3CA-4A37-A3CF-E33F2691EB33}">
      <dsp:nvSpPr>
        <dsp:cNvPr id="0" name=""/>
        <dsp:cNvSpPr/>
      </dsp:nvSpPr>
      <dsp:spPr>
        <a:xfrm>
          <a:off x="4614938" y="211111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6A4AB-A46D-4836-BAB8-D5849604D212}">
      <dsp:nvSpPr>
        <dsp:cNvPr id="0" name=""/>
        <dsp:cNvSpPr/>
      </dsp:nvSpPr>
      <dsp:spPr>
        <a:xfrm>
          <a:off x="3850881" y="2123834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505E-434B-4504-AA42-26434296AD07}">
      <dsp:nvSpPr>
        <dsp:cNvPr id="0" name=""/>
        <dsp:cNvSpPr/>
      </dsp:nvSpPr>
      <dsp:spPr>
        <a:xfrm>
          <a:off x="776597" y="3372473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b="1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sz="1700" b="1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76597" y="3372473"/>
        <a:ext cx="1641796" cy="656718"/>
      </dsp:txXfrm>
    </dsp:sp>
    <dsp:sp modelId="{B9D6E06D-E2CE-0B4C-B827-EAE2BF76ADE7}">
      <dsp:nvSpPr>
        <dsp:cNvPr id="0" name=""/>
        <dsp:cNvSpPr/>
      </dsp:nvSpPr>
      <dsp:spPr>
        <a:xfrm>
          <a:off x="1124586" y="205972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3DACC-4D61-F54A-B81B-B668A811D995}">
      <dsp:nvSpPr>
        <dsp:cNvPr id="0" name=""/>
        <dsp:cNvSpPr/>
      </dsp:nvSpPr>
      <dsp:spPr>
        <a:xfrm>
          <a:off x="1836963" y="2370239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E6776-CD6B-2F4F-82CF-660F20B5BF25}">
      <dsp:nvSpPr>
        <dsp:cNvPr id="0" name=""/>
        <dsp:cNvSpPr/>
      </dsp:nvSpPr>
      <dsp:spPr>
        <a:xfrm>
          <a:off x="3250768" y="331404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250768" y="3314044"/>
        <a:ext cx="1641796" cy="656718"/>
      </dsp:txXfrm>
    </dsp:sp>
    <dsp:sp modelId="{5EBE7B35-A249-D54F-B8D0-C1A7AF3A0377}">
      <dsp:nvSpPr>
        <dsp:cNvPr id="0" name=""/>
        <dsp:cNvSpPr/>
      </dsp:nvSpPr>
      <dsp:spPr>
        <a:xfrm>
          <a:off x="5995992" y="199775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4D44B-E50E-FE46-8A43-ED531B1780AF}">
      <dsp:nvSpPr>
        <dsp:cNvPr id="0" name=""/>
        <dsp:cNvSpPr/>
      </dsp:nvSpPr>
      <dsp:spPr>
        <a:xfrm>
          <a:off x="6235105" y="2192448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797CF-F0B4-624C-B9AA-8572C84B0451}">
      <dsp:nvSpPr>
        <dsp:cNvPr id="0" name=""/>
        <dsp:cNvSpPr/>
      </dsp:nvSpPr>
      <dsp:spPr>
        <a:xfrm>
          <a:off x="5675834" y="327798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</a:p>
      </dsp:txBody>
      <dsp:txXfrm>
        <a:off x="5675834" y="3277984"/>
        <a:ext cx="1641796" cy="656718"/>
      </dsp:txXfrm>
    </dsp:sp>
    <dsp:sp modelId="{EEDBC86E-074C-D04B-9ABF-CAEB2F1046E7}">
      <dsp:nvSpPr>
        <dsp:cNvPr id="0" name=""/>
        <dsp:cNvSpPr/>
      </dsp:nvSpPr>
      <dsp:spPr>
        <a:xfrm>
          <a:off x="8364540" y="2014896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5A9A4-0DBE-F148-9B70-B284A6AF2ED7}">
      <dsp:nvSpPr>
        <dsp:cNvPr id="0" name=""/>
        <dsp:cNvSpPr/>
      </dsp:nvSpPr>
      <dsp:spPr>
        <a:xfrm>
          <a:off x="8624701" y="2304151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F6404-86FA-6742-B6C2-CF6917859F61}">
      <dsp:nvSpPr>
        <dsp:cNvPr id="0" name=""/>
        <dsp:cNvSpPr/>
      </dsp:nvSpPr>
      <dsp:spPr>
        <a:xfrm>
          <a:off x="8023488" y="33325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</a:p>
      </dsp:txBody>
      <dsp:txXfrm>
        <a:off x="8023488" y="3332531"/>
        <a:ext cx="1641796" cy="6567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05288-CD8F-EC45-AE3F-874A5E219771}">
      <dsp:nvSpPr>
        <dsp:cNvPr id="0" name=""/>
        <dsp:cNvSpPr/>
      </dsp:nvSpPr>
      <dsp:spPr>
        <a:xfrm>
          <a:off x="2164019" y="140727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22430-C5F9-2E42-8851-836F2F7AF136}">
      <dsp:nvSpPr>
        <dsp:cNvPr id="0" name=""/>
        <dsp:cNvSpPr/>
      </dsp:nvSpPr>
      <dsp:spPr>
        <a:xfrm>
          <a:off x="2363431" y="314908"/>
          <a:ext cx="574628" cy="57462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D3A7C-AF6D-2149-82BF-5A8710F29EA3}">
      <dsp:nvSpPr>
        <dsp:cNvPr id="0" name=""/>
        <dsp:cNvSpPr/>
      </dsp:nvSpPr>
      <dsp:spPr>
        <a:xfrm>
          <a:off x="756830" y="1147260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56830" y="1147260"/>
        <a:ext cx="1641796" cy="656718"/>
      </dsp:txXfrm>
    </dsp:sp>
    <dsp:sp modelId="{FA271979-DC4E-4CB3-80B7-F90BD47218D8}">
      <dsp:nvSpPr>
        <dsp:cNvPr id="0" name=""/>
        <dsp:cNvSpPr/>
      </dsp:nvSpPr>
      <dsp:spPr>
        <a:xfrm>
          <a:off x="4643643" y="306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0A2B6-E6F2-427B-9B27-EC63486B44DD}">
      <dsp:nvSpPr>
        <dsp:cNvPr id="0" name=""/>
        <dsp:cNvSpPr/>
      </dsp:nvSpPr>
      <dsp:spPr>
        <a:xfrm>
          <a:off x="4804209" y="197476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7D472-6867-48AE-BA2D-6D7C7EFC6B40}">
      <dsp:nvSpPr>
        <dsp:cNvPr id="0" name=""/>
        <dsp:cNvSpPr/>
      </dsp:nvSpPr>
      <dsp:spPr>
        <a:xfrm>
          <a:off x="3224664" y="1088070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224664" y="1088070"/>
        <a:ext cx="1641796" cy="656718"/>
      </dsp:txXfrm>
    </dsp:sp>
    <dsp:sp modelId="{DCB86BB2-8C95-44E7-AAC2-A95C08BBE6EB}">
      <dsp:nvSpPr>
        <dsp:cNvPr id="0" name=""/>
        <dsp:cNvSpPr/>
      </dsp:nvSpPr>
      <dsp:spPr>
        <a:xfrm>
          <a:off x="7128825" y="77092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A6452-9E8F-4A7B-A819-C33F3B0DBF74}">
      <dsp:nvSpPr>
        <dsp:cNvPr id="0" name=""/>
        <dsp:cNvSpPr/>
      </dsp:nvSpPr>
      <dsp:spPr>
        <a:xfrm>
          <a:off x="5030856" y="250785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2C3C6-844C-4710-BB49-57B42E3CD05A}">
      <dsp:nvSpPr>
        <dsp:cNvPr id="0" name=""/>
        <dsp:cNvSpPr/>
      </dsp:nvSpPr>
      <dsp:spPr>
        <a:xfrm>
          <a:off x="5602725" y="1105952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5602725" y="1105952"/>
        <a:ext cx="1641796" cy="656718"/>
      </dsp:txXfrm>
    </dsp:sp>
    <dsp:sp modelId="{456B60C3-76E4-D443-A687-BA9DD73CD705}">
      <dsp:nvSpPr>
        <dsp:cNvPr id="0" name=""/>
        <dsp:cNvSpPr/>
      </dsp:nvSpPr>
      <dsp:spPr>
        <a:xfrm>
          <a:off x="6012597" y="0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9654F-7031-5E4B-A870-1671CCBF1C22}">
      <dsp:nvSpPr>
        <dsp:cNvPr id="0" name=""/>
        <dsp:cNvSpPr/>
      </dsp:nvSpPr>
      <dsp:spPr>
        <a:xfrm>
          <a:off x="2276218" y="2355783"/>
          <a:ext cx="574628" cy="57462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1AD66-D4CC-AD4A-86F7-B0F0D20ACF6C}">
      <dsp:nvSpPr>
        <dsp:cNvPr id="0" name=""/>
        <dsp:cNvSpPr/>
      </dsp:nvSpPr>
      <dsp:spPr>
        <a:xfrm>
          <a:off x="8067965" y="10888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8067965" y="1088825"/>
        <a:ext cx="1641796" cy="656718"/>
      </dsp:txXfrm>
    </dsp:sp>
    <dsp:sp modelId="{52E5D3B3-A3CA-4A37-A3CF-E33F2691EB33}">
      <dsp:nvSpPr>
        <dsp:cNvPr id="0" name=""/>
        <dsp:cNvSpPr/>
      </dsp:nvSpPr>
      <dsp:spPr>
        <a:xfrm>
          <a:off x="4614938" y="211111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6A4AB-A46D-4836-BAB8-D5849604D212}">
      <dsp:nvSpPr>
        <dsp:cNvPr id="0" name=""/>
        <dsp:cNvSpPr/>
      </dsp:nvSpPr>
      <dsp:spPr>
        <a:xfrm>
          <a:off x="3850881" y="2123834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505E-434B-4504-AA42-26434296AD07}">
      <dsp:nvSpPr>
        <dsp:cNvPr id="0" name=""/>
        <dsp:cNvSpPr/>
      </dsp:nvSpPr>
      <dsp:spPr>
        <a:xfrm>
          <a:off x="776597" y="3372473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b="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76597" y="3372473"/>
        <a:ext cx="1641796" cy="656718"/>
      </dsp:txXfrm>
    </dsp:sp>
    <dsp:sp modelId="{B9D6E06D-E2CE-0B4C-B827-EAE2BF76ADE7}">
      <dsp:nvSpPr>
        <dsp:cNvPr id="0" name=""/>
        <dsp:cNvSpPr/>
      </dsp:nvSpPr>
      <dsp:spPr>
        <a:xfrm>
          <a:off x="1124586" y="205972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3DACC-4D61-F54A-B81B-B668A811D995}">
      <dsp:nvSpPr>
        <dsp:cNvPr id="0" name=""/>
        <dsp:cNvSpPr/>
      </dsp:nvSpPr>
      <dsp:spPr>
        <a:xfrm>
          <a:off x="1836963" y="2370239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E6776-CD6B-2F4F-82CF-660F20B5BF25}">
      <dsp:nvSpPr>
        <dsp:cNvPr id="0" name=""/>
        <dsp:cNvSpPr/>
      </dsp:nvSpPr>
      <dsp:spPr>
        <a:xfrm>
          <a:off x="3250768" y="331404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sz="1700" b="1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250768" y="3314044"/>
        <a:ext cx="1641796" cy="656718"/>
      </dsp:txXfrm>
    </dsp:sp>
    <dsp:sp modelId="{5EBE7B35-A249-D54F-B8D0-C1A7AF3A0377}">
      <dsp:nvSpPr>
        <dsp:cNvPr id="0" name=""/>
        <dsp:cNvSpPr/>
      </dsp:nvSpPr>
      <dsp:spPr>
        <a:xfrm>
          <a:off x="5995992" y="199775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4D44B-E50E-FE46-8A43-ED531B1780AF}">
      <dsp:nvSpPr>
        <dsp:cNvPr id="0" name=""/>
        <dsp:cNvSpPr/>
      </dsp:nvSpPr>
      <dsp:spPr>
        <a:xfrm>
          <a:off x="6235105" y="2192448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797CF-F0B4-624C-B9AA-8572C84B0451}">
      <dsp:nvSpPr>
        <dsp:cNvPr id="0" name=""/>
        <dsp:cNvSpPr/>
      </dsp:nvSpPr>
      <dsp:spPr>
        <a:xfrm>
          <a:off x="5675834" y="327798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</a:p>
      </dsp:txBody>
      <dsp:txXfrm>
        <a:off x="5675834" y="3277984"/>
        <a:ext cx="1641796" cy="656718"/>
      </dsp:txXfrm>
    </dsp:sp>
    <dsp:sp modelId="{EEDBC86E-074C-D04B-9ABF-CAEB2F1046E7}">
      <dsp:nvSpPr>
        <dsp:cNvPr id="0" name=""/>
        <dsp:cNvSpPr/>
      </dsp:nvSpPr>
      <dsp:spPr>
        <a:xfrm>
          <a:off x="8364540" y="2014896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5A9A4-0DBE-F148-9B70-B284A6AF2ED7}">
      <dsp:nvSpPr>
        <dsp:cNvPr id="0" name=""/>
        <dsp:cNvSpPr/>
      </dsp:nvSpPr>
      <dsp:spPr>
        <a:xfrm>
          <a:off x="8624701" y="2304151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F6404-86FA-6742-B6C2-CF6917859F61}">
      <dsp:nvSpPr>
        <dsp:cNvPr id="0" name=""/>
        <dsp:cNvSpPr/>
      </dsp:nvSpPr>
      <dsp:spPr>
        <a:xfrm>
          <a:off x="8023488" y="33325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</a:p>
      </dsp:txBody>
      <dsp:txXfrm>
        <a:off x="8023488" y="3332531"/>
        <a:ext cx="1641796" cy="6567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314CD-B3E6-F249-864C-07AFFDFAAAE1}">
      <dsp:nvSpPr>
        <dsp:cNvPr id="0" name=""/>
        <dsp:cNvSpPr/>
      </dsp:nvSpPr>
      <dsp:spPr>
        <a:xfrm>
          <a:off x="0" y="258596"/>
          <a:ext cx="5300296" cy="1417710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bg2">
              <a:lumMod val="50000"/>
              <a:alpha val="9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Para las </a:t>
          </a:r>
          <a:r>
            <a:rPr lang="es-ES" sz="2000" b="1" kern="1200" dirty="0">
              <a:solidFill>
                <a:schemeClr val="tx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pruebas</a:t>
          </a:r>
          <a:r>
            <a:rPr lang="es-ES" sz="2000" kern="1200" dirty="0">
              <a:solidFill>
                <a:schemeClr val="tx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se ha empleado la posibilidad que ofrece </a:t>
          </a:r>
          <a:r>
            <a:rPr lang="es-ES" sz="2000" kern="1200" dirty="0" err="1">
              <a:solidFill>
                <a:schemeClr val="tx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nuxt</a:t>
          </a:r>
          <a:r>
            <a:rPr lang="es-ES" sz="2000" kern="1200" dirty="0">
              <a:solidFill>
                <a:schemeClr val="tx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de compilar y ejecutar la aplicación en local en modo desarrollo</a:t>
          </a:r>
          <a:endParaRPr lang="es-ES" sz="2000" b="1" kern="1200" dirty="0">
            <a:solidFill>
              <a:schemeClr val="tx1"/>
            </a:solidFill>
            <a:latin typeface="Tw Cen MT" panose="020B0602020104020603" pitchFamily="34" charset="77"/>
          </a:endParaRPr>
        </a:p>
      </dsp:txBody>
      <dsp:txXfrm>
        <a:off x="41523" y="300119"/>
        <a:ext cx="5217250" cy="1334664"/>
      </dsp:txXfrm>
    </dsp:sp>
    <dsp:sp modelId="{8628F72D-EA84-954F-ACEB-8E1DAC4E2F0D}">
      <dsp:nvSpPr>
        <dsp:cNvPr id="0" name=""/>
        <dsp:cNvSpPr/>
      </dsp:nvSpPr>
      <dsp:spPr>
        <a:xfrm rot="5375785">
          <a:off x="-548511" y="2126446"/>
          <a:ext cx="1097023" cy="536089"/>
        </a:xfrm>
        <a:prstGeom prst="left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300" kern="1200"/>
        </a:p>
      </dsp:txBody>
      <dsp:txXfrm>
        <a:off x="-387684" y="2233664"/>
        <a:ext cx="775369" cy="321653"/>
      </dsp:txXfrm>
    </dsp:sp>
    <dsp:sp modelId="{0784F4D4-57B3-0E4E-8A02-6AC7B87C64B3}">
      <dsp:nvSpPr>
        <dsp:cNvPr id="0" name=""/>
        <dsp:cNvSpPr/>
      </dsp:nvSpPr>
      <dsp:spPr>
        <a:xfrm>
          <a:off x="0" y="3047551"/>
          <a:ext cx="5339354" cy="1384779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rPr>
            <a:t>Después de realizar las pruebas en local se compila y genera una versión estática de la aplicación, que será lo que se despliegue en Firebase Hosting.</a:t>
          </a:r>
          <a:endParaRPr lang="es-ES" sz="1900" kern="1200" dirty="0">
            <a:solidFill>
              <a:schemeClr val="tx1"/>
            </a:solidFill>
            <a:latin typeface="Tw Cen MT" panose="020B0602020104020603" pitchFamily="34" charset="77"/>
          </a:endParaRPr>
        </a:p>
      </dsp:txBody>
      <dsp:txXfrm>
        <a:off x="40559" y="3088110"/>
        <a:ext cx="5258236" cy="1303661"/>
      </dsp:txXfrm>
    </dsp:sp>
    <dsp:sp modelId="{271341A4-D98E-DC4B-ACEE-11A0C5F6102B}">
      <dsp:nvSpPr>
        <dsp:cNvPr id="0" name=""/>
        <dsp:cNvSpPr/>
      </dsp:nvSpPr>
      <dsp:spPr>
        <a:xfrm rot="16175785">
          <a:off x="56021" y="2117252"/>
          <a:ext cx="1097023" cy="536089"/>
        </a:xfrm>
        <a:prstGeom prst="left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300" kern="1200">
            <a:solidFill>
              <a:schemeClr val="bg2">
                <a:lumMod val="50000"/>
              </a:schemeClr>
            </a:solidFill>
          </a:endParaRPr>
        </a:p>
      </dsp:txBody>
      <dsp:txXfrm rot="10800000">
        <a:off x="216848" y="2224470"/>
        <a:ext cx="775369" cy="3216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05288-CD8F-EC45-AE3F-874A5E219771}">
      <dsp:nvSpPr>
        <dsp:cNvPr id="0" name=""/>
        <dsp:cNvSpPr/>
      </dsp:nvSpPr>
      <dsp:spPr>
        <a:xfrm>
          <a:off x="2164019" y="140727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22430-C5F9-2E42-8851-836F2F7AF136}">
      <dsp:nvSpPr>
        <dsp:cNvPr id="0" name=""/>
        <dsp:cNvSpPr/>
      </dsp:nvSpPr>
      <dsp:spPr>
        <a:xfrm>
          <a:off x="2363431" y="314908"/>
          <a:ext cx="574628" cy="57462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D3A7C-AF6D-2149-82BF-5A8710F29EA3}">
      <dsp:nvSpPr>
        <dsp:cNvPr id="0" name=""/>
        <dsp:cNvSpPr/>
      </dsp:nvSpPr>
      <dsp:spPr>
        <a:xfrm>
          <a:off x="756830" y="1147260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Introducción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56830" y="1147260"/>
        <a:ext cx="1641796" cy="656718"/>
      </dsp:txXfrm>
    </dsp:sp>
    <dsp:sp modelId="{FA271979-DC4E-4CB3-80B7-F90BD47218D8}">
      <dsp:nvSpPr>
        <dsp:cNvPr id="0" name=""/>
        <dsp:cNvSpPr/>
      </dsp:nvSpPr>
      <dsp:spPr>
        <a:xfrm>
          <a:off x="4643643" y="306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0A2B6-E6F2-427B-9B27-EC63486B44DD}">
      <dsp:nvSpPr>
        <dsp:cNvPr id="0" name=""/>
        <dsp:cNvSpPr/>
      </dsp:nvSpPr>
      <dsp:spPr>
        <a:xfrm>
          <a:off x="4804209" y="197476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7D472-6867-48AE-BA2D-6D7C7EFC6B40}">
      <dsp:nvSpPr>
        <dsp:cNvPr id="0" name=""/>
        <dsp:cNvSpPr/>
      </dsp:nvSpPr>
      <dsp:spPr>
        <a:xfrm>
          <a:off x="3224664" y="1088070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Estado del arte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224664" y="1088070"/>
        <a:ext cx="1641796" cy="656718"/>
      </dsp:txXfrm>
    </dsp:sp>
    <dsp:sp modelId="{DCB86BB2-8C95-44E7-AAC2-A95C08BBE6EB}">
      <dsp:nvSpPr>
        <dsp:cNvPr id="0" name=""/>
        <dsp:cNvSpPr/>
      </dsp:nvSpPr>
      <dsp:spPr>
        <a:xfrm>
          <a:off x="7128825" y="77092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A6452-9E8F-4A7B-A819-C33F3B0DBF74}">
      <dsp:nvSpPr>
        <dsp:cNvPr id="0" name=""/>
        <dsp:cNvSpPr/>
      </dsp:nvSpPr>
      <dsp:spPr>
        <a:xfrm>
          <a:off x="5030856" y="250785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2C3C6-844C-4710-BB49-57B42E3CD05A}">
      <dsp:nvSpPr>
        <dsp:cNvPr id="0" name=""/>
        <dsp:cNvSpPr/>
      </dsp:nvSpPr>
      <dsp:spPr>
        <a:xfrm>
          <a:off x="5602725" y="1105952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Análisis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5602725" y="1105952"/>
        <a:ext cx="1641796" cy="656718"/>
      </dsp:txXfrm>
    </dsp:sp>
    <dsp:sp modelId="{456B60C3-76E4-D443-A687-BA9DD73CD705}">
      <dsp:nvSpPr>
        <dsp:cNvPr id="0" name=""/>
        <dsp:cNvSpPr/>
      </dsp:nvSpPr>
      <dsp:spPr>
        <a:xfrm>
          <a:off x="6012597" y="0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9654F-7031-5E4B-A870-1671CCBF1C22}">
      <dsp:nvSpPr>
        <dsp:cNvPr id="0" name=""/>
        <dsp:cNvSpPr/>
      </dsp:nvSpPr>
      <dsp:spPr>
        <a:xfrm>
          <a:off x="2276218" y="2355783"/>
          <a:ext cx="574628" cy="57462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1AD66-D4CC-AD4A-86F7-B0F0D20ACF6C}">
      <dsp:nvSpPr>
        <dsp:cNvPr id="0" name=""/>
        <dsp:cNvSpPr/>
      </dsp:nvSpPr>
      <dsp:spPr>
        <a:xfrm>
          <a:off x="8067965" y="10888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Diseño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8067965" y="1088825"/>
        <a:ext cx="1641796" cy="656718"/>
      </dsp:txXfrm>
    </dsp:sp>
    <dsp:sp modelId="{52E5D3B3-A3CA-4A37-A3CF-E33F2691EB33}">
      <dsp:nvSpPr>
        <dsp:cNvPr id="0" name=""/>
        <dsp:cNvSpPr/>
      </dsp:nvSpPr>
      <dsp:spPr>
        <a:xfrm>
          <a:off x="4614938" y="211111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6A4AB-A46D-4836-BAB8-D5849604D212}">
      <dsp:nvSpPr>
        <dsp:cNvPr id="0" name=""/>
        <dsp:cNvSpPr/>
      </dsp:nvSpPr>
      <dsp:spPr>
        <a:xfrm>
          <a:off x="3850881" y="2123834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505E-434B-4504-AA42-26434296AD07}">
      <dsp:nvSpPr>
        <dsp:cNvPr id="0" name=""/>
        <dsp:cNvSpPr/>
      </dsp:nvSpPr>
      <dsp:spPr>
        <a:xfrm>
          <a:off x="776597" y="3372473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b="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Desarrollo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776597" y="3372473"/>
        <a:ext cx="1641796" cy="656718"/>
      </dsp:txXfrm>
    </dsp:sp>
    <dsp:sp modelId="{B9D6E06D-E2CE-0B4C-B827-EAE2BF76ADE7}">
      <dsp:nvSpPr>
        <dsp:cNvPr id="0" name=""/>
        <dsp:cNvSpPr/>
      </dsp:nvSpPr>
      <dsp:spPr>
        <a:xfrm>
          <a:off x="1124586" y="205972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3DACC-4D61-F54A-B81B-B668A811D995}">
      <dsp:nvSpPr>
        <dsp:cNvPr id="0" name=""/>
        <dsp:cNvSpPr/>
      </dsp:nvSpPr>
      <dsp:spPr>
        <a:xfrm>
          <a:off x="1836963" y="2370239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E6776-CD6B-2F4F-82CF-660F20B5BF25}">
      <dsp:nvSpPr>
        <dsp:cNvPr id="0" name=""/>
        <dsp:cNvSpPr/>
      </dsp:nvSpPr>
      <dsp:spPr>
        <a:xfrm>
          <a:off x="3250768" y="331404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 err="1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Pruebas</a:t>
          </a:r>
          <a:endParaRPr lang="en-US" sz="1700" b="0" kern="1200" dirty="0">
            <a:solidFill>
              <a:schemeClr val="bg2">
                <a:lumMod val="25000"/>
              </a:schemeClr>
            </a:solidFill>
            <a:latin typeface="Tw Cen MT" panose="020B0602020104020603" pitchFamily="34" charset="77"/>
          </a:endParaRPr>
        </a:p>
      </dsp:txBody>
      <dsp:txXfrm>
        <a:off x="3250768" y="3314044"/>
        <a:ext cx="1641796" cy="656718"/>
      </dsp:txXfrm>
    </dsp:sp>
    <dsp:sp modelId="{5EBE7B35-A249-D54F-B8D0-C1A7AF3A0377}">
      <dsp:nvSpPr>
        <dsp:cNvPr id="0" name=""/>
        <dsp:cNvSpPr/>
      </dsp:nvSpPr>
      <dsp:spPr>
        <a:xfrm>
          <a:off x="5995992" y="1997751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4D44B-E50E-FE46-8A43-ED531B1780AF}">
      <dsp:nvSpPr>
        <dsp:cNvPr id="0" name=""/>
        <dsp:cNvSpPr/>
      </dsp:nvSpPr>
      <dsp:spPr>
        <a:xfrm>
          <a:off x="6235105" y="2192448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797CF-F0B4-624C-B9AA-8572C84B0451}">
      <dsp:nvSpPr>
        <dsp:cNvPr id="0" name=""/>
        <dsp:cNvSpPr/>
      </dsp:nvSpPr>
      <dsp:spPr>
        <a:xfrm>
          <a:off x="5675834" y="3287126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DEMO</a:t>
          </a:r>
        </a:p>
      </dsp:txBody>
      <dsp:txXfrm>
        <a:off x="5675834" y="3287126"/>
        <a:ext cx="1641796" cy="656718"/>
      </dsp:txXfrm>
    </dsp:sp>
    <dsp:sp modelId="{EEDBC86E-074C-D04B-9ABF-CAEB2F1046E7}">
      <dsp:nvSpPr>
        <dsp:cNvPr id="0" name=""/>
        <dsp:cNvSpPr/>
      </dsp:nvSpPr>
      <dsp:spPr>
        <a:xfrm>
          <a:off x="8364540" y="2014896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5A9A4-0DBE-F148-9B70-B284A6AF2ED7}">
      <dsp:nvSpPr>
        <dsp:cNvPr id="0" name=""/>
        <dsp:cNvSpPr/>
      </dsp:nvSpPr>
      <dsp:spPr>
        <a:xfrm>
          <a:off x="8624701" y="2304151"/>
          <a:ext cx="574628" cy="57462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F6404-86FA-6742-B6C2-CF6917859F61}">
      <dsp:nvSpPr>
        <dsp:cNvPr id="0" name=""/>
        <dsp:cNvSpPr/>
      </dsp:nvSpPr>
      <dsp:spPr>
        <a:xfrm>
          <a:off x="8023488" y="33325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77"/>
            </a:rPr>
            <a:t>CONCLUSIONES Y TRABAJO FUTURO</a:t>
          </a:r>
        </a:p>
      </dsp:txBody>
      <dsp:txXfrm>
        <a:off x="8023488" y="33325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DB61B42-92DC-4D40-AD53-86DB081379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3E7814-8620-5744-9577-F114DB8F84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42B32-ADE1-DB41-BE8D-CF98C4B6786F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B86F44-653B-0848-A153-3EF5187979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2DDE59-890E-2345-ADDD-C5921472D2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AF25-729D-7949-9B4B-1D18A4A64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3871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7CFB3-2E0E-1E49-9B7A-AE78C0CB3ACF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FB4D6-8415-FA47-BD45-3158084C0E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639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007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433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433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DC0DF-D976-AA45-9783-45B782FD4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9F2191-32C8-0B4E-A06D-BF9494751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64738-B789-DB40-84FB-C279E25D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D2D4-E65C-D649-909E-92579C5CE980}" type="datetime1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5E080D-BE49-0C49-9041-6884BE72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8C3E8B-8506-2244-ACB1-5E4F7FFE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EB0CF-128D-A44C-BF83-3B633745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090C81-14D4-8E44-9201-1FDDF56F5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34F574-6120-6742-A919-98B8B28C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F2C8-F685-934C-B6C4-A5FE9386FD3D}" type="datetime1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795D6-32EB-E448-85D3-A155D170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C11DA9-64DA-E94B-A7DA-CA4562CD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45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F61D9C-714D-FB4D-90C4-A187F1189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C29A21-088A-AC48-90C9-A3B263500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2F682F-9700-8545-9FCE-5A938B30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51B-4E49-C44F-9697-83579868A53B}" type="datetime1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17F44C-CE3E-D141-9CA7-25E1F5B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7F4CC-D590-294E-9604-67C6B2C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879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DC0DF-D976-AA45-9783-45B782FD4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9F2191-32C8-0B4E-A06D-BF9494751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64738-B789-DB40-84FB-C279E25D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B360-6770-BB45-83A2-75AA07644F5F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5E080D-BE49-0C49-9041-6884BE72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8C3E8B-8506-2244-ACB1-5E4F7FFE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77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4676A-9B5D-CB46-9C7C-41E8DC3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BBBBB6-790D-154A-939F-A4EDCDBA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BA6A76-0667-0E4C-80CC-637F87CD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B360-6770-BB45-83A2-75AA07644F5F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BE31F4-FE1A-9D4B-8A01-12050175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4B85A-6929-6F48-93BB-2E1A6C2E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513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70462-17CD-2341-9ABF-22EA49D9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832C69-8F68-0E4E-B60C-77213668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3CDE7C-566F-6348-BA01-C19ED505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B360-6770-BB45-83A2-75AA07644F5F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B299F5-93BF-734F-949D-7FC0C72A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539070-2186-7547-A831-5D58CD64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16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102FF-A7D2-2745-97C4-DEE59894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969C0-4360-8941-A91C-BC9635627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7DF805-376A-0E49-801D-079DF9432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7CB2E4-A80C-3C42-BC93-20447AE6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B360-6770-BB45-83A2-75AA07644F5F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C07D00-9051-B44B-8EF5-AF1136D2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4F8BB8-2ADC-E544-83D7-F09999B6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141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17688-67EA-CB45-91BC-9B3403DD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0B6D51-36C3-404E-91E7-189352DA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7B6427-AEFB-8E41-9003-CBAC73DD1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80D4F5-DF23-B347-8307-E20723483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4C9877-C334-9840-A3A5-2A814C055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B649D7-68B0-B746-A52E-476E885E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B360-6770-BB45-83A2-75AA07644F5F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2255CF-B087-524F-ACAC-2A332390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E3F121-F80D-C342-8F8B-EC00EBBC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155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B0910-1CF8-2D45-90B1-C55FE0B7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8D2AE7-3C55-AA4B-A924-4399D101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B360-6770-BB45-83A2-75AA07644F5F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6D4A50-AB5A-C642-800F-3558D9A7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BCD753-484A-EC4A-A7DD-3390A2BE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891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E7E65B-BFCE-8745-AA9A-7C58D7AF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B360-6770-BB45-83A2-75AA07644F5F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F79D19-9933-B842-8D3E-6EC8042A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E43592-BFA6-F04C-A269-8CDE6FC3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76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C818E-7ADC-A040-9706-0017FBD0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4C351-35B0-AE45-99FC-B4A3CA09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D98082-900B-244E-9F01-286298472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3A7D88-D7CC-BE48-A3B6-2A5D4BEB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B360-6770-BB45-83A2-75AA07644F5F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AC411-365A-2746-8FBE-164C00CE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D0BBB9-18A5-1845-B1CE-12DBD086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7550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4676A-9B5D-CB46-9C7C-41E8DC3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BBBBB6-790D-154A-939F-A4EDCDBA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BA6A76-0667-0E4C-80CC-637F87CD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7ED1-6758-DF49-9427-ACF9560396F1}" type="datetime1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BE31F4-FE1A-9D4B-8A01-12050175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4B85A-6929-6F48-93BB-2E1A6C2E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300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5A42A-86E8-7A4A-8BC7-70461E2B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3AD2DF-01B7-9540-AABF-FA82ED29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037BFD-A9CB-384A-AD50-9234D0FD1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B78F6B-864C-CD4E-9557-702CD6F6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B360-6770-BB45-83A2-75AA07644F5F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27A19C-AD6C-B54F-82DB-55A0D63E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2C89EC-9C7D-0B4F-BE17-8BB1438E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589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EB0CF-128D-A44C-BF83-3B633745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090C81-14D4-8E44-9201-1FDDF56F5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34F574-6120-6742-A919-98B8B28C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B360-6770-BB45-83A2-75AA07644F5F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795D6-32EB-E448-85D3-A155D170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C11DA9-64DA-E94B-A7DA-CA4562CD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421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F61D9C-714D-FB4D-90C4-A187F1189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C29A21-088A-AC48-90C9-A3B263500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2F682F-9700-8545-9FCE-5A938B30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B360-6770-BB45-83A2-75AA07644F5F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17F44C-CE3E-D141-9CA7-25E1F5B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7F4CC-D590-294E-9604-67C6B2C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83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70462-17CD-2341-9ABF-22EA49D9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832C69-8F68-0E4E-B60C-77213668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3CDE7C-566F-6348-BA01-C19ED505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9DB1-A283-7A4E-90D3-6394FAE579B7}" type="datetime1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B299F5-93BF-734F-949D-7FC0C72A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539070-2186-7547-A831-5D58CD64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21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102FF-A7D2-2745-97C4-DEE59894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969C0-4360-8941-A91C-BC9635627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7DF805-376A-0E49-801D-079DF9432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7CB2E4-A80C-3C42-BC93-20447AE6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4C52-048A-D64E-921A-E631E3B01548}" type="datetime1">
              <a:rPr lang="es-ES" smtClean="0"/>
              <a:t>22/07/2020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C07D00-9051-B44B-8EF5-AF1136D2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4F8BB8-2ADC-E544-83D7-F09999B6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607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17688-67EA-CB45-91BC-9B3403DD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0B6D51-36C3-404E-91E7-189352DA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7B6427-AEFB-8E41-9003-CBAC73DD1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80D4F5-DF23-B347-8307-E20723483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4C9877-C334-9840-A3A5-2A814C055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B649D7-68B0-B746-A52E-476E885E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53F7-63F1-164F-88F0-21B4F1AA4E09}" type="datetime1">
              <a:rPr lang="es-ES" smtClean="0"/>
              <a:t>22/07/2020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2255CF-B087-524F-ACAC-2A332390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E3F121-F80D-C342-8F8B-EC00EBBC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10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B0910-1CF8-2D45-90B1-C55FE0B7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8D2AE7-3C55-AA4B-A924-4399D101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87DA-0389-BD4C-9159-E72B4ED45B51}" type="datetime1">
              <a:rPr lang="es-ES" smtClean="0"/>
              <a:t>22/07/2020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6D4A50-AB5A-C642-800F-3558D9A7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BCD753-484A-EC4A-A7DD-3390A2BE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97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E7E65B-BFCE-8745-AA9A-7C58D7AF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C6F-55BB-9143-8323-4474C3301B7A}" type="datetime1">
              <a:rPr lang="es-ES" smtClean="0"/>
              <a:t>22/07/2020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F79D19-9933-B842-8D3E-6EC8042A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E43592-BFA6-F04C-A269-8CDE6FC3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70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C818E-7ADC-A040-9706-0017FBD0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4C351-35B0-AE45-99FC-B4A3CA09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D98082-900B-244E-9F01-286298472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3A7D88-D7CC-BE48-A3B6-2A5D4BEB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7D8-646A-EE45-B5B3-C1721ACA74B0}" type="datetime1">
              <a:rPr lang="es-ES" smtClean="0"/>
              <a:t>22/07/2020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AC411-365A-2746-8FBE-164C00CE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D0BBB9-18A5-1845-B1CE-12DBD086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002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5A42A-86E8-7A4A-8BC7-70461E2B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3AD2DF-01B7-9540-AABF-FA82ED29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037BFD-A9CB-384A-AD50-9234D0FD1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B78F6B-864C-CD4E-9557-702CD6F6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8125-325F-F446-AEFB-BED523EAF374}" type="datetime1">
              <a:rPr lang="es-ES" smtClean="0"/>
              <a:t>22/07/2020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27A19C-AD6C-B54F-82DB-55A0D63E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2C89EC-9C7D-0B4F-BE17-8BB1438E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63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5AC2C8-3C18-8047-BF18-BCE8908E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EAFD7E-875F-7841-A966-11BCDC09D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3D0F98-2284-3E42-9CE6-3198A64DB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6056-8F2D-5747-AF9A-A02510106EA6}" type="datetime1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115FA8-BC00-FC4F-A4F8-76295F437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8406A0-F233-0A4D-B2DB-089D30B3F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61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5AC2C8-3C18-8047-BF18-BCE8908E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EAFD7E-875F-7841-A966-11BCDC09D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3D0F98-2284-3E42-9CE6-3198A64DB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B360-6770-BB45-83A2-75AA07644F5F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115FA8-BC00-FC4F-A4F8-76295F437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8406A0-F233-0A4D-B2DB-089D30B3F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8C86-FD7D-9949-A52D-70F622982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55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diagramLayout" Target="../diagrams/layout6.xml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diagramData" Target="../diagrams/data6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diagramColors" Target="../diagrams/colors6.xml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diagramLayout" Target="../diagrams/layout7.xml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diagramData" Target="../diagrams/data7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diagramColors" Target="../diagrams/colors7.xml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4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diagramLayout" Target="../diagrams/layout9.xml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diagramData" Target="../diagrams/data9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diagramColors" Target="../diagrams/colors9.xml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ersvoice.web.app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diagramLayout" Target="../diagrams/layout10.xml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diagramData" Target="../diagrams/data10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diagramLayout" Target="../diagrams/layout12.xml"/><Relationship Id="rId7" Type="http://schemas.openxmlformats.org/officeDocument/2006/relationships/image" Target="../media/image62.png"/><Relationship Id="rId12" Type="http://schemas.openxmlformats.org/officeDocument/2006/relationships/image" Target="../media/image67.sv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openxmlformats.org/officeDocument/2006/relationships/image" Target="../media/image66.pn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65.sv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diagramData" Target="../diagrams/data1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diagramData" Target="../diagrams/data3.xml"/><Relationship Id="rId21" Type="http://schemas.openxmlformats.org/officeDocument/2006/relationships/image" Target="../media/image21.svg"/><Relationship Id="rId7" Type="http://schemas.microsoft.com/office/2007/relationships/diagramDrawing" Target="../diagrams/drawing3.xml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diagramLayout" Target="../diagrams/layout3.xml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9.sv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svg"/><Relationship Id="rId3" Type="http://schemas.openxmlformats.org/officeDocument/2006/relationships/diagramLayout" Target="../diagrams/layout4.xml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diagramData" Target="../diagrams/data4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diagramColors" Target="../diagrams/colors4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diagramLayout" Target="../diagrams/layout5.xml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diagramData" Target="../diagrams/data5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diagramColors" Target="../diagrams/colors5.xml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console.firebase.google.com/u/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7E6F8-3F0D-7648-AC28-BC633A52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0912" y="733291"/>
            <a:ext cx="12733824" cy="2379215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800" b="1" dirty="0">
                <a:solidFill>
                  <a:schemeClr val="bg1"/>
                </a:solidFill>
                <a:latin typeface="Tw Cen MT" panose="020B0602020104020603" pitchFamily="34" charset="77"/>
              </a:rPr>
              <a:t>APLICACIÓN WEB PROGRESIVA PARA</a:t>
            </a:r>
            <a:br>
              <a:rPr lang="es-ES" sz="4800" b="1" dirty="0"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s-ES" sz="4800" b="1" dirty="0">
                <a:solidFill>
                  <a:schemeClr val="bg1"/>
                </a:solidFill>
                <a:latin typeface="Tw Cen MT" panose="020B0602020104020603" pitchFamily="34" charset="77"/>
              </a:rPr>
              <a:t>UNA RED SOCIAL DE AFICIONADOS </a:t>
            </a:r>
            <a:br>
              <a:rPr lang="es-ES" sz="4800" b="1" dirty="0"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s-ES" sz="4800" b="1" dirty="0">
                <a:solidFill>
                  <a:schemeClr val="bg1"/>
                </a:solidFill>
                <a:latin typeface="Tw Cen MT" panose="020B0602020104020603" pitchFamily="34" charset="77"/>
              </a:rPr>
              <a:t>A LOS VIDEOJUEGOS</a:t>
            </a:r>
            <a:endParaRPr lang="es-ES" sz="24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4ACD1D-F9D5-834D-A2B4-220C010C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05D631-22CF-2143-A41A-C69B67763F62}"/>
              </a:ext>
            </a:extLst>
          </p:cNvPr>
          <p:cNvSpPr txBox="1"/>
          <p:nvPr/>
        </p:nvSpPr>
        <p:spPr>
          <a:xfrm>
            <a:off x="3783228" y="3585690"/>
            <a:ext cx="4120039" cy="1303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JUAN DE LIS AGUIRREGOMEZCORTA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Trabajo de Fin de Grado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Grado en Ingeniería Informática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Tutor: Miguel Ángel Mora Rincón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6492D18-72E0-2D4B-A998-88D9BA344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348" y="5316987"/>
            <a:ext cx="960426" cy="904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</p:pic>
      <p:pic>
        <p:nvPicPr>
          <p:cNvPr id="12" name="Imagen 11" descr="Descripción: Descripción: logoeps">
            <a:extLst>
              <a:ext uri="{FF2B5EF4-FFF2-40B4-BE49-F238E27FC236}">
                <a16:creationId xmlns:a16="http://schemas.microsoft.com/office/drawing/2014/main" id="{DDC65287-6778-7640-9B61-8C696BEEA7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58" y="5316987"/>
            <a:ext cx="977900" cy="904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</p:pic>
      <p:pic>
        <p:nvPicPr>
          <p:cNvPr id="14" name="Imagen 13" descr="Descripción: Descripción: Logo_uam">
            <a:extLst>
              <a:ext uri="{FF2B5EF4-FFF2-40B4-BE49-F238E27FC236}">
                <a16:creationId xmlns:a16="http://schemas.microsoft.com/office/drawing/2014/main" id="{2F0BB891-4330-E64E-A041-3510AC38EDD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313" y="5306592"/>
            <a:ext cx="1524000" cy="9144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9153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A3539A38-5968-4BBE-ABDF-A1BCEF15CA04}"/>
              </a:ext>
            </a:extLst>
          </p:cNvPr>
          <p:cNvSpPr txBox="1">
            <a:spLocks/>
          </p:cNvSpPr>
          <p:nvPr/>
        </p:nvSpPr>
        <p:spPr>
          <a:xfrm>
            <a:off x="931479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FRONTEND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EC6D7DAA-7B04-44B2-A349-5305E064996A}"/>
              </a:ext>
            </a:extLst>
          </p:cNvPr>
          <p:cNvSpPr txBox="1">
            <a:spLocks/>
          </p:cNvSpPr>
          <p:nvPr/>
        </p:nvSpPr>
        <p:spPr>
          <a:xfrm>
            <a:off x="1713522" y="1887972"/>
            <a:ext cx="8951514" cy="2004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la implementación del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ha utilizado el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Nuxt.js (basado en Vue.js y Node.js), ya que nos permite desarrollar una aplicación PWA y SPA, siguiendo el patrón de diseño MVVM (Modelo Vista Vista-Modelo), que trata de diferenciar claramente entre la interfaz de usuario y la lógica de negocio de la aplicación.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Esquema MVVM | iOSLab Wiki">
            <a:extLst>
              <a:ext uri="{FF2B5EF4-FFF2-40B4-BE49-F238E27FC236}">
                <a16:creationId xmlns:a16="http://schemas.microsoft.com/office/drawing/2014/main" id="{10934B87-5366-482D-84E8-7583EE5D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454" y="4132570"/>
            <a:ext cx="558165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03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7E6F8-3F0D-7648-AC28-BC633A52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990" y="2323346"/>
            <a:ext cx="7029540" cy="1784402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s-ES" sz="29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endParaRPr lang="es-ES" sz="29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4ACD1D-F9D5-834D-A2B4-220C010C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C9ABDB4C-1B59-B749-9CFB-8D13BDC78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778755"/>
              </p:ext>
            </p:extLst>
          </p:nvPr>
        </p:nvGraphicFramePr>
        <p:xfrm>
          <a:off x="786181" y="231245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ortar y redondear rectángulo de una sencilla 3">
            <a:extLst>
              <a:ext uri="{FF2B5EF4-FFF2-40B4-BE49-F238E27FC236}">
                <a16:creationId xmlns:a16="http://schemas.microsoft.com/office/drawing/2014/main" id="{CD019F62-68C4-DB4C-8DFA-2F60E1FA340C}"/>
              </a:ext>
            </a:extLst>
          </p:cNvPr>
          <p:cNvSpPr/>
          <p:nvPr/>
        </p:nvSpPr>
        <p:spPr>
          <a:xfrm>
            <a:off x="1719586" y="2156651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Gráfico 15" descr="Opinión del cliente ">
            <a:extLst>
              <a:ext uri="{FF2B5EF4-FFF2-40B4-BE49-F238E27FC236}">
                <a16:creationId xmlns:a16="http://schemas.microsoft.com/office/drawing/2014/main" id="{E69A6385-C118-C64E-BF1A-26B263E64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1777" y="1713025"/>
            <a:ext cx="914400" cy="914400"/>
          </a:xfrm>
          <a:prstGeom prst="rect">
            <a:avLst/>
          </a:prstGeom>
        </p:spPr>
      </p:pic>
      <p:pic>
        <p:nvPicPr>
          <p:cNvPr id="20" name="Gráfico 19" descr="Objetivo">
            <a:extLst>
              <a:ext uri="{FF2B5EF4-FFF2-40B4-BE49-F238E27FC236}">
                <a16:creationId xmlns:a16="http://schemas.microsoft.com/office/drawing/2014/main" id="{3B63A045-6248-6346-83A4-B8CA4A9C5D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22661" y="2241037"/>
            <a:ext cx="914400" cy="914400"/>
          </a:xfrm>
          <a:prstGeom prst="rect">
            <a:avLst/>
          </a:prstGeom>
        </p:spPr>
      </p:pic>
      <p:sp>
        <p:nvSpPr>
          <p:cNvPr id="23" name="Recortar y redondear rectángulo de una sencilla 22">
            <a:extLst>
              <a:ext uri="{FF2B5EF4-FFF2-40B4-BE49-F238E27FC236}">
                <a16:creationId xmlns:a16="http://schemas.microsoft.com/office/drawing/2014/main" id="{A7AC9C9E-8997-434B-82EF-9BCA86243608}"/>
              </a:ext>
            </a:extLst>
          </p:cNvPr>
          <p:cNvSpPr/>
          <p:nvPr/>
        </p:nvSpPr>
        <p:spPr>
          <a:xfrm>
            <a:off x="8981580" y="208633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Gráfico 24" descr="Engranajes">
            <a:extLst>
              <a:ext uri="{FF2B5EF4-FFF2-40B4-BE49-F238E27FC236}">
                <a16:creationId xmlns:a16="http://schemas.microsoft.com/office/drawing/2014/main" id="{F9B2BC3B-79B2-B542-9AEE-E45A068F5C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37889" y="2158221"/>
            <a:ext cx="914400" cy="914400"/>
          </a:xfrm>
          <a:prstGeom prst="rect">
            <a:avLst/>
          </a:prstGeom>
        </p:spPr>
      </p:pic>
      <p:sp>
        <p:nvSpPr>
          <p:cNvPr id="29" name="Recortar y redondear rectángulo de una sencilla 28">
            <a:extLst>
              <a:ext uri="{FF2B5EF4-FFF2-40B4-BE49-F238E27FC236}">
                <a16:creationId xmlns:a16="http://schemas.microsoft.com/office/drawing/2014/main" id="{B44E31EF-DAC5-3844-ADE1-BFEAAE10DCCA}"/>
              </a:ext>
            </a:extLst>
          </p:cNvPr>
          <p:cNvSpPr/>
          <p:nvPr/>
        </p:nvSpPr>
        <p:spPr>
          <a:xfrm>
            <a:off x="1697403" y="4287065"/>
            <a:ext cx="1387929" cy="1160119"/>
          </a:xfrm>
          <a:prstGeom prst="snipRoundRect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ortar y redondear rectángulo de una sencilla 30">
            <a:extLst>
              <a:ext uri="{FF2B5EF4-FFF2-40B4-BE49-F238E27FC236}">
                <a16:creationId xmlns:a16="http://schemas.microsoft.com/office/drawing/2014/main" id="{6A146554-4324-E94C-8EBB-EEF786A9319B}"/>
              </a:ext>
            </a:extLst>
          </p:cNvPr>
          <p:cNvSpPr/>
          <p:nvPr/>
        </p:nvSpPr>
        <p:spPr>
          <a:xfrm>
            <a:off x="8981074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32" name="Gráfico 31" descr="Diseño web">
            <a:extLst>
              <a:ext uri="{FF2B5EF4-FFF2-40B4-BE49-F238E27FC236}">
                <a16:creationId xmlns:a16="http://schemas.microsoft.com/office/drawing/2014/main" id="{04A05135-F8C0-C942-8E12-2EB5636D41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934168" y="4478773"/>
            <a:ext cx="914400" cy="914400"/>
          </a:xfrm>
          <a:prstGeom prst="rect">
            <a:avLst/>
          </a:prstGeom>
        </p:spPr>
      </p:pic>
      <p:pic>
        <p:nvPicPr>
          <p:cNvPr id="33" name="Gráfico 32" descr="Marca de verificación">
            <a:extLst>
              <a:ext uri="{FF2B5EF4-FFF2-40B4-BE49-F238E27FC236}">
                <a16:creationId xmlns:a16="http://schemas.microsoft.com/office/drawing/2014/main" id="{09F8017D-492A-5146-86FC-9CD322453A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21332" y="4692742"/>
            <a:ext cx="914400" cy="9144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Título 3">
            <a:extLst>
              <a:ext uri="{FF2B5EF4-FFF2-40B4-BE49-F238E27FC236}">
                <a16:creationId xmlns:a16="http://schemas.microsoft.com/office/drawing/2014/main" id="{828F9E3A-5122-A440-A11A-840B3164322E}"/>
              </a:ext>
            </a:extLst>
          </p:cNvPr>
          <p:cNvSpPr txBox="1">
            <a:spLocks/>
          </p:cNvSpPr>
          <p:nvPr/>
        </p:nvSpPr>
        <p:spPr>
          <a:xfrm>
            <a:off x="701135" y="3208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INDICE </a:t>
            </a:r>
          </a:p>
        </p:txBody>
      </p:sp>
      <p:sp>
        <p:nvSpPr>
          <p:cNvPr id="28" name="Recortar y redondear rectángulo de una sencilla 27">
            <a:extLst>
              <a:ext uri="{FF2B5EF4-FFF2-40B4-BE49-F238E27FC236}">
                <a16:creationId xmlns:a16="http://schemas.microsoft.com/office/drawing/2014/main" id="{AA318399-AD1C-2A4C-BC50-4CEF234AEA29}"/>
              </a:ext>
            </a:extLst>
          </p:cNvPr>
          <p:cNvSpPr/>
          <p:nvPr/>
        </p:nvSpPr>
        <p:spPr>
          <a:xfrm>
            <a:off x="4137784" y="213165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30" name="Recortar y redondear rectángulo de una sencilla 29">
            <a:extLst>
              <a:ext uri="{FF2B5EF4-FFF2-40B4-BE49-F238E27FC236}">
                <a16:creationId xmlns:a16="http://schemas.microsoft.com/office/drawing/2014/main" id="{B83068EB-B24D-7A43-9424-4BA1D6D96227}"/>
              </a:ext>
            </a:extLst>
          </p:cNvPr>
          <p:cNvSpPr/>
          <p:nvPr/>
        </p:nvSpPr>
        <p:spPr>
          <a:xfrm>
            <a:off x="6557977" y="209136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0" name="Gráfico 39" descr="Libros en una estantería">
            <a:extLst>
              <a:ext uri="{FF2B5EF4-FFF2-40B4-BE49-F238E27FC236}">
                <a16:creationId xmlns:a16="http://schemas.microsoft.com/office/drawing/2014/main" id="{6098E8CC-26AC-914F-8297-1A65119B9E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382367" y="2300351"/>
            <a:ext cx="914400" cy="914400"/>
          </a:xfrm>
          <a:prstGeom prst="rect">
            <a:avLst/>
          </a:prstGeom>
        </p:spPr>
      </p:pic>
      <p:pic>
        <p:nvPicPr>
          <p:cNvPr id="41" name="Gráfico 40" descr="Investigar">
            <a:extLst>
              <a:ext uri="{FF2B5EF4-FFF2-40B4-BE49-F238E27FC236}">
                <a16:creationId xmlns:a16="http://schemas.microsoft.com/office/drawing/2014/main" id="{7C748955-A456-E244-B42B-ADF386DDC91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6806302" y="2261850"/>
            <a:ext cx="914400" cy="914400"/>
          </a:xfrm>
          <a:prstGeom prst="rect">
            <a:avLst/>
          </a:prstGeom>
        </p:spPr>
      </p:pic>
      <p:sp>
        <p:nvSpPr>
          <p:cNvPr id="42" name="Recortar y redondear rectángulo de una sencilla 41">
            <a:extLst>
              <a:ext uri="{FF2B5EF4-FFF2-40B4-BE49-F238E27FC236}">
                <a16:creationId xmlns:a16="http://schemas.microsoft.com/office/drawing/2014/main" id="{114EA713-CAB7-8C49-A6A2-183902F94BC9}"/>
              </a:ext>
            </a:extLst>
          </p:cNvPr>
          <p:cNvSpPr/>
          <p:nvPr/>
        </p:nvSpPr>
        <p:spPr>
          <a:xfrm>
            <a:off x="6588955" y="426086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43" name="Recortar y redondear rectángulo de una sencilla 42">
            <a:extLst>
              <a:ext uri="{FF2B5EF4-FFF2-40B4-BE49-F238E27FC236}">
                <a16:creationId xmlns:a16="http://schemas.microsoft.com/office/drawing/2014/main" id="{E1D49406-0A8D-1B4C-A5CE-6F5EF7FAC62B}"/>
              </a:ext>
            </a:extLst>
          </p:cNvPr>
          <p:cNvSpPr/>
          <p:nvPr/>
        </p:nvSpPr>
        <p:spPr>
          <a:xfrm>
            <a:off x="4156598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4" name="Gráfico 43" descr="Lista de comprobación">
            <a:extLst>
              <a:ext uri="{FF2B5EF4-FFF2-40B4-BE49-F238E27FC236}">
                <a16:creationId xmlns:a16="http://schemas.microsoft.com/office/drawing/2014/main" id="{48FAA0CE-EEFD-CA4C-853B-0DF12F7220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9224671" y="4461150"/>
            <a:ext cx="914400" cy="914400"/>
          </a:xfrm>
          <a:prstGeom prst="rect">
            <a:avLst/>
          </a:prstGeom>
        </p:spPr>
      </p:pic>
      <p:pic>
        <p:nvPicPr>
          <p:cNvPr id="45" name="Gráfico 44" descr="Presentación con elemento multimedia">
            <a:extLst>
              <a:ext uri="{FF2B5EF4-FFF2-40B4-BE49-F238E27FC236}">
                <a16:creationId xmlns:a16="http://schemas.microsoft.com/office/drawing/2014/main" id="{AA648482-404E-4A45-BC2B-FFEDB7D1606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6825719" y="4419847"/>
            <a:ext cx="914400" cy="914400"/>
          </a:xfrm>
          <a:prstGeom prst="rect">
            <a:avLst/>
          </a:prstGeom>
        </p:spPr>
      </p:pic>
      <p:pic>
        <p:nvPicPr>
          <p:cNvPr id="46" name="Gráfico 45" descr="Engranajes">
            <a:extLst>
              <a:ext uri="{FF2B5EF4-FFF2-40B4-BE49-F238E27FC236}">
                <a16:creationId xmlns:a16="http://schemas.microsoft.com/office/drawing/2014/main" id="{4437EF08-F8E6-C74F-A37C-DA9175332B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408629" y="4452097"/>
            <a:ext cx="914400" cy="914400"/>
          </a:xfrm>
          <a:prstGeom prst="rect">
            <a:avLst/>
          </a:prstGeom>
        </p:spPr>
      </p:pic>
      <p:pic>
        <p:nvPicPr>
          <p:cNvPr id="47" name="Gráfico 46" descr="Círculos con flechas">
            <a:extLst>
              <a:ext uri="{FF2B5EF4-FFF2-40B4-BE49-F238E27FC236}">
                <a16:creationId xmlns:a16="http://schemas.microsoft.com/office/drawing/2014/main" id="{2020C8BC-A814-2444-95BE-8AB22CDC431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217838" y="2207210"/>
            <a:ext cx="914400" cy="914400"/>
          </a:xfrm>
          <a:prstGeom prst="rect">
            <a:avLst/>
          </a:prstGeom>
        </p:spPr>
      </p:pic>
      <p:pic>
        <p:nvPicPr>
          <p:cNvPr id="48" name="Gráfico 47" descr="Lluvia de ideas de grupo">
            <a:extLst>
              <a:ext uri="{FF2B5EF4-FFF2-40B4-BE49-F238E27FC236}">
                <a16:creationId xmlns:a16="http://schemas.microsoft.com/office/drawing/2014/main" id="{D6E4027F-5677-564A-A269-2EA1833DA7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1939846" y="2297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Título 3">
            <a:extLst>
              <a:ext uri="{FF2B5EF4-FFF2-40B4-BE49-F238E27FC236}">
                <a16:creationId xmlns:a16="http://schemas.microsoft.com/office/drawing/2014/main" id="{578DF257-9071-42F1-B1B2-2B27B9485123}"/>
              </a:ext>
            </a:extLst>
          </p:cNvPr>
          <p:cNvSpPr txBox="1">
            <a:spLocks/>
          </p:cNvSpPr>
          <p:nvPr/>
        </p:nvSpPr>
        <p:spPr>
          <a:xfrm>
            <a:off x="931479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DESARROLLO 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Marcador de contenido 5">
            <a:extLst>
              <a:ext uri="{FF2B5EF4-FFF2-40B4-BE49-F238E27FC236}">
                <a16:creationId xmlns:a16="http://schemas.microsoft.com/office/drawing/2014/main" id="{DA44389D-50F0-4F5F-92C2-4B993A3F6D1B}"/>
              </a:ext>
            </a:extLst>
          </p:cNvPr>
          <p:cNvSpPr txBox="1">
            <a:spLocks/>
          </p:cNvSpPr>
          <p:nvPr/>
        </p:nvSpPr>
        <p:spPr>
          <a:xfrm>
            <a:off x="1251054" y="1748111"/>
            <a:ext cx="9689892" cy="1592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cliente comienza con la creación del proyecto en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Nuxt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la incorporación de Firebase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Para la creación del proyecto se deben seleccionar algunos aspectos básicos de la aplicación (nombre,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Vuetify.js, módulo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nuxt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PWA, renderizado SPA y hosting estático).</a:t>
            </a:r>
            <a:endParaRPr lang="es-ES" sz="2000" dirty="0">
              <a:solidFill>
                <a:schemeClr val="bg1">
                  <a:lumMod val="50000"/>
                </a:schemeClr>
              </a:solidFill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AC6CE8B-3746-4BE7-BAB8-345F03BEF557}"/>
              </a:ext>
            </a:extLst>
          </p:cNvPr>
          <p:cNvSpPr/>
          <p:nvPr/>
        </p:nvSpPr>
        <p:spPr>
          <a:xfrm>
            <a:off x="2247590" y="3653917"/>
            <a:ext cx="151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>
                <a:latin typeface="Tw Cen MT" panose="020B0602020104020603" pitchFamily="34" charset="0"/>
              </a:rPr>
              <a:t>nuxt.config.js</a:t>
            </a:r>
          </a:p>
        </p:txBody>
      </p:sp>
      <p:pic>
        <p:nvPicPr>
          <p:cNvPr id="18" name="Gráfico 17" descr="Documento">
            <a:extLst>
              <a:ext uri="{FF2B5EF4-FFF2-40B4-BE49-F238E27FC236}">
                <a16:creationId xmlns:a16="http://schemas.microsoft.com/office/drawing/2014/main" id="{74178F8A-715E-477A-A258-C72CE1093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18801" y="3725239"/>
            <a:ext cx="328788" cy="328788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3E7FB68B-8196-4B10-850F-2303266520EA}"/>
              </a:ext>
            </a:extLst>
          </p:cNvPr>
          <p:cNvSpPr/>
          <p:nvPr/>
        </p:nvSpPr>
        <p:spPr>
          <a:xfrm>
            <a:off x="2247590" y="4300990"/>
            <a:ext cx="151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 err="1">
                <a:latin typeface="Tw Cen MT" panose="020B0602020104020603" pitchFamily="34" charset="0"/>
              </a:rPr>
              <a:t>package.json</a:t>
            </a:r>
            <a:endParaRPr lang="es-ES" sz="2000" dirty="0">
              <a:latin typeface="Tw Cen MT" panose="020B0602020104020603" pitchFamily="34" charset="0"/>
            </a:endParaRPr>
          </a:p>
        </p:txBody>
      </p:sp>
      <p:pic>
        <p:nvPicPr>
          <p:cNvPr id="20" name="Gráfico 19" descr="Documento">
            <a:extLst>
              <a:ext uri="{FF2B5EF4-FFF2-40B4-BE49-F238E27FC236}">
                <a16:creationId xmlns:a16="http://schemas.microsoft.com/office/drawing/2014/main" id="{86D3C0F1-716C-4FC9-9B39-5A46A1E6B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18801" y="4372312"/>
            <a:ext cx="328788" cy="328788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2845981-87B7-4E5C-AE2F-B2B0B5ACD3EB}"/>
              </a:ext>
            </a:extLst>
          </p:cNvPr>
          <p:cNvSpPr/>
          <p:nvPr/>
        </p:nvSpPr>
        <p:spPr>
          <a:xfrm>
            <a:off x="2266640" y="4948063"/>
            <a:ext cx="151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 err="1">
                <a:latin typeface="Tw Cen MT" panose="020B0602020104020603" pitchFamily="34" charset="0"/>
              </a:rPr>
              <a:t>Static</a:t>
            </a:r>
            <a:endParaRPr lang="es-ES" sz="2000" dirty="0">
              <a:latin typeface="Tw Cen MT" panose="020B0602020104020603" pitchFamily="34" charset="0"/>
            </a:endParaRPr>
          </a:p>
        </p:txBody>
      </p:sp>
      <p:pic>
        <p:nvPicPr>
          <p:cNvPr id="22" name="Gráfico 21" descr="Carpeta abierta">
            <a:extLst>
              <a:ext uri="{FF2B5EF4-FFF2-40B4-BE49-F238E27FC236}">
                <a16:creationId xmlns:a16="http://schemas.microsoft.com/office/drawing/2014/main" id="{66034E43-4349-4FD9-9B13-CD99C654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09275" y="4983828"/>
            <a:ext cx="405300" cy="40530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78865A1A-7CE2-4C3C-8F47-36BA710EB9A1}"/>
              </a:ext>
            </a:extLst>
          </p:cNvPr>
          <p:cNvSpPr/>
          <p:nvPr/>
        </p:nvSpPr>
        <p:spPr>
          <a:xfrm>
            <a:off x="8544357" y="3677437"/>
            <a:ext cx="151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>
                <a:latin typeface="Tw Cen MT" panose="020B0602020104020603" pitchFamily="34" charset="0"/>
              </a:rPr>
              <a:t>Store</a:t>
            </a:r>
          </a:p>
        </p:txBody>
      </p:sp>
      <p:pic>
        <p:nvPicPr>
          <p:cNvPr id="24" name="Gráfico 23" descr="Carpeta abierta">
            <a:extLst>
              <a:ext uri="{FF2B5EF4-FFF2-40B4-BE49-F238E27FC236}">
                <a16:creationId xmlns:a16="http://schemas.microsoft.com/office/drawing/2014/main" id="{EF371550-B8FF-434D-B627-1D8BF443C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139057" y="3674842"/>
            <a:ext cx="405300" cy="40530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7F81FCBF-AA70-42B8-862E-705A5F82B4F6}"/>
              </a:ext>
            </a:extLst>
          </p:cNvPr>
          <p:cNvSpPr/>
          <p:nvPr/>
        </p:nvSpPr>
        <p:spPr>
          <a:xfrm>
            <a:off x="5574656" y="3674842"/>
            <a:ext cx="151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 err="1">
                <a:latin typeface="Tw Cen MT" panose="020B0602020104020603" pitchFamily="34" charset="0"/>
              </a:rPr>
              <a:t>Layout</a:t>
            </a:r>
            <a:endParaRPr lang="es-ES" sz="2000" dirty="0">
              <a:latin typeface="Tw Cen MT" panose="020B0602020104020603" pitchFamily="34" charset="0"/>
            </a:endParaRPr>
          </a:p>
        </p:txBody>
      </p:sp>
      <p:pic>
        <p:nvPicPr>
          <p:cNvPr id="26" name="Gráfico 25" descr="Carpeta abierta">
            <a:extLst>
              <a:ext uri="{FF2B5EF4-FFF2-40B4-BE49-F238E27FC236}">
                <a16:creationId xmlns:a16="http://schemas.microsoft.com/office/drawing/2014/main" id="{A8B4FC6E-AA77-43B0-BAD7-3E43BB60B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17291" y="3710607"/>
            <a:ext cx="405300" cy="405300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5317FB25-2E83-45B8-82A9-7796BC603C49}"/>
              </a:ext>
            </a:extLst>
          </p:cNvPr>
          <p:cNvSpPr/>
          <p:nvPr/>
        </p:nvSpPr>
        <p:spPr>
          <a:xfrm>
            <a:off x="5574655" y="4316725"/>
            <a:ext cx="151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>
                <a:latin typeface="Tw Cen MT" panose="020B0602020104020603" pitchFamily="34" charset="0"/>
              </a:rPr>
              <a:t>Pages</a:t>
            </a:r>
          </a:p>
        </p:txBody>
      </p:sp>
      <p:pic>
        <p:nvPicPr>
          <p:cNvPr id="28" name="Gráfico 27" descr="Carpeta abierta">
            <a:extLst>
              <a:ext uri="{FF2B5EF4-FFF2-40B4-BE49-F238E27FC236}">
                <a16:creationId xmlns:a16="http://schemas.microsoft.com/office/drawing/2014/main" id="{C9B58887-2AD6-422A-8B32-FAC33D285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17290" y="4352490"/>
            <a:ext cx="405300" cy="40530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21D6D998-FE39-423B-9C51-B1DF43AD2B80}"/>
              </a:ext>
            </a:extLst>
          </p:cNvPr>
          <p:cNvSpPr/>
          <p:nvPr/>
        </p:nvSpPr>
        <p:spPr>
          <a:xfrm>
            <a:off x="5574656" y="4917653"/>
            <a:ext cx="151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>
                <a:latin typeface="Tw Cen MT" panose="020B0602020104020603" pitchFamily="34" charset="0"/>
              </a:rPr>
              <a:t>Middleware</a:t>
            </a:r>
          </a:p>
        </p:txBody>
      </p:sp>
      <p:pic>
        <p:nvPicPr>
          <p:cNvPr id="30" name="Gráfico 29" descr="Carpeta abierta">
            <a:extLst>
              <a:ext uri="{FF2B5EF4-FFF2-40B4-BE49-F238E27FC236}">
                <a16:creationId xmlns:a16="http://schemas.microsoft.com/office/drawing/2014/main" id="{5B715B9A-89FF-440B-816F-628C7721D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17291" y="4953418"/>
            <a:ext cx="405300" cy="4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3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7E6F8-3F0D-7648-AC28-BC633A52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990" y="2323346"/>
            <a:ext cx="7029540" cy="1784402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s-ES" sz="29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endParaRPr lang="es-ES" sz="29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4ACD1D-F9D5-834D-A2B4-220C010C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C9ABDB4C-1B59-B749-9CFB-8D13BDC78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571323"/>
              </p:ext>
            </p:extLst>
          </p:nvPr>
        </p:nvGraphicFramePr>
        <p:xfrm>
          <a:off x="786181" y="231245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ortar y redondear rectángulo de una sencilla 3">
            <a:extLst>
              <a:ext uri="{FF2B5EF4-FFF2-40B4-BE49-F238E27FC236}">
                <a16:creationId xmlns:a16="http://schemas.microsoft.com/office/drawing/2014/main" id="{CD019F62-68C4-DB4C-8DFA-2F60E1FA340C}"/>
              </a:ext>
            </a:extLst>
          </p:cNvPr>
          <p:cNvSpPr/>
          <p:nvPr/>
        </p:nvSpPr>
        <p:spPr>
          <a:xfrm>
            <a:off x="1719586" y="2156651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Gráfico 15" descr="Opinión del cliente ">
            <a:extLst>
              <a:ext uri="{FF2B5EF4-FFF2-40B4-BE49-F238E27FC236}">
                <a16:creationId xmlns:a16="http://schemas.microsoft.com/office/drawing/2014/main" id="{E69A6385-C118-C64E-BF1A-26B263E64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1777" y="1713025"/>
            <a:ext cx="914400" cy="914400"/>
          </a:xfrm>
          <a:prstGeom prst="rect">
            <a:avLst/>
          </a:prstGeom>
        </p:spPr>
      </p:pic>
      <p:pic>
        <p:nvPicPr>
          <p:cNvPr id="20" name="Gráfico 19" descr="Objetivo">
            <a:extLst>
              <a:ext uri="{FF2B5EF4-FFF2-40B4-BE49-F238E27FC236}">
                <a16:creationId xmlns:a16="http://schemas.microsoft.com/office/drawing/2014/main" id="{3B63A045-6248-6346-83A4-B8CA4A9C5D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22661" y="2241037"/>
            <a:ext cx="914400" cy="914400"/>
          </a:xfrm>
          <a:prstGeom prst="rect">
            <a:avLst/>
          </a:prstGeom>
        </p:spPr>
      </p:pic>
      <p:sp>
        <p:nvSpPr>
          <p:cNvPr id="23" name="Recortar y redondear rectángulo de una sencilla 22">
            <a:extLst>
              <a:ext uri="{FF2B5EF4-FFF2-40B4-BE49-F238E27FC236}">
                <a16:creationId xmlns:a16="http://schemas.microsoft.com/office/drawing/2014/main" id="{A7AC9C9E-8997-434B-82EF-9BCA86243608}"/>
              </a:ext>
            </a:extLst>
          </p:cNvPr>
          <p:cNvSpPr/>
          <p:nvPr/>
        </p:nvSpPr>
        <p:spPr>
          <a:xfrm>
            <a:off x="8981580" y="208633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Gráfico 24" descr="Engranajes">
            <a:extLst>
              <a:ext uri="{FF2B5EF4-FFF2-40B4-BE49-F238E27FC236}">
                <a16:creationId xmlns:a16="http://schemas.microsoft.com/office/drawing/2014/main" id="{F9B2BC3B-79B2-B542-9AEE-E45A068F5C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37889" y="2158221"/>
            <a:ext cx="914400" cy="914400"/>
          </a:xfrm>
          <a:prstGeom prst="rect">
            <a:avLst/>
          </a:prstGeom>
        </p:spPr>
      </p:pic>
      <p:sp>
        <p:nvSpPr>
          <p:cNvPr id="29" name="Recortar y redondear rectángulo de una sencilla 28">
            <a:extLst>
              <a:ext uri="{FF2B5EF4-FFF2-40B4-BE49-F238E27FC236}">
                <a16:creationId xmlns:a16="http://schemas.microsoft.com/office/drawing/2014/main" id="{B44E31EF-DAC5-3844-ADE1-BFEAAE10DCCA}"/>
              </a:ext>
            </a:extLst>
          </p:cNvPr>
          <p:cNvSpPr/>
          <p:nvPr/>
        </p:nvSpPr>
        <p:spPr>
          <a:xfrm>
            <a:off x="1697403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ortar y redondear rectángulo de una sencilla 30">
            <a:extLst>
              <a:ext uri="{FF2B5EF4-FFF2-40B4-BE49-F238E27FC236}">
                <a16:creationId xmlns:a16="http://schemas.microsoft.com/office/drawing/2014/main" id="{6A146554-4324-E94C-8EBB-EEF786A9319B}"/>
              </a:ext>
            </a:extLst>
          </p:cNvPr>
          <p:cNvSpPr/>
          <p:nvPr/>
        </p:nvSpPr>
        <p:spPr>
          <a:xfrm>
            <a:off x="8981074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32" name="Gráfico 31" descr="Diseño web">
            <a:extLst>
              <a:ext uri="{FF2B5EF4-FFF2-40B4-BE49-F238E27FC236}">
                <a16:creationId xmlns:a16="http://schemas.microsoft.com/office/drawing/2014/main" id="{04A05135-F8C0-C942-8E12-2EB5636D41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934168" y="4478773"/>
            <a:ext cx="914400" cy="914400"/>
          </a:xfrm>
          <a:prstGeom prst="rect">
            <a:avLst/>
          </a:prstGeom>
        </p:spPr>
      </p:pic>
      <p:pic>
        <p:nvPicPr>
          <p:cNvPr id="33" name="Gráfico 32" descr="Marca de verificación">
            <a:extLst>
              <a:ext uri="{FF2B5EF4-FFF2-40B4-BE49-F238E27FC236}">
                <a16:creationId xmlns:a16="http://schemas.microsoft.com/office/drawing/2014/main" id="{09F8017D-492A-5146-86FC-9CD322453A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21332" y="4692742"/>
            <a:ext cx="914400" cy="9144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Título 3">
            <a:extLst>
              <a:ext uri="{FF2B5EF4-FFF2-40B4-BE49-F238E27FC236}">
                <a16:creationId xmlns:a16="http://schemas.microsoft.com/office/drawing/2014/main" id="{828F9E3A-5122-A440-A11A-840B3164322E}"/>
              </a:ext>
            </a:extLst>
          </p:cNvPr>
          <p:cNvSpPr txBox="1">
            <a:spLocks/>
          </p:cNvSpPr>
          <p:nvPr/>
        </p:nvSpPr>
        <p:spPr>
          <a:xfrm>
            <a:off x="701135" y="3208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INDICE </a:t>
            </a:r>
          </a:p>
        </p:txBody>
      </p:sp>
      <p:sp>
        <p:nvSpPr>
          <p:cNvPr id="28" name="Recortar y redondear rectángulo de una sencilla 27">
            <a:extLst>
              <a:ext uri="{FF2B5EF4-FFF2-40B4-BE49-F238E27FC236}">
                <a16:creationId xmlns:a16="http://schemas.microsoft.com/office/drawing/2014/main" id="{AA318399-AD1C-2A4C-BC50-4CEF234AEA29}"/>
              </a:ext>
            </a:extLst>
          </p:cNvPr>
          <p:cNvSpPr/>
          <p:nvPr/>
        </p:nvSpPr>
        <p:spPr>
          <a:xfrm>
            <a:off x="4137784" y="213165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30" name="Recortar y redondear rectángulo de una sencilla 29">
            <a:extLst>
              <a:ext uri="{FF2B5EF4-FFF2-40B4-BE49-F238E27FC236}">
                <a16:creationId xmlns:a16="http://schemas.microsoft.com/office/drawing/2014/main" id="{B83068EB-B24D-7A43-9424-4BA1D6D96227}"/>
              </a:ext>
            </a:extLst>
          </p:cNvPr>
          <p:cNvSpPr/>
          <p:nvPr/>
        </p:nvSpPr>
        <p:spPr>
          <a:xfrm>
            <a:off x="6557977" y="209136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0" name="Gráfico 39" descr="Libros en una estantería">
            <a:extLst>
              <a:ext uri="{FF2B5EF4-FFF2-40B4-BE49-F238E27FC236}">
                <a16:creationId xmlns:a16="http://schemas.microsoft.com/office/drawing/2014/main" id="{6098E8CC-26AC-914F-8297-1A65119B9E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382367" y="2300351"/>
            <a:ext cx="914400" cy="914400"/>
          </a:xfrm>
          <a:prstGeom prst="rect">
            <a:avLst/>
          </a:prstGeom>
        </p:spPr>
      </p:pic>
      <p:pic>
        <p:nvPicPr>
          <p:cNvPr id="41" name="Gráfico 40" descr="Investigar">
            <a:extLst>
              <a:ext uri="{FF2B5EF4-FFF2-40B4-BE49-F238E27FC236}">
                <a16:creationId xmlns:a16="http://schemas.microsoft.com/office/drawing/2014/main" id="{7C748955-A456-E244-B42B-ADF386DDC91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6806302" y="2261850"/>
            <a:ext cx="914400" cy="914400"/>
          </a:xfrm>
          <a:prstGeom prst="rect">
            <a:avLst/>
          </a:prstGeom>
        </p:spPr>
      </p:pic>
      <p:sp>
        <p:nvSpPr>
          <p:cNvPr id="42" name="Recortar y redondear rectángulo de una sencilla 41">
            <a:extLst>
              <a:ext uri="{FF2B5EF4-FFF2-40B4-BE49-F238E27FC236}">
                <a16:creationId xmlns:a16="http://schemas.microsoft.com/office/drawing/2014/main" id="{114EA713-CAB7-8C49-A6A2-183902F94BC9}"/>
              </a:ext>
            </a:extLst>
          </p:cNvPr>
          <p:cNvSpPr/>
          <p:nvPr/>
        </p:nvSpPr>
        <p:spPr>
          <a:xfrm>
            <a:off x="6588955" y="426086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43" name="Recortar y redondear rectángulo de una sencilla 42">
            <a:extLst>
              <a:ext uri="{FF2B5EF4-FFF2-40B4-BE49-F238E27FC236}">
                <a16:creationId xmlns:a16="http://schemas.microsoft.com/office/drawing/2014/main" id="{E1D49406-0A8D-1B4C-A5CE-6F5EF7FAC62B}"/>
              </a:ext>
            </a:extLst>
          </p:cNvPr>
          <p:cNvSpPr/>
          <p:nvPr/>
        </p:nvSpPr>
        <p:spPr>
          <a:xfrm>
            <a:off x="4156598" y="4287065"/>
            <a:ext cx="1387929" cy="1160119"/>
          </a:xfrm>
          <a:prstGeom prst="snipRoundRect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4" name="Gráfico 43" descr="Lista de comprobación">
            <a:extLst>
              <a:ext uri="{FF2B5EF4-FFF2-40B4-BE49-F238E27FC236}">
                <a16:creationId xmlns:a16="http://schemas.microsoft.com/office/drawing/2014/main" id="{48FAA0CE-EEFD-CA4C-853B-0DF12F7220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9224671" y="4461150"/>
            <a:ext cx="914400" cy="914400"/>
          </a:xfrm>
          <a:prstGeom prst="rect">
            <a:avLst/>
          </a:prstGeom>
        </p:spPr>
      </p:pic>
      <p:pic>
        <p:nvPicPr>
          <p:cNvPr id="45" name="Gráfico 44" descr="Presentación con elemento multimedia">
            <a:extLst>
              <a:ext uri="{FF2B5EF4-FFF2-40B4-BE49-F238E27FC236}">
                <a16:creationId xmlns:a16="http://schemas.microsoft.com/office/drawing/2014/main" id="{AA648482-404E-4A45-BC2B-FFEDB7D1606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6825719" y="4419847"/>
            <a:ext cx="914400" cy="914400"/>
          </a:xfrm>
          <a:prstGeom prst="rect">
            <a:avLst/>
          </a:prstGeom>
        </p:spPr>
      </p:pic>
      <p:pic>
        <p:nvPicPr>
          <p:cNvPr id="46" name="Gráfico 45" descr="Engranajes">
            <a:extLst>
              <a:ext uri="{FF2B5EF4-FFF2-40B4-BE49-F238E27FC236}">
                <a16:creationId xmlns:a16="http://schemas.microsoft.com/office/drawing/2014/main" id="{4437EF08-F8E6-C74F-A37C-DA9175332B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408629" y="4452097"/>
            <a:ext cx="914400" cy="914400"/>
          </a:xfrm>
          <a:prstGeom prst="rect">
            <a:avLst/>
          </a:prstGeom>
        </p:spPr>
      </p:pic>
      <p:pic>
        <p:nvPicPr>
          <p:cNvPr id="47" name="Gráfico 46" descr="Círculos con flechas">
            <a:extLst>
              <a:ext uri="{FF2B5EF4-FFF2-40B4-BE49-F238E27FC236}">
                <a16:creationId xmlns:a16="http://schemas.microsoft.com/office/drawing/2014/main" id="{2020C8BC-A814-2444-95BE-8AB22CDC431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217838" y="2207210"/>
            <a:ext cx="914400" cy="914400"/>
          </a:xfrm>
          <a:prstGeom prst="rect">
            <a:avLst/>
          </a:prstGeom>
        </p:spPr>
      </p:pic>
      <p:pic>
        <p:nvPicPr>
          <p:cNvPr id="48" name="Gráfico 47" descr="Lluvia de ideas de grupo">
            <a:extLst>
              <a:ext uri="{FF2B5EF4-FFF2-40B4-BE49-F238E27FC236}">
                <a16:creationId xmlns:a16="http://schemas.microsoft.com/office/drawing/2014/main" id="{D6E4027F-5677-564A-A269-2EA1833DA7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1939846" y="2297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6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Título 3">
            <a:extLst>
              <a:ext uri="{FF2B5EF4-FFF2-40B4-BE49-F238E27FC236}">
                <a16:creationId xmlns:a16="http://schemas.microsoft.com/office/drawing/2014/main" id="{B89D4703-765A-402F-BE4A-3F681E1FBB00}"/>
              </a:ext>
            </a:extLst>
          </p:cNvPr>
          <p:cNvSpPr txBox="1">
            <a:spLocks/>
          </p:cNvSpPr>
          <p:nvPr/>
        </p:nvSpPr>
        <p:spPr>
          <a:xfrm>
            <a:off x="931479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PRUEBAS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A1E6EBE6-1D04-452D-A4CE-267FD5544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770700"/>
              </p:ext>
            </p:extLst>
          </p:nvPr>
        </p:nvGraphicFramePr>
        <p:xfrm>
          <a:off x="3497943" y="1367319"/>
          <a:ext cx="5371381" cy="5061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lecha abajo 10">
            <a:extLst>
              <a:ext uri="{FF2B5EF4-FFF2-40B4-BE49-F238E27FC236}">
                <a16:creationId xmlns:a16="http://schemas.microsoft.com/office/drawing/2014/main" id="{4A2FA5FC-CB11-47A1-BFA9-9B9E6F44D5F3}"/>
              </a:ext>
            </a:extLst>
          </p:cNvPr>
          <p:cNvSpPr/>
          <p:nvPr/>
        </p:nvSpPr>
        <p:spPr>
          <a:xfrm>
            <a:off x="4289896" y="3216597"/>
            <a:ext cx="517603" cy="961213"/>
          </a:xfrm>
          <a:prstGeom prst="downArrow">
            <a:avLst/>
          </a:prstGeom>
          <a:solidFill>
            <a:schemeClr val="bg1"/>
          </a:solidFill>
          <a:ln w="444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6" name="Gráfico 15" descr="Portapapeles mezclado">
            <a:extLst>
              <a:ext uri="{FF2B5EF4-FFF2-40B4-BE49-F238E27FC236}">
                <a16:creationId xmlns:a16="http://schemas.microsoft.com/office/drawing/2014/main" id="{35FCE160-3BD7-48E4-AA12-B4F1CA86E8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717057" y="3216597"/>
            <a:ext cx="914400" cy="914400"/>
          </a:xfrm>
          <a:prstGeom prst="rect">
            <a:avLst/>
          </a:prstGeom>
        </p:spPr>
      </p:pic>
      <p:sp>
        <p:nvSpPr>
          <p:cNvPr id="17" name="Flecha abajo 10">
            <a:extLst>
              <a:ext uri="{FF2B5EF4-FFF2-40B4-BE49-F238E27FC236}">
                <a16:creationId xmlns:a16="http://schemas.microsoft.com/office/drawing/2014/main" id="{5E27CFF0-43DA-439F-A7DD-3684334C0235}"/>
              </a:ext>
            </a:extLst>
          </p:cNvPr>
          <p:cNvSpPr/>
          <p:nvPr/>
        </p:nvSpPr>
        <p:spPr>
          <a:xfrm>
            <a:off x="7541015" y="3251488"/>
            <a:ext cx="517603" cy="961213"/>
          </a:xfrm>
          <a:prstGeom prst="downArrow">
            <a:avLst/>
          </a:prstGeom>
          <a:solidFill>
            <a:schemeClr val="bg1"/>
          </a:solidFill>
          <a:ln w="444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307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7E6F8-3F0D-7648-AC28-BC633A52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990" y="2323346"/>
            <a:ext cx="7029540" cy="1784402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s-ES" sz="29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endParaRPr lang="es-ES" sz="29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4ACD1D-F9D5-834D-A2B4-220C010C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C9ABDB4C-1B59-B749-9CFB-8D13BDC78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93055"/>
              </p:ext>
            </p:extLst>
          </p:nvPr>
        </p:nvGraphicFramePr>
        <p:xfrm>
          <a:off x="786181" y="231245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ortar y redondear rectángulo de una sencilla 3">
            <a:extLst>
              <a:ext uri="{FF2B5EF4-FFF2-40B4-BE49-F238E27FC236}">
                <a16:creationId xmlns:a16="http://schemas.microsoft.com/office/drawing/2014/main" id="{CD019F62-68C4-DB4C-8DFA-2F60E1FA340C}"/>
              </a:ext>
            </a:extLst>
          </p:cNvPr>
          <p:cNvSpPr/>
          <p:nvPr/>
        </p:nvSpPr>
        <p:spPr>
          <a:xfrm>
            <a:off x="1719586" y="2156651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Gráfico 15" descr="Opinión del cliente ">
            <a:extLst>
              <a:ext uri="{FF2B5EF4-FFF2-40B4-BE49-F238E27FC236}">
                <a16:creationId xmlns:a16="http://schemas.microsoft.com/office/drawing/2014/main" id="{E69A6385-C118-C64E-BF1A-26B263E64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1777" y="1713025"/>
            <a:ext cx="914400" cy="914400"/>
          </a:xfrm>
          <a:prstGeom prst="rect">
            <a:avLst/>
          </a:prstGeom>
        </p:spPr>
      </p:pic>
      <p:pic>
        <p:nvPicPr>
          <p:cNvPr id="20" name="Gráfico 19" descr="Objetivo">
            <a:extLst>
              <a:ext uri="{FF2B5EF4-FFF2-40B4-BE49-F238E27FC236}">
                <a16:creationId xmlns:a16="http://schemas.microsoft.com/office/drawing/2014/main" id="{3B63A045-6248-6346-83A4-B8CA4A9C5D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22661" y="2241037"/>
            <a:ext cx="914400" cy="914400"/>
          </a:xfrm>
          <a:prstGeom prst="rect">
            <a:avLst/>
          </a:prstGeom>
        </p:spPr>
      </p:pic>
      <p:sp>
        <p:nvSpPr>
          <p:cNvPr id="23" name="Recortar y redondear rectángulo de una sencilla 22">
            <a:extLst>
              <a:ext uri="{FF2B5EF4-FFF2-40B4-BE49-F238E27FC236}">
                <a16:creationId xmlns:a16="http://schemas.microsoft.com/office/drawing/2014/main" id="{A7AC9C9E-8997-434B-82EF-9BCA86243608}"/>
              </a:ext>
            </a:extLst>
          </p:cNvPr>
          <p:cNvSpPr/>
          <p:nvPr/>
        </p:nvSpPr>
        <p:spPr>
          <a:xfrm>
            <a:off x="8981580" y="208633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Gráfico 24" descr="Engranajes">
            <a:extLst>
              <a:ext uri="{FF2B5EF4-FFF2-40B4-BE49-F238E27FC236}">
                <a16:creationId xmlns:a16="http://schemas.microsoft.com/office/drawing/2014/main" id="{F9B2BC3B-79B2-B542-9AEE-E45A068F5C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37889" y="2158221"/>
            <a:ext cx="914400" cy="914400"/>
          </a:xfrm>
          <a:prstGeom prst="rect">
            <a:avLst/>
          </a:prstGeom>
        </p:spPr>
      </p:pic>
      <p:sp>
        <p:nvSpPr>
          <p:cNvPr id="29" name="Recortar y redondear rectángulo de una sencilla 28">
            <a:extLst>
              <a:ext uri="{FF2B5EF4-FFF2-40B4-BE49-F238E27FC236}">
                <a16:creationId xmlns:a16="http://schemas.microsoft.com/office/drawing/2014/main" id="{B44E31EF-DAC5-3844-ADE1-BFEAAE10DCCA}"/>
              </a:ext>
            </a:extLst>
          </p:cNvPr>
          <p:cNvSpPr/>
          <p:nvPr/>
        </p:nvSpPr>
        <p:spPr>
          <a:xfrm>
            <a:off x="1697403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ortar y redondear rectángulo de una sencilla 30">
            <a:extLst>
              <a:ext uri="{FF2B5EF4-FFF2-40B4-BE49-F238E27FC236}">
                <a16:creationId xmlns:a16="http://schemas.microsoft.com/office/drawing/2014/main" id="{6A146554-4324-E94C-8EBB-EEF786A9319B}"/>
              </a:ext>
            </a:extLst>
          </p:cNvPr>
          <p:cNvSpPr/>
          <p:nvPr/>
        </p:nvSpPr>
        <p:spPr>
          <a:xfrm>
            <a:off x="8981074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32" name="Gráfico 31" descr="Diseño web">
            <a:extLst>
              <a:ext uri="{FF2B5EF4-FFF2-40B4-BE49-F238E27FC236}">
                <a16:creationId xmlns:a16="http://schemas.microsoft.com/office/drawing/2014/main" id="{04A05135-F8C0-C942-8E12-2EB5636D41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934168" y="4478773"/>
            <a:ext cx="914400" cy="914400"/>
          </a:xfrm>
          <a:prstGeom prst="rect">
            <a:avLst/>
          </a:prstGeom>
        </p:spPr>
      </p:pic>
      <p:pic>
        <p:nvPicPr>
          <p:cNvPr id="33" name="Gráfico 32" descr="Marca de verificación">
            <a:extLst>
              <a:ext uri="{FF2B5EF4-FFF2-40B4-BE49-F238E27FC236}">
                <a16:creationId xmlns:a16="http://schemas.microsoft.com/office/drawing/2014/main" id="{09F8017D-492A-5146-86FC-9CD322453A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21332" y="4692742"/>
            <a:ext cx="914400" cy="9144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Título 3">
            <a:extLst>
              <a:ext uri="{FF2B5EF4-FFF2-40B4-BE49-F238E27FC236}">
                <a16:creationId xmlns:a16="http://schemas.microsoft.com/office/drawing/2014/main" id="{828F9E3A-5122-A440-A11A-840B3164322E}"/>
              </a:ext>
            </a:extLst>
          </p:cNvPr>
          <p:cNvSpPr txBox="1">
            <a:spLocks/>
          </p:cNvSpPr>
          <p:nvPr/>
        </p:nvSpPr>
        <p:spPr>
          <a:xfrm>
            <a:off x="701135" y="3208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INDICE </a:t>
            </a:r>
          </a:p>
        </p:txBody>
      </p:sp>
      <p:sp>
        <p:nvSpPr>
          <p:cNvPr id="28" name="Recortar y redondear rectángulo de una sencilla 27">
            <a:extLst>
              <a:ext uri="{FF2B5EF4-FFF2-40B4-BE49-F238E27FC236}">
                <a16:creationId xmlns:a16="http://schemas.microsoft.com/office/drawing/2014/main" id="{AA318399-AD1C-2A4C-BC50-4CEF234AEA29}"/>
              </a:ext>
            </a:extLst>
          </p:cNvPr>
          <p:cNvSpPr/>
          <p:nvPr/>
        </p:nvSpPr>
        <p:spPr>
          <a:xfrm>
            <a:off x="4137784" y="213165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30" name="Recortar y redondear rectángulo de una sencilla 29">
            <a:extLst>
              <a:ext uri="{FF2B5EF4-FFF2-40B4-BE49-F238E27FC236}">
                <a16:creationId xmlns:a16="http://schemas.microsoft.com/office/drawing/2014/main" id="{B83068EB-B24D-7A43-9424-4BA1D6D96227}"/>
              </a:ext>
            </a:extLst>
          </p:cNvPr>
          <p:cNvSpPr/>
          <p:nvPr/>
        </p:nvSpPr>
        <p:spPr>
          <a:xfrm>
            <a:off x="6557977" y="209136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0" name="Gráfico 39" descr="Libros en una estantería">
            <a:extLst>
              <a:ext uri="{FF2B5EF4-FFF2-40B4-BE49-F238E27FC236}">
                <a16:creationId xmlns:a16="http://schemas.microsoft.com/office/drawing/2014/main" id="{6098E8CC-26AC-914F-8297-1A65119B9E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382367" y="2300351"/>
            <a:ext cx="914400" cy="914400"/>
          </a:xfrm>
          <a:prstGeom prst="rect">
            <a:avLst/>
          </a:prstGeom>
        </p:spPr>
      </p:pic>
      <p:pic>
        <p:nvPicPr>
          <p:cNvPr id="41" name="Gráfico 40" descr="Investigar">
            <a:extLst>
              <a:ext uri="{FF2B5EF4-FFF2-40B4-BE49-F238E27FC236}">
                <a16:creationId xmlns:a16="http://schemas.microsoft.com/office/drawing/2014/main" id="{7C748955-A456-E244-B42B-ADF386DDC91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6806302" y="2261850"/>
            <a:ext cx="914400" cy="914400"/>
          </a:xfrm>
          <a:prstGeom prst="rect">
            <a:avLst/>
          </a:prstGeom>
        </p:spPr>
      </p:pic>
      <p:sp>
        <p:nvSpPr>
          <p:cNvPr id="42" name="Recortar y redondear rectángulo de una sencilla 41">
            <a:extLst>
              <a:ext uri="{FF2B5EF4-FFF2-40B4-BE49-F238E27FC236}">
                <a16:creationId xmlns:a16="http://schemas.microsoft.com/office/drawing/2014/main" id="{114EA713-CAB7-8C49-A6A2-183902F94BC9}"/>
              </a:ext>
            </a:extLst>
          </p:cNvPr>
          <p:cNvSpPr/>
          <p:nvPr/>
        </p:nvSpPr>
        <p:spPr>
          <a:xfrm>
            <a:off x="6588955" y="4260869"/>
            <a:ext cx="1387929" cy="1160119"/>
          </a:xfrm>
          <a:prstGeom prst="snipRoundRect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43" name="Recortar y redondear rectángulo de una sencilla 42">
            <a:extLst>
              <a:ext uri="{FF2B5EF4-FFF2-40B4-BE49-F238E27FC236}">
                <a16:creationId xmlns:a16="http://schemas.microsoft.com/office/drawing/2014/main" id="{E1D49406-0A8D-1B4C-A5CE-6F5EF7FAC62B}"/>
              </a:ext>
            </a:extLst>
          </p:cNvPr>
          <p:cNvSpPr/>
          <p:nvPr/>
        </p:nvSpPr>
        <p:spPr>
          <a:xfrm>
            <a:off x="4156598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4" name="Gráfico 43" descr="Lista de comprobación">
            <a:extLst>
              <a:ext uri="{FF2B5EF4-FFF2-40B4-BE49-F238E27FC236}">
                <a16:creationId xmlns:a16="http://schemas.microsoft.com/office/drawing/2014/main" id="{48FAA0CE-EEFD-CA4C-853B-0DF12F7220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9224671" y="4461150"/>
            <a:ext cx="914400" cy="914400"/>
          </a:xfrm>
          <a:prstGeom prst="rect">
            <a:avLst/>
          </a:prstGeom>
        </p:spPr>
      </p:pic>
      <p:pic>
        <p:nvPicPr>
          <p:cNvPr id="45" name="Gráfico 44" descr="Presentación con elemento multimedia">
            <a:extLst>
              <a:ext uri="{FF2B5EF4-FFF2-40B4-BE49-F238E27FC236}">
                <a16:creationId xmlns:a16="http://schemas.microsoft.com/office/drawing/2014/main" id="{AA648482-404E-4A45-BC2B-FFEDB7D1606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6825719" y="4419847"/>
            <a:ext cx="914400" cy="914400"/>
          </a:xfrm>
          <a:prstGeom prst="rect">
            <a:avLst/>
          </a:prstGeom>
        </p:spPr>
      </p:pic>
      <p:pic>
        <p:nvPicPr>
          <p:cNvPr id="46" name="Gráfico 45" descr="Engranajes">
            <a:extLst>
              <a:ext uri="{FF2B5EF4-FFF2-40B4-BE49-F238E27FC236}">
                <a16:creationId xmlns:a16="http://schemas.microsoft.com/office/drawing/2014/main" id="{4437EF08-F8E6-C74F-A37C-DA9175332B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408629" y="4452097"/>
            <a:ext cx="914400" cy="914400"/>
          </a:xfrm>
          <a:prstGeom prst="rect">
            <a:avLst/>
          </a:prstGeom>
        </p:spPr>
      </p:pic>
      <p:pic>
        <p:nvPicPr>
          <p:cNvPr id="47" name="Gráfico 46" descr="Círculos con flechas">
            <a:extLst>
              <a:ext uri="{FF2B5EF4-FFF2-40B4-BE49-F238E27FC236}">
                <a16:creationId xmlns:a16="http://schemas.microsoft.com/office/drawing/2014/main" id="{2020C8BC-A814-2444-95BE-8AB22CDC431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217838" y="2207210"/>
            <a:ext cx="914400" cy="914400"/>
          </a:xfrm>
          <a:prstGeom prst="rect">
            <a:avLst/>
          </a:prstGeom>
        </p:spPr>
      </p:pic>
      <p:pic>
        <p:nvPicPr>
          <p:cNvPr id="48" name="Gráfico 47" descr="Lluvia de ideas de grupo">
            <a:extLst>
              <a:ext uri="{FF2B5EF4-FFF2-40B4-BE49-F238E27FC236}">
                <a16:creationId xmlns:a16="http://schemas.microsoft.com/office/drawing/2014/main" id="{D6E4027F-5677-564A-A269-2EA1833DA7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1939846" y="2297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9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258FE882-4453-4E68-8D0C-1F925976544E}"/>
              </a:ext>
            </a:extLst>
          </p:cNvPr>
          <p:cNvSpPr txBox="1">
            <a:spLocks/>
          </p:cNvSpPr>
          <p:nvPr/>
        </p:nvSpPr>
        <p:spPr>
          <a:xfrm>
            <a:off x="931479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DEMO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Imagen 10" descr="Icono de la aplicación">
            <a:hlinkClick r:id="rId2"/>
            <a:extLst>
              <a:ext uri="{FF2B5EF4-FFF2-40B4-BE49-F238E27FC236}">
                <a16:creationId xmlns:a16="http://schemas.microsoft.com/office/drawing/2014/main" id="{F27495CB-9AF4-4433-AB39-20EAB1A8C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46" y="1877751"/>
            <a:ext cx="3497465" cy="32920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8309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7E6F8-3F0D-7648-AC28-BC633A52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990" y="2323346"/>
            <a:ext cx="7029540" cy="1784402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s-ES" sz="29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endParaRPr lang="es-ES" sz="29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4ACD1D-F9D5-834D-A2B4-220C010C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C9ABDB4C-1B59-B749-9CFB-8D13BDC78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746570"/>
              </p:ext>
            </p:extLst>
          </p:nvPr>
        </p:nvGraphicFramePr>
        <p:xfrm>
          <a:off x="786181" y="231245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ortar y redondear rectángulo de una sencilla 3">
            <a:extLst>
              <a:ext uri="{FF2B5EF4-FFF2-40B4-BE49-F238E27FC236}">
                <a16:creationId xmlns:a16="http://schemas.microsoft.com/office/drawing/2014/main" id="{CD019F62-68C4-DB4C-8DFA-2F60E1FA340C}"/>
              </a:ext>
            </a:extLst>
          </p:cNvPr>
          <p:cNvSpPr/>
          <p:nvPr/>
        </p:nvSpPr>
        <p:spPr>
          <a:xfrm>
            <a:off x="1719586" y="2156651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Gráfico 15" descr="Opinión del cliente ">
            <a:extLst>
              <a:ext uri="{FF2B5EF4-FFF2-40B4-BE49-F238E27FC236}">
                <a16:creationId xmlns:a16="http://schemas.microsoft.com/office/drawing/2014/main" id="{E69A6385-C118-C64E-BF1A-26B263E64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1777" y="1713025"/>
            <a:ext cx="914400" cy="914400"/>
          </a:xfrm>
          <a:prstGeom prst="rect">
            <a:avLst/>
          </a:prstGeom>
        </p:spPr>
      </p:pic>
      <p:pic>
        <p:nvPicPr>
          <p:cNvPr id="20" name="Gráfico 19" descr="Objetivo">
            <a:extLst>
              <a:ext uri="{FF2B5EF4-FFF2-40B4-BE49-F238E27FC236}">
                <a16:creationId xmlns:a16="http://schemas.microsoft.com/office/drawing/2014/main" id="{3B63A045-6248-6346-83A4-B8CA4A9C5D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22661" y="2241037"/>
            <a:ext cx="914400" cy="914400"/>
          </a:xfrm>
          <a:prstGeom prst="rect">
            <a:avLst/>
          </a:prstGeom>
        </p:spPr>
      </p:pic>
      <p:sp>
        <p:nvSpPr>
          <p:cNvPr id="23" name="Recortar y redondear rectángulo de una sencilla 22">
            <a:extLst>
              <a:ext uri="{FF2B5EF4-FFF2-40B4-BE49-F238E27FC236}">
                <a16:creationId xmlns:a16="http://schemas.microsoft.com/office/drawing/2014/main" id="{A7AC9C9E-8997-434B-82EF-9BCA86243608}"/>
              </a:ext>
            </a:extLst>
          </p:cNvPr>
          <p:cNvSpPr/>
          <p:nvPr/>
        </p:nvSpPr>
        <p:spPr>
          <a:xfrm>
            <a:off x="8981580" y="208633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Gráfico 24" descr="Engranajes">
            <a:extLst>
              <a:ext uri="{FF2B5EF4-FFF2-40B4-BE49-F238E27FC236}">
                <a16:creationId xmlns:a16="http://schemas.microsoft.com/office/drawing/2014/main" id="{F9B2BC3B-79B2-B542-9AEE-E45A068F5C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37889" y="2158221"/>
            <a:ext cx="914400" cy="914400"/>
          </a:xfrm>
          <a:prstGeom prst="rect">
            <a:avLst/>
          </a:prstGeom>
        </p:spPr>
      </p:pic>
      <p:sp>
        <p:nvSpPr>
          <p:cNvPr id="29" name="Recortar y redondear rectángulo de una sencilla 28">
            <a:extLst>
              <a:ext uri="{FF2B5EF4-FFF2-40B4-BE49-F238E27FC236}">
                <a16:creationId xmlns:a16="http://schemas.microsoft.com/office/drawing/2014/main" id="{B44E31EF-DAC5-3844-ADE1-BFEAAE10DCCA}"/>
              </a:ext>
            </a:extLst>
          </p:cNvPr>
          <p:cNvSpPr/>
          <p:nvPr/>
        </p:nvSpPr>
        <p:spPr>
          <a:xfrm>
            <a:off x="1697403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ortar y redondear rectángulo de una sencilla 30">
            <a:extLst>
              <a:ext uri="{FF2B5EF4-FFF2-40B4-BE49-F238E27FC236}">
                <a16:creationId xmlns:a16="http://schemas.microsoft.com/office/drawing/2014/main" id="{6A146554-4324-E94C-8EBB-EEF786A9319B}"/>
              </a:ext>
            </a:extLst>
          </p:cNvPr>
          <p:cNvSpPr/>
          <p:nvPr/>
        </p:nvSpPr>
        <p:spPr>
          <a:xfrm>
            <a:off x="8981074" y="4287065"/>
            <a:ext cx="1387929" cy="1160119"/>
          </a:xfrm>
          <a:prstGeom prst="snipRoundRect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32" name="Gráfico 31" descr="Diseño web">
            <a:extLst>
              <a:ext uri="{FF2B5EF4-FFF2-40B4-BE49-F238E27FC236}">
                <a16:creationId xmlns:a16="http://schemas.microsoft.com/office/drawing/2014/main" id="{04A05135-F8C0-C942-8E12-2EB5636D41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934168" y="4478773"/>
            <a:ext cx="914400" cy="914400"/>
          </a:xfrm>
          <a:prstGeom prst="rect">
            <a:avLst/>
          </a:prstGeom>
        </p:spPr>
      </p:pic>
      <p:pic>
        <p:nvPicPr>
          <p:cNvPr id="33" name="Gráfico 32" descr="Marca de verificación">
            <a:extLst>
              <a:ext uri="{FF2B5EF4-FFF2-40B4-BE49-F238E27FC236}">
                <a16:creationId xmlns:a16="http://schemas.microsoft.com/office/drawing/2014/main" id="{09F8017D-492A-5146-86FC-9CD322453A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21332" y="4692742"/>
            <a:ext cx="914400" cy="9144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Título 3">
            <a:extLst>
              <a:ext uri="{FF2B5EF4-FFF2-40B4-BE49-F238E27FC236}">
                <a16:creationId xmlns:a16="http://schemas.microsoft.com/office/drawing/2014/main" id="{828F9E3A-5122-A440-A11A-840B3164322E}"/>
              </a:ext>
            </a:extLst>
          </p:cNvPr>
          <p:cNvSpPr txBox="1">
            <a:spLocks/>
          </p:cNvSpPr>
          <p:nvPr/>
        </p:nvSpPr>
        <p:spPr>
          <a:xfrm>
            <a:off x="701135" y="3208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INDICE </a:t>
            </a:r>
          </a:p>
        </p:txBody>
      </p:sp>
      <p:sp>
        <p:nvSpPr>
          <p:cNvPr id="28" name="Recortar y redondear rectángulo de una sencilla 27">
            <a:extLst>
              <a:ext uri="{FF2B5EF4-FFF2-40B4-BE49-F238E27FC236}">
                <a16:creationId xmlns:a16="http://schemas.microsoft.com/office/drawing/2014/main" id="{AA318399-AD1C-2A4C-BC50-4CEF234AEA29}"/>
              </a:ext>
            </a:extLst>
          </p:cNvPr>
          <p:cNvSpPr/>
          <p:nvPr/>
        </p:nvSpPr>
        <p:spPr>
          <a:xfrm>
            <a:off x="4137784" y="213165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30" name="Recortar y redondear rectángulo de una sencilla 29">
            <a:extLst>
              <a:ext uri="{FF2B5EF4-FFF2-40B4-BE49-F238E27FC236}">
                <a16:creationId xmlns:a16="http://schemas.microsoft.com/office/drawing/2014/main" id="{B83068EB-B24D-7A43-9424-4BA1D6D96227}"/>
              </a:ext>
            </a:extLst>
          </p:cNvPr>
          <p:cNvSpPr/>
          <p:nvPr/>
        </p:nvSpPr>
        <p:spPr>
          <a:xfrm>
            <a:off x="6557977" y="209136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0" name="Gráfico 39" descr="Libros en una estantería">
            <a:extLst>
              <a:ext uri="{FF2B5EF4-FFF2-40B4-BE49-F238E27FC236}">
                <a16:creationId xmlns:a16="http://schemas.microsoft.com/office/drawing/2014/main" id="{6098E8CC-26AC-914F-8297-1A65119B9E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382367" y="2300351"/>
            <a:ext cx="914400" cy="914400"/>
          </a:xfrm>
          <a:prstGeom prst="rect">
            <a:avLst/>
          </a:prstGeom>
        </p:spPr>
      </p:pic>
      <p:pic>
        <p:nvPicPr>
          <p:cNvPr id="41" name="Gráfico 40" descr="Investigar">
            <a:extLst>
              <a:ext uri="{FF2B5EF4-FFF2-40B4-BE49-F238E27FC236}">
                <a16:creationId xmlns:a16="http://schemas.microsoft.com/office/drawing/2014/main" id="{7C748955-A456-E244-B42B-ADF386DDC91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6806302" y="2261850"/>
            <a:ext cx="914400" cy="914400"/>
          </a:xfrm>
          <a:prstGeom prst="rect">
            <a:avLst/>
          </a:prstGeom>
        </p:spPr>
      </p:pic>
      <p:sp>
        <p:nvSpPr>
          <p:cNvPr id="42" name="Recortar y redondear rectángulo de una sencilla 41">
            <a:extLst>
              <a:ext uri="{FF2B5EF4-FFF2-40B4-BE49-F238E27FC236}">
                <a16:creationId xmlns:a16="http://schemas.microsoft.com/office/drawing/2014/main" id="{114EA713-CAB7-8C49-A6A2-183902F94BC9}"/>
              </a:ext>
            </a:extLst>
          </p:cNvPr>
          <p:cNvSpPr/>
          <p:nvPr/>
        </p:nvSpPr>
        <p:spPr>
          <a:xfrm>
            <a:off x="6588955" y="426086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43" name="Recortar y redondear rectángulo de una sencilla 42">
            <a:extLst>
              <a:ext uri="{FF2B5EF4-FFF2-40B4-BE49-F238E27FC236}">
                <a16:creationId xmlns:a16="http://schemas.microsoft.com/office/drawing/2014/main" id="{E1D49406-0A8D-1B4C-A5CE-6F5EF7FAC62B}"/>
              </a:ext>
            </a:extLst>
          </p:cNvPr>
          <p:cNvSpPr/>
          <p:nvPr/>
        </p:nvSpPr>
        <p:spPr>
          <a:xfrm>
            <a:off x="4156598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4" name="Gráfico 43" descr="Lista de comprobación">
            <a:extLst>
              <a:ext uri="{FF2B5EF4-FFF2-40B4-BE49-F238E27FC236}">
                <a16:creationId xmlns:a16="http://schemas.microsoft.com/office/drawing/2014/main" id="{48FAA0CE-EEFD-CA4C-853B-0DF12F7220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9224671" y="4461150"/>
            <a:ext cx="914400" cy="914400"/>
          </a:xfrm>
          <a:prstGeom prst="rect">
            <a:avLst/>
          </a:prstGeom>
        </p:spPr>
      </p:pic>
      <p:pic>
        <p:nvPicPr>
          <p:cNvPr id="45" name="Gráfico 44" descr="Presentación con elemento multimedia">
            <a:extLst>
              <a:ext uri="{FF2B5EF4-FFF2-40B4-BE49-F238E27FC236}">
                <a16:creationId xmlns:a16="http://schemas.microsoft.com/office/drawing/2014/main" id="{AA648482-404E-4A45-BC2B-FFEDB7D1606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6825719" y="4419847"/>
            <a:ext cx="914400" cy="914400"/>
          </a:xfrm>
          <a:prstGeom prst="rect">
            <a:avLst/>
          </a:prstGeom>
        </p:spPr>
      </p:pic>
      <p:pic>
        <p:nvPicPr>
          <p:cNvPr id="46" name="Gráfico 45" descr="Engranajes">
            <a:extLst>
              <a:ext uri="{FF2B5EF4-FFF2-40B4-BE49-F238E27FC236}">
                <a16:creationId xmlns:a16="http://schemas.microsoft.com/office/drawing/2014/main" id="{4437EF08-F8E6-C74F-A37C-DA9175332B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408629" y="4452097"/>
            <a:ext cx="914400" cy="914400"/>
          </a:xfrm>
          <a:prstGeom prst="rect">
            <a:avLst/>
          </a:prstGeom>
        </p:spPr>
      </p:pic>
      <p:pic>
        <p:nvPicPr>
          <p:cNvPr id="47" name="Gráfico 46" descr="Círculos con flechas">
            <a:extLst>
              <a:ext uri="{FF2B5EF4-FFF2-40B4-BE49-F238E27FC236}">
                <a16:creationId xmlns:a16="http://schemas.microsoft.com/office/drawing/2014/main" id="{2020C8BC-A814-2444-95BE-8AB22CDC431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217838" y="2207210"/>
            <a:ext cx="914400" cy="914400"/>
          </a:xfrm>
          <a:prstGeom prst="rect">
            <a:avLst/>
          </a:prstGeom>
        </p:spPr>
      </p:pic>
      <p:pic>
        <p:nvPicPr>
          <p:cNvPr id="48" name="Gráfico 47" descr="Lluvia de ideas de grupo">
            <a:extLst>
              <a:ext uri="{FF2B5EF4-FFF2-40B4-BE49-F238E27FC236}">
                <a16:creationId xmlns:a16="http://schemas.microsoft.com/office/drawing/2014/main" id="{D6E4027F-5677-564A-A269-2EA1833DA7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1939846" y="2297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Título 3">
            <a:extLst>
              <a:ext uri="{FF2B5EF4-FFF2-40B4-BE49-F238E27FC236}">
                <a16:creationId xmlns:a16="http://schemas.microsoft.com/office/drawing/2014/main" id="{F26913BF-494E-4610-ACD2-3F8204BC7458}"/>
              </a:ext>
            </a:extLst>
          </p:cNvPr>
          <p:cNvSpPr txBox="1">
            <a:spLocks/>
          </p:cNvSpPr>
          <p:nvPr/>
        </p:nvSpPr>
        <p:spPr>
          <a:xfrm>
            <a:off x="931479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CONCLUSIONES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BF62FEA6-BDF3-412F-901A-005B1AB96081}"/>
              </a:ext>
            </a:extLst>
          </p:cNvPr>
          <p:cNvSpPr txBox="1">
            <a:spLocks/>
          </p:cNvSpPr>
          <p:nvPr/>
        </p:nvSpPr>
        <p:spPr>
          <a:xfrm>
            <a:off x="1847551" y="2002272"/>
            <a:ext cx="8531774" cy="3712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s-ES" sz="2000" dirty="0"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B6CF0336-DF4C-4281-83EB-D030D9069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253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41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40AE1448-F5D9-48C2-9ADE-4D39F0F9BA4C}"/>
              </a:ext>
            </a:extLst>
          </p:cNvPr>
          <p:cNvSpPr txBox="1">
            <a:spLocks/>
          </p:cNvSpPr>
          <p:nvPr/>
        </p:nvSpPr>
        <p:spPr>
          <a:xfrm>
            <a:off x="657064" y="2649287"/>
            <a:ext cx="4020053" cy="1543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TRABAJO</a:t>
            </a:r>
          </a:p>
          <a:p>
            <a:pPr algn="ctr"/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FUTURO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Marcador de contenido 5">
            <a:extLst>
              <a:ext uri="{FF2B5EF4-FFF2-40B4-BE49-F238E27FC236}">
                <a16:creationId xmlns:a16="http://schemas.microsoft.com/office/drawing/2014/main" id="{D9ECE654-6435-40F1-8282-2C964ADFDEBC}"/>
              </a:ext>
            </a:extLst>
          </p:cNvPr>
          <p:cNvSpPr txBox="1">
            <a:spLocks/>
          </p:cNvSpPr>
          <p:nvPr/>
        </p:nvSpPr>
        <p:spPr>
          <a:xfrm>
            <a:off x="1847551" y="2002272"/>
            <a:ext cx="8531774" cy="3712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s-ES" sz="2000" dirty="0"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55DE28AA-927B-4D73-8833-A3FCC8D64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31097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Gráfico 15" descr="Cinta">
            <a:extLst>
              <a:ext uri="{FF2B5EF4-FFF2-40B4-BE49-F238E27FC236}">
                <a16:creationId xmlns:a16="http://schemas.microsoft.com/office/drawing/2014/main" id="{5EDD7516-1816-4F11-8466-8F3131FFDF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2925" y="5127649"/>
            <a:ext cx="914400" cy="914400"/>
          </a:xfrm>
          <a:prstGeom prst="rect">
            <a:avLst/>
          </a:prstGeom>
        </p:spPr>
      </p:pic>
      <p:pic>
        <p:nvPicPr>
          <p:cNvPr id="17" name="Gráfico 16" descr="Periódico">
            <a:extLst>
              <a:ext uri="{FF2B5EF4-FFF2-40B4-BE49-F238E27FC236}">
                <a16:creationId xmlns:a16="http://schemas.microsoft.com/office/drawing/2014/main" id="{18DF351F-6DA2-4018-9DCF-06E3963A20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3807" y="2954464"/>
            <a:ext cx="914400" cy="914400"/>
          </a:xfrm>
          <a:prstGeom prst="rect">
            <a:avLst/>
          </a:prstGeom>
        </p:spPr>
      </p:pic>
      <p:pic>
        <p:nvPicPr>
          <p:cNvPr id="18" name="Gráfico 17" descr="Herramientas">
            <a:extLst>
              <a:ext uri="{FF2B5EF4-FFF2-40B4-BE49-F238E27FC236}">
                <a16:creationId xmlns:a16="http://schemas.microsoft.com/office/drawing/2014/main" id="{B975EB5D-0500-4169-AB00-B27265C412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688806" y="871660"/>
            <a:ext cx="931782" cy="9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7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7E6F8-3F0D-7648-AC28-BC633A52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990" y="2323346"/>
            <a:ext cx="7029540" cy="1784402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s-ES" sz="29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endParaRPr lang="es-ES" sz="29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4ACD1D-F9D5-834D-A2B4-220C010C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C9ABDB4C-1B59-B749-9CFB-8D13BDC78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455244"/>
              </p:ext>
            </p:extLst>
          </p:nvPr>
        </p:nvGraphicFramePr>
        <p:xfrm>
          <a:off x="786181" y="231245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ortar y redondear rectángulo de una sencilla 3">
            <a:extLst>
              <a:ext uri="{FF2B5EF4-FFF2-40B4-BE49-F238E27FC236}">
                <a16:creationId xmlns:a16="http://schemas.microsoft.com/office/drawing/2014/main" id="{CD019F62-68C4-DB4C-8DFA-2F60E1FA340C}"/>
              </a:ext>
            </a:extLst>
          </p:cNvPr>
          <p:cNvSpPr/>
          <p:nvPr/>
        </p:nvSpPr>
        <p:spPr>
          <a:xfrm>
            <a:off x="1719586" y="2156651"/>
            <a:ext cx="1387929" cy="1160119"/>
          </a:xfrm>
          <a:prstGeom prst="snipRoundRect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Gráfico 15" descr="Opinión del cliente ">
            <a:extLst>
              <a:ext uri="{FF2B5EF4-FFF2-40B4-BE49-F238E27FC236}">
                <a16:creationId xmlns:a16="http://schemas.microsoft.com/office/drawing/2014/main" id="{E69A6385-C118-C64E-BF1A-26B263E64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1777" y="1713025"/>
            <a:ext cx="914400" cy="914400"/>
          </a:xfrm>
          <a:prstGeom prst="rect">
            <a:avLst/>
          </a:prstGeom>
        </p:spPr>
      </p:pic>
      <p:pic>
        <p:nvPicPr>
          <p:cNvPr id="20" name="Gráfico 19" descr="Objetivo">
            <a:extLst>
              <a:ext uri="{FF2B5EF4-FFF2-40B4-BE49-F238E27FC236}">
                <a16:creationId xmlns:a16="http://schemas.microsoft.com/office/drawing/2014/main" id="{3B63A045-6248-6346-83A4-B8CA4A9C5D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22661" y="2241037"/>
            <a:ext cx="914400" cy="914400"/>
          </a:xfrm>
          <a:prstGeom prst="rect">
            <a:avLst/>
          </a:prstGeom>
        </p:spPr>
      </p:pic>
      <p:sp>
        <p:nvSpPr>
          <p:cNvPr id="23" name="Recortar y redondear rectángulo de una sencilla 22">
            <a:extLst>
              <a:ext uri="{FF2B5EF4-FFF2-40B4-BE49-F238E27FC236}">
                <a16:creationId xmlns:a16="http://schemas.microsoft.com/office/drawing/2014/main" id="{A7AC9C9E-8997-434B-82EF-9BCA86243608}"/>
              </a:ext>
            </a:extLst>
          </p:cNvPr>
          <p:cNvSpPr/>
          <p:nvPr/>
        </p:nvSpPr>
        <p:spPr>
          <a:xfrm>
            <a:off x="8981580" y="208633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Gráfico 24" descr="Engranajes">
            <a:extLst>
              <a:ext uri="{FF2B5EF4-FFF2-40B4-BE49-F238E27FC236}">
                <a16:creationId xmlns:a16="http://schemas.microsoft.com/office/drawing/2014/main" id="{F9B2BC3B-79B2-B542-9AEE-E45A068F5C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37889" y="2158221"/>
            <a:ext cx="914400" cy="914400"/>
          </a:xfrm>
          <a:prstGeom prst="rect">
            <a:avLst/>
          </a:prstGeom>
        </p:spPr>
      </p:pic>
      <p:sp>
        <p:nvSpPr>
          <p:cNvPr id="29" name="Recortar y redondear rectángulo de una sencilla 28">
            <a:extLst>
              <a:ext uri="{FF2B5EF4-FFF2-40B4-BE49-F238E27FC236}">
                <a16:creationId xmlns:a16="http://schemas.microsoft.com/office/drawing/2014/main" id="{B44E31EF-DAC5-3844-ADE1-BFEAAE10DCCA}"/>
              </a:ext>
            </a:extLst>
          </p:cNvPr>
          <p:cNvSpPr/>
          <p:nvPr/>
        </p:nvSpPr>
        <p:spPr>
          <a:xfrm>
            <a:off x="1697403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ortar y redondear rectángulo de una sencilla 30">
            <a:extLst>
              <a:ext uri="{FF2B5EF4-FFF2-40B4-BE49-F238E27FC236}">
                <a16:creationId xmlns:a16="http://schemas.microsoft.com/office/drawing/2014/main" id="{6A146554-4324-E94C-8EBB-EEF786A9319B}"/>
              </a:ext>
            </a:extLst>
          </p:cNvPr>
          <p:cNvSpPr/>
          <p:nvPr/>
        </p:nvSpPr>
        <p:spPr>
          <a:xfrm>
            <a:off x="8981074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32" name="Gráfico 31" descr="Diseño web">
            <a:extLst>
              <a:ext uri="{FF2B5EF4-FFF2-40B4-BE49-F238E27FC236}">
                <a16:creationId xmlns:a16="http://schemas.microsoft.com/office/drawing/2014/main" id="{04A05135-F8C0-C942-8E12-2EB5636D41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934168" y="4478773"/>
            <a:ext cx="914400" cy="914400"/>
          </a:xfrm>
          <a:prstGeom prst="rect">
            <a:avLst/>
          </a:prstGeom>
        </p:spPr>
      </p:pic>
      <p:pic>
        <p:nvPicPr>
          <p:cNvPr id="33" name="Gráfico 32" descr="Marca de verificación">
            <a:extLst>
              <a:ext uri="{FF2B5EF4-FFF2-40B4-BE49-F238E27FC236}">
                <a16:creationId xmlns:a16="http://schemas.microsoft.com/office/drawing/2014/main" id="{09F8017D-492A-5146-86FC-9CD322453A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21332" y="4692742"/>
            <a:ext cx="914400" cy="9144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Título 3">
            <a:extLst>
              <a:ext uri="{FF2B5EF4-FFF2-40B4-BE49-F238E27FC236}">
                <a16:creationId xmlns:a16="http://schemas.microsoft.com/office/drawing/2014/main" id="{828F9E3A-5122-A440-A11A-840B3164322E}"/>
              </a:ext>
            </a:extLst>
          </p:cNvPr>
          <p:cNvSpPr txBox="1">
            <a:spLocks/>
          </p:cNvSpPr>
          <p:nvPr/>
        </p:nvSpPr>
        <p:spPr>
          <a:xfrm>
            <a:off x="701135" y="3208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INDICE </a:t>
            </a:r>
          </a:p>
        </p:txBody>
      </p:sp>
      <p:sp>
        <p:nvSpPr>
          <p:cNvPr id="28" name="Recortar y redondear rectángulo de una sencilla 27">
            <a:extLst>
              <a:ext uri="{FF2B5EF4-FFF2-40B4-BE49-F238E27FC236}">
                <a16:creationId xmlns:a16="http://schemas.microsoft.com/office/drawing/2014/main" id="{AA318399-AD1C-2A4C-BC50-4CEF234AEA29}"/>
              </a:ext>
            </a:extLst>
          </p:cNvPr>
          <p:cNvSpPr/>
          <p:nvPr/>
        </p:nvSpPr>
        <p:spPr>
          <a:xfrm>
            <a:off x="4137784" y="213165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30" name="Recortar y redondear rectángulo de una sencilla 29">
            <a:extLst>
              <a:ext uri="{FF2B5EF4-FFF2-40B4-BE49-F238E27FC236}">
                <a16:creationId xmlns:a16="http://schemas.microsoft.com/office/drawing/2014/main" id="{B83068EB-B24D-7A43-9424-4BA1D6D96227}"/>
              </a:ext>
            </a:extLst>
          </p:cNvPr>
          <p:cNvSpPr/>
          <p:nvPr/>
        </p:nvSpPr>
        <p:spPr>
          <a:xfrm>
            <a:off x="6557977" y="209136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0" name="Gráfico 39" descr="Libros en una estantería">
            <a:extLst>
              <a:ext uri="{FF2B5EF4-FFF2-40B4-BE49-F238E27FC236}">
                <a16:creationId xmlns:a16="http://schemas.microsoft.com/office/drawing/2014/main" id="{6098E8CC-26AC-914F-8297-1A65119B9E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382367" y="2300351"/>
            <a:ext cx="914400" cy="914400"/>
          </a:xfrm>
          <a:prstGeom prst="rect">
            <a:avLst/>
          </a:prstGeom>
        </p:spPr>
      </p:pic>
      <p:pic>
        <p:nvPicPr>
          <p:cNvPr id="41" name="Gráfico 40" descr="Investigar">
            <a:extLst>
              <a:ext uri="{FF2B5EF4-FFF2-40B4-BE49-F238E27FC236}">
                <a16:creationId xmlns:a16="http://schemas.microsoft.com/office/drawing/2014/main" id="{7C748955-A456-E244-B42B-ADF386DDC91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6806302" y="2261850"/>
            <a:ext cx="914400" cy="914400"/>
          </a:xfrm>
          <a:prstGeom prst="rect">
            <a:avLst/>
          </a:prstGeom>
        </p:spPr>
      </p:pic>
      <p:sp>
        <p:nvSpPr>
          <p:cNvPr id="42" name="Recortar y redondear rectángulo de una sencilla 41">
            <a:extLst>
              <a:ext uri="{FF2B5EF4-FFF2-40B4-BE49-F238E27FC236}">
                <a16:creationId xmlns:a16="http://schemas.microsoft.com/office/drawing/2014/main" id="{114EA713-CAB7-8C49-A6A2-183902F94BC9}"/>
              </a:ext>
            </a:extLst>
          </p:cNvPr>
          <p:cNvSpPr/>
          <p:nvPr/>
        </p:nvSpPr>
        <p:spPr>
          <a:xfrm>
            <a:off x="6588955" y="426086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43" name="Recortar y redondear rectángulo de una sencilla 42">
            <a:extLst>
              <a:ext uri="{FF2B5EF4-FFF2-40B4-BE49-F238E27FC236}">
                <a16:creationId xmlns:a16="http://schemas.microsoft.com/office/drawing/2014/main" id="{E1D49406-0A8D-1B4C-A5CE-6F5EF7FAC62B}"/>
              </a:ext>
            </a:extLst>
          </p:cNvPr>
          <p:cNvSpPr/>
          <p:nvPr/>
        </p:nvSpPr>
        <p:spPr>
          <a:xfrm>
            <a:off x="4156598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4" name="Gráfico 43" descr="Lista de comprobación">
            <a:extLst>
              <a:ext uri="{FF2B5EF4-FFF2-40B4-BE49-F238E27FC236}">
                <a16:creationId xmlns:a16="http://schemas.microsoft.com/office/drawing/2014/main" id="{48FAA0CE-EEFD-CA4C-853B-0DF12F7220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9224671" y="4461150"/>
            <a:ext cx="914400" cy="914400"/>
          </a:xfrm>
          <a:prstGeom prst="rect">
            <a:avLst/>
          </a:prstGeom>
        </p:spPr>
      </p:pic>
      <p:pic>
        <p:nvPicPr>
          <p:cNvPr id="45" name="Gráfico 44" descr="Presentación con elemento multimedia">
            <a:extLst>
              <a:ext uri="{FF2B5EF4-FFF2-40B4-BE49-F238E27FC236}">
                <a16:creationId xmlns:a16="http://schemas.microsoft.com/office/drawing/2014/main" id="{AA648482-404E-4A45-BC2B-FFEDB7D1606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6825719" y="4419847"/>
            <a:ext cx="914400" cy="914400"/>
          </a:xfrm>
          <a:prstGeom prst="rect">
            <a:avLst/>
          </a:prstGeom>
        </p:spPr>
      </p:pic>
      <p:pic>
        <p:nvPicPr>
          <p:cNvPr id="46" name="Gráfico 45" descr="Engranajes">
            <a:extLst>
              <a:ext uri="{FF2B5EF4-FFF2-40B4-BE49-F238E27FC236}">
                <a16:creationId xmlns:a16="http://schemas.microsoft.com/office/drawing/2014/main" id="{4437EF08-F8E6-C74F-A37C-DA9175332B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408629" y="4452097"/>
            <a:ext cx="914400" cy="914400"/>
          </a:xfrm>
          <a:prstGeom prst="rect">
            <a:avLst/>
          </a:prstGeom>
        </p:spPr>
      </p:pic>
      <p:pic>
        <p:nvPicPr>
          <p:cNvPr id="47" name="Gráfico 46" descr="Círculos con flechas">
            <a:extLst>
              <a:ext uri="{FF2B5EF4-FFF2-40B4-BE49-F238E27FC236}">
                <a16:creationId xmlns:a16="http://schemas.microsoft.com/office/drawing/2014/main" id="{2020C8BC-A814-2444-95BE-8AB22CDC431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217838" y="2207210"/>
            <a:ext cx="914400" cy="914400"/>
          </a:xfrm>
          <a:prstGeom prst="rect">
            <a:avLst/>
          </a:prstGeom>
        </p:spPr>
      </p:pic>
      <p:pic>
        <p:nvPicPr>
          <p:cNvPr id="48" name="Gráfico 47" descr="Lluvia de ideas de grupo">
            <a:extLst>
              <a:ext uri="{FF2B5EF4-FFF2-40B4-BE49-F238E27FC236}">
                <a16:creationId xmlns:a16="http://schemas.microsoft.com/office/drawing/2014/main" id="{D6E4027F-5677-564A-A269-2EA1833DA7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1975016" y="2297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07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7E6F8-3F0D-7648-AC28-BC633A52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8838" y="2505462"/>
            <a:ext cx="7029540" cy="1784402"/>
          </a:xfrm>
        </p:spPr>
        <p:txBody>
          <a:bodyPr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" sz="4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MUCHAS GRACIAS </a:t>
            </a:r>
            <a:br>
              <a:rPr lang="es-ES" sz="40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s-ES" sz="4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POR SU ATENCIÓN</a:t>
            </a:r>
            <a:br>
              <a:rPr lang="es-ES" sz="29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endParaRPr lang="es-ES" sz="29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4ACD1D-F9D5-834D-A2B4-220C010C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B05DC9-AA79-C147-87F3-538D4AFB3CFC}"/>
              </a:ext>
            </a:extLst>
          </p:cNvPr>
          <p:cNvSpPr/>
          <p:nvPr/>
        </p:nvSpPr>
        <p:spPr>
          <a:xfrm>
            <a:off x="733622" y="-150858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837356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993194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CDFF129-A62A-1C4D-B8D8-D5C8E474B059}"/>
              </a:ext>
            </a:extLst>
          </p:cNvPr>
          <p:cNvSpPr/>
          <p:nvPr/>
        </p:nvSpPr>
        <p:spPr>
          <a:xfrm>
            <a:off x="-712205" y="6556283"/>
            <a:ext cx="1473522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17A65EE-0DD9-9A49-888B-222F844384DA}"/>
              </a:ext>
            </a:extLst>
          </p:cNvPr>
          <p:cNvSpPr/>
          <p:nvPr/>
        </p:nvSpPr>
        <p:spPr>
          <a:xfrm>
            <a:off x="-1271610" y="-6538548"/>
            <a:ext cx="1473522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05D631-22CF-2143-A41A-C69B67763F62}"/>
              </a:ext>
            </a:extLst>
          </p:cNvPr>
          <p:cNvSpPr txBox="1"/>
          <p:nvPr/>
        </p:nvSpPr>
        <p:spPr>
          <a:xfrm>
            <a:off x="5883592" y="5206138"/>
            <a:ext cx="4120039" cy="454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JUAN DE LIS AGUIRREGOMEZCORTA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9014C4-A976-6448-983A-5800DC28C12E}"/>
              </a:ext>
            </a:extLst>
          </p:cNvPr>
          <p:cNvSpPr txBox="1"/>
          <p:nvPr/>
        </p:nvSpPr>
        <p:spPr>
          <a:xfrm>
            <a:off x="4746171" y="1088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pic>
        <p:nvPicPr>
          <p:cNvPr id="7" name="Gráfico 6" descr="Manos aplaudiendo">
            <a:extLst>
              <a:ext uri="{FF2B5EF4-FFF2-40B4-BE49-F238E27FC236}">
                <a16:creationId xmlns:a16="http://schemas.microsoft.com/office/drawing/2014/main" id="{BEB6A601-090E-F74F-8381-886B10E33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33" y="2195946"/>
            <a:ext cx="2466108" cy="24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7E6F8-3F0D-7648-AC28-BC633A52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990" y="2323346"/>
            <a:ext cx="7029540" cy="1784402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s-ES" sz="29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endParaRPr lang="es-ES" sz="29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Marcador de contenido 5">
            <a:extLst>
              <a:ext uri="{FF2B5EF4-FFF2-40B4-BE49-F238E27FC236}">
                <a16:creationId xmlns:a16="http://schemas.microsoft.com/office/drawing/2014/main" id="{534D7D83-75D5-4D03-84EA-67020C0C154A}"/>
              </a:ext>
            </a:extLst>
          </p:cNvPr>
          <p:cNvSpPr txBox="1">
            <a:spLocks/>
          </p:cNvSpPr>
          <p:nvPr/>
        </p:nvSpPr>
        <p:spPr>
          <a:xfrm>
            <a:off x="1847551" y="2192772"/>
            <a:ext cx="8531774" cy="3249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s-ES" sz="1100" dirty="0"/>
          </a:p>
        </p:txBody>
      </p:sp>
      <p:graphicFrame>
        <p:nvGraphicFramePr>
          <p:cNvPr id="50" name="Diagrama 49">
            <a:extLst>
              <a:ext uri="{FF2B5EF4-FFF2-40B4-BE49-F238E27FC236}">
                <a16:creationId xmlns:a16="http://schemas.microsoft.com/office/drawing/2014/main" id="{2810728A-A8BE-469B-A441-5B22477B2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690973"/>
              </p:ext>
            </p:extLst>
          </p:nvPr>
        </p:nvGraphicFramePr>
        <p:xfrm>
          <a:off x="2854498" y="1285023"/>
          <a:ext cx="7179733" cy="3113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" name="Flecha abajo 10">
            <a:extLst>
              <a:ext uri="{FF2B5EF4-FFF2-40B4-BE49-F238E27FC236}">
                <a16:creationId xmlns:a16="http://schemas.microsoft.com/office/drawing/2014/main" id="{CAD189AB-5F0A-44A2-A3FD-FE33CFB218B8}"/>
              </a:ext>
            </a:extLst>
          </p:cNvPr>
          <p:cNvSpPr/>
          <p:nvPr/>
        </p:nvSpPr>
        <p:spPr>
          <a:xfrm>
            <a:off x="5837196" y="2991313"/>
            <a:ext cx="517603" cy="816832"/>
          </a:xfrm>
          <a:prstGeom prst="downArrow">
            <a:avLst/>
          </a:prstGeom>
          <a:solidFill>
            <a:schemeClr val="bg1"/>
          </a:solidFill>
          <a:ln w="444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B2F3AC6-4161-484F-B8D2-C43319EC94AC}"/>
              </a:ext>
            </a:extLst>
          </p:cNvPr>
          <p:cNvSpPr/>
          <p:nvPr/>
        </p:nvSpPr>
        <p:spPr>
          <a:xfrm>
            <a:off x="5032562" y="4016332"/>
            <a:ext cx="2126873" cy="444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OBJETIVO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30E8F235-92FD-4F0B-930E-FA1B39D867AC}"/>
              </a:ext>
            </a:extLst>
          </p:cNvPr>
          <p:cNvSpPr/>
          <p:nvPr/>
        </p:nvSpPr>
        <p:spPr>
          <a:xfrm>
            <a:off x="1373490" y="4667238"/>
            <a:ext cx="9389532" cy="132556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Tw Cen MT" panose="020B0602020104020603" pitchFamily="34" charset="77"/>
            </a:endParaRPr>
          </a:p>
          <a:p>
            <a:pPr algn="ctr"/>
            <a:r>
              <a:rPr lang="es-ES" dirty="0">
                <a:solidFill>
                  <a:schemeClr val="tx1"/>
                </a:solidFill>
                <a:latin typeface="Tw Cen MT" panose="020B0602020104020603" pitchFamily="34" charset="77"/>
              </a:rPr>
              <a:t>Desarrollar una red social que ofrezca a todo aquel que esté interesado en el mundo de los videojuegos un lugar en la red dónde interactuar con otras personas de gustos similares, a través de una aplicación sencilla y escalable, cuyos recursos permitan un futuro crecimiento tanto en usuarios como en funcionalidades.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4" name="Título 3">
            <a:extLst>
              <a:ext uri="{FF2B5EF4-FFF2-40B4-BE49-F238E27FC236}">
                <a16:creationId xmlns:a16="http://schemas.microsoft.com/office/drawing/2014/main" id="{E835BA28-3EF6-47E3-8AD5-BAADD6D9F735}"/>
              </a:ext>
            </a:extLst>
          </p:cNvPr>
          <p:cNvSpPr txBox="1">
            <a:spLocks/>
          </p:cNvSpPr>
          <p:nvPr/>
        </p:nvSpPr>
        <p:spPr>
          <a:xfrm>
            <a:off x="931479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MOTIVACIÓN Y OBJETIVO</a:t>
            </a:r>
            <a:endParaRPr lang="es-ES" b="1" u="sng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31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7E6F8-3F0D-7648-AC28-BC633A52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990" y="2323346"/>
            <a:ext cx="7029540" cy="1784402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s-ES" sz="29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endParaRPr lang="es-ES" sz="29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4ACD1D-F9D5-834D-A2B4-220C010C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C9ABDB4C-1B59-B749-9CFB-8D13BDC78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462356"/>
              </p:ext>
            </p:extLst>
          </p:nvPr>
        </p:nvGraphicFramePr>
        <p:xfrm>
          <a:off x="786181" y="231245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ortar y redondear rectángulo de una sencilla 3">
            <a:extLst>
              <a:ext uri="{FF2B5EF4-FFF2-40B4-BE49-F238E27FC236}">
                <a16:creationId xmlns:a16="http://schemas.microsoft.com/office/drawing/2014/main" id="{CD019F62-68C4-DB4C-8DFA-2F60E1FA340C}"/>
              </a:ext>
            </a:extLst>
          </p:cNvPr>
          <p:cNvSpPr/>
          <p:nvPr/>
        </p:nvSpPr>
        <p:spPr>
          <a:xfrm>
            <a:off x="1719586" y="2156651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Gráfico 15" descr="Opinión del cliente ">
            <a:extLst>
              <a:ext uri="{FF2B5EF4-FFF2-40B4-BE49-F238E27FC236}">
                <a16:creationId xmlns:a16="http://schemas.microsoft.com/office/drawing/2014/main" id="{E69A6385-C118-C64E-BF1A-26B263E647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1777" y="1713025"/>
            <a:ext cx="914400" cy="914400"/>
          </a:xfrm>
          <a:prstGeom prst="rect">
            <a:avLst/>
          </a:prstGeom>
        </p:spPr>
      </p:pic>
      <p:pic>
        <p:nvPicPr>
          <p:cNvPr id="20" name="Gráfico 19" descr="Objetivo">
            <a:extLst>
              <a:ext uri="{FF2B5EF4-FFF2-40B4-BE49-F238E27FC236}">
                <a16:creationId xmlns:a16="http://schemas.microsoft.com/office/drawing/2014/main" id="{3B63A045-6248-6346-83A4-B8CA4A9C5D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22661" y="2241037"/>
            <a:ext cx="914400" cy="914400"/>
          </a:xfrm>
          <a:prstGeom prst="rect">
            <a:avLst/>
          </a:prstGeom>
        </p:spPr>
      </p:pic>
      <p:sp>
        <p:nvSpPr>
          <p:cNvPr id="23" name="Recortar y redondear rectángulo de una sencilla 22">
            <a:extLst>
              <a:ext uri="{FF2B5EF4-FFF2-40B4-BE49-F238E27FC236}">
                <a16:creationId xmlns:a16="http://schemas.microsoft.com/office/drawing/2014/main" id="{A7AC9C9E-8997-434B-82EF-9BCA86243608}"/>
              </a:ext>
            </a:extLst>
          </p:cNvPr>
          <p:cNvSpPr/>
          <p:nvPr/>
        </p:nvSpPr>
        <p:spPr>
          <a:xfrm>
            <a:off x="8981580" y="208633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Gráfico 24" descr="Engranajes">
            <a:extLst>
              <a:ext uri="{FF2B5EF4-FFF2-40B4-BE49-F238E27FC236}">
                <a16:creationId xmlns:a16="http://schemas.microsoft.com/office/drawing/2014/main" id="{F9B2BC3B-79B2-B542-9AEE-E45A068F5C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37889" y="2158221"/>
            <a:ext cx="914400" cy="914400"/>
          </a:xfrm>
          <a:prstGeom prst="rect">
            <a:avLst/>
          </a:prstGeom>
        </p:spPr>
      </p:pic>
      <p:sp>
        <p:nvSpPr>
          <p:cNvPr id="29" name="Recortar y redondear rectángulo de una sencilla 28">
            <a:extLst>
              <a:ext uri="{FF2B5EF4-FFF2-40B4-BE49-F238E27FC236}">
                <a16:creationId xmlns:a16="http://schemas.microsoft.com/office/drawing/2014/main" id="{B44E31EF-DAC5-3844-ADE1-BFEAAE10DCCA}"/>
              </a:ext>
            </a:extLst>
          </p:cNvPr>
          <p:cNvSpPr/>
          <p:nvPr/>
        </p:nvSpPr>
        <p:spPr>
          <a:xfrm>
            <a:off x="1697403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ortar y redondear rectángulo de una sencilla 30">
            <a:extLst>
              <a:ext uri="{FF2B5EF4-FFF2-40B4-BE49-F238E27FC236}">
                <a16:creationId xmlns:a16="http://schemas.microsoft.com/office/drawing/2014/main" id="{6A146554-4324-E94C-8EBB-EEF786A9319B}"/>
              </a:ext>
            </a:extLst>
          </p:cNvPr>
          <p:cNvSpPr/>
          <p:nvPr/>
        </p:nvSpPr>
        <p:spPr>
          <a:xfrm>
            <a:off x="8981074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32" name="Gráfico 31" descr="Diseño web">
            <a:extLst>
              <a:ext uri="{FF2B5EF4-FFF2-40B4-BE49-F238E27FC236}">
                <a16:creationId xmlns:a16="http://schemas.microsoft.com/office/drawing/2014/main" id="{04A05135-F8C0-C942-8E12-2EB5636D41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934168" y="4478773"/>
            <a:ext cx="914400" cy="914400"/>
          </a:xfrm>
          <a:prstGeom prst="rect">
            <a:avLst/>
          </a:prstGeom>
        </p:spPr>
      </p:pic>
      <p:pic>
        <p:nvPicPr>
          <p:cNvPr id="33" name="Gráfico 32" descr="Marca de verificación">
            <a:extLst>
              <a:ext uri="{FF2B5EF4-FFF2-40B4-BE49-F238E27FC236}">
                <a16:creationId xmlns:a16="http://schemas.microsoft.com/office/drawing/2014/main" id="{09F8017D-492A-5146-86FC-9CD322453A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21332" y="4692742"/>
            <a:ext cx="914400" cy="9144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Título 3">
            <a:extLst>
              <a:ext uri="{FF2B5EF4-FFF2-40B4-BE49-F238E27FC236}">
                <a16:creationId xmlns:a16="http://schemas.microsoft.com/office/drawing/2014/main" id="{828F9E3A-5122-A440-A11A-840B3164322E}"/>
              </a:ext>
            </a:extLst>
          </p:cNvPr>
          <p:cNvSpPr txBox="1">
            <a:spLocks/>
          </p:cNvSpPr>
          <p:nvPr/>
        </p:nvSpPr>
        <p:spPr>
          <a:xfrm>
            <a:off x="701135" y="3208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INDICE </a:t>
            </a:r>
          </a:p>
        </p:txBody>
      </p:sp>
      <p:sp>
        <p:nvSpPr>
          <p:cNvPr id="28" name="Recortar y redondear rectángulo de una sencilla 27">
            <a:extLst>
              <a:ext uri="{FF2B5EF4-FFF2-40B4-BE49-F238E27FC236}">
                <a16:creationId xmlns:a16="http://schemas.microsoft.com/office/drawing/2014/main" id="{AA318399-AD1C-2A4C-BC50-4CEF234AEA29}"/>
              </a:ext>
            </a:extLst>
          </p:cNvPr>
          <p:cNvSpPr/>
          <p:nvPr/>
        </p:nvSpPr>
        <p:spPr>
          <a:xfrm>
            <a:off x="4137784" y="2131659"/>
            <a:ext cx="1387929" cy="1160119"/>
          </a:xfrm>
          <a:prstGeom prst="snipRoundRect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30" name="Recortar y redondear rectángulo de una sencilla 29">
            <a:extLst>
              <a:ext uri="{FF2B5EF4-FFF2-40B4-BE49-F238E27FC236}">
                <a16:creationId xmlns:a16="http://schemas.microsoft.com/office/drawing/2014/main" id="{B83068EB-B24D-7A43-9424-4BA1D6D96227}"/>
              </a:ext>
            </a:extLst>
          </p:cNvPr>
          <p:cNvSpPr/>
          <p:nvPr/>
        </p:nvSpPr>
        <p:spPr>
          <a:xfrm>
            <a:off x="6557977" y="209136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0" name="Gráfico 39" descr="Libros en una estantería">
            <a:extLst>
              <a:ext uri="{FF2B5EF4-FFF2-40B4-BE49-F238E27FC236}">
                <a16:creationId xmlns:a16="http://schemas.microsoft.com/office/drawing/2014/main" id="{6098E8CC-26AC-914F-8297-1A65119B9E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4382367" y="2300351"/>
            <a:ext cx="914400" cy="914400"/>
          </a:xfrm>
          <a:prstGeom prst="rect">
            <a:avLst/>
          </a:prstGeom>
        </p:spPr>
      </p:pic>
      <p:pic>
        <p:nvPicPr>
          <p:cNvPr id="41" name="Gráfico 40" descr="Investigar">
            <a:extLst>
              <a:ext uri="{FF2B5EF4-FFF2-40B4-BE49-F238E27FC236}">
                <a16:creationId xmlns:a16="http://schemas.microsoft.com/office/drawing/2014/main" id="{7C748955-A456-E244-B42B-ADF386DDC9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6806302" y="2261850"/>
            <a:ext cx="914400" cy="914400"/>
          </a:xfrm>
          <a:prstGeom prst="rect">
            <a:avLst/>
          </a:prstGeom>
        </p:spPr>
      </p:pic>
      <p:sp>
        <p:nvSpPr>
          <p:cNvPr id="42" name="Recortar y redondear rectángulo de una sencilla 41">
            <a:extLst>
              <a:ext uri="{FF2B5EF4-FFF2-40B4-BE49-F238E27FC236}">
                <a16:creationId xmlns:a16="http://schemas.microsoft.com/office/drawing/2014/main" id="{114EA713-CAB7-8C49-A6A2-183902F94BC9}"/>
              </a:ext>
            </a:extLst>
          </p:cNvPr>
          <p:cNvSpPr/>
          <p:nvPr/>
        </p:nvSpPr>
        <p:spPr>
          <a:xfrm>
            <a:off x="6588955" y="426086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43" name="Recortar y redondear rectángulo de una sencilla 42">
            <a:extLst>
              <a:ext uri="{FF2B5EF4-FFF2-40B4-BE49-F238E27FC236}">
                <a16:creationId xmlns:a16="http://schemas.microsoft.com/office/drawing/2014/main" id="{E1D49406-0A8D-1B4C-A5CE-6F5EF7FAC62B}"/>
              </a:ext>
            </a:extLst>
          </p:cNvPr>
          <p:cNvSpPr/>
          <p:nvPr/>
        </p:nvSpPr>
        <p:spPr>
          <a:xfrm>
            <a:off x="4156598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4" name="Gráfico 43" descr="Lista de comprobación">
            <a:extLst>
              <a:ext uri="{FF2B5EF4-FFF2-40B4-BE49-F238E27FC236}">
                <a16:creationId xmlns:a16="http://schemas.microsoft.com/office/drawing/2014/main" id="{48FAA0CE-EEFD-CA4C-853B-0DF12F7220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9224671" y="4461150"/>
            <a:ext cx="914400" cy="914400"/>
          </a:xfrm>
          <a:prstGeom prst="rect">
            <a:avLst/>
          </a:prstGeom>
        </p:spPr>
      </p:pic>
      <p:pic>
        <p:nvPicPr>
          <p:cNvPr id="45" name="Gráfico 44" descr="Presentación con elemento multimedia">
            <a:extLst>
              <a:ext uri="{FF2B5EF4-FFF2-40B4-BE49-F238E27FC236}">
                <a16:creationId xmlns:a16="http://schemas.microsoft.com/office/drawing/2014/main" id="{AA648482-404E-4A45-BC2B-FFEDB7D1606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6825719" y="4419847"/>
            <a:ext cx="914400" cy="914400"/>
          </a:xfrm>
          <a:prstGeom prst="rect">
            <a:avLst/>
          </a:prstGeom>
        </p:spPr>
      </p:pic>
      <p:pic>
        <p:nvPicPr>
          <p:cNvPr id="46" name="Gráfico 45" descr="Engranajes">
            <a:extLst>
              <a:ext uri="{FF2B5EF4-FFF2-40B4-BE49-F238E27FC236}">
                <a16:creationId xmlns:a16="http://schemas.microsoft.com/office/drawing/2014/main" id="{4437EF08-F8E6-C74F-A37C-DA9175332B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408629" y="4452097"/>
            <a:ext cx="914400" cy="914400"/>
          </a:xfrm>
          <a:prstGeom prst="rect">
            <a:avLst/>
          </a:prstGeom>
        </p:spPr>
      </p:pic>
      <p:pic>
        <p:nvPicPr>
          <p:cNvPr id="47" name="Gráfico 46" descr="Círculos con flechas">
            <a:extLst>
              <a:ext uri="{FF2B5EF4-FFF2-40B4-BE49-F238E27FC236}">
                <a16:creationId xmlns:a16="http://schemas.microsoft.com/office/drawing/2014/main" id="{2020C8BC-A814-2444-95BE-8AB22CDC431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9217838" y="2207210"/>
            <a:ext cx="914400" cy="914400"/>
          </a:xfrm>
          <a:prstGeom prst="rect">
            <a:avLst/>
          </a:prstGeom>
        </p:spPr>
      </p:pic>
      <p:pic>
        <p:nvPicPr>
          <p:cNvPr id="48" name="Gráfico 47" descr="Lluvia de ideas de grupo">
            <a:extLst>
              <a:ext uri="{FF2B5EF4-FFF2-40B4-BE49-F238E27FC236}">
                <a16:creationId xmlns:a16="http://schemas.microsoft.com/office/drawing/2014/main" id="{D6E4027F-5677-564A-A269-2EA1833DA7D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1939846" y="2297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Gráfico 15" descr="Opinión del cliente ">
            <a:extLst>
              <a:ext uri="{FF2B5EF4-FFF2-40B4-BE49-F238E27FC236}">
                <a16:creationId xmlns:a16="http://schemas.microsoft.com/office/drawing/2014/main" id="{E69A6385-C118-C64E-BF1A-26B263E64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1777" y="1713025"/>
            <a:ext cx="914400" cy="9144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C59214C-F29D-4986-A703-69474736301E}"/>
              </a:ext>
            </a:extLst>
          </p:cNvPr>
          <p:cNvSpPr/>
          <p:nvPr/>
        </p:nvSpPr>
        <p:spPr>
          <a:xfrm>
            <a:off x="2896890" y="2223134"/>
            <a:ext cx="19268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Estudio de las 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redes sociales 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y los 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videojuegos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4CA9607-41F1-4420-8A87-21CDC741D4D0}"/>
              </a:ext>
            </a:extLst>
          </p:cNvPr>
          <p:cNvSpPr/>
          <p:nvPr/>
        </p:nvSpPr>
        <p:spPr>
          <a:xfrm>
            <a:off x="2893313" y="4394603"/>
            <a:ext cx="2349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Comparativa entre el 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desarrollo nativo 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y el 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multiplataforma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.</a:t>
            </a:r>
            <a:endParaRPr lang="es-ES" sz="2000" b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30686CB6-6FA3-4E55-A554-B6E5109C644F}"/>
              </a:ext>
            </a:extLst>
          </p:cNvPr>
          <p:cNvSpPr/>
          <p:nvPr/>
        </p:nvSpPr>
        <p:spPr>
          <a:xfrm>
            <a:off x="8345931" y="2119593"/>
            <a:ext cx="23758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Progressive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 Web Apps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 y 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Single Page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Applications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E2A801C-DC69-42BE-B144-1A6CD1BF26B3}"/>
              </a:ext>
            </a:extLst>
          </p:cNvPr>
          <p:cNvSpPr/>
          <p:nvPr/>
        </p:nvSpPr>
        <p:spPr>
          <a:xfrm>
            <a:off x="8443942" y="4439154"/>
            <a:ext cx="18048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Principales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frameworks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 de JavaScript </a:t>
            </a:r>
          </a:p>
        </p:txBody>
      </p:sp>
      <p:pic>
        <p:nvPicPr>
          <p:cNvPr id="53" name="Gráfico 52" descr="Cmd (terminal)">
            <a:extLst>
              <a:ext uri="{FF2B5EF4-FFF2-40B4-BE49-F238E27FC236}">
                <a16:creationId xmlns:a16="http://schemas.microsoft.com/office/drawing/2014/main" id="{39329A21-2C87-4EFE-9C4E-E439FEA66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288709" y="4451302"/>
            <a:ext cx="914400" cy="914400"/>
          </a:xfrm>
          <a:prstGeom prst="rect">
            <a:avLst/>
          </a:prstGeom>
        </p:spPr>
      </p:pic>
      <p:pic>
        <p:nvPicPr>
          <p:cNvPr id="54" name="Gráfico 53" descr="Tabla de decisiones">
            <a:extLst>
              <a:ext uri="{FF2B5EF4-FFF2-40B4-BE49-F238E27FC236}">
                <a16:creationId xmlns:a16="http://schemas.microsoft.com/office/drawing/2014/main" id="{99F8D521-4201-49A8-9185-B38446465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853624" y="4400149"/>
            <a:ext cx="914400" cy="914400"/>
          </a:xfrm>
          <a:prstGeom prst="rect">
            <a:avLst/>
          </a:prstGeom>
        </p:spPr>
      </p:pic>
      <p:pic>
        <p:nvPicPr>
          <p:cNvPr id="55" name="Gráfico 54" descr="Blog">
            <a:extLst>
              <a:ext uri="{FF2B5EF4-FFF2-40B4-BE49-F238E27FC236}">
                <a16:creationId xmlns:a16="http://schemas.microsoft.com/office/drawing/2014/main" id="{D53879BB-4005-4810-8761-EFFDB74C70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288709" y="2267387"/>
            <a:ext cx="914400" cy="914400"/>
          </a:xfrm>
          <a:prstGeom prst="rect">
            <a:avLst/>
          </a:prstGeom>
        </p:spPr>
      </p:pic>
      <p:pic>
        <p:nvPicPr>
          <p:cNvPr id="56" name="Gráfico 55" descr="Red en línea">
            <a:extLst>
              <a:ext uri="{FF2B5EF4-FFF2-40B4-BE49-F238E27FC236}">
                <a16:creationId xmlns:a16="http://schemas.microsoft.com/office/drawing/2014/main" id="{5845F401-E974-4E18-94A3-6BCF6DBB35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857848" y="2230461"/>
            <a:ext cx="914400" cy="914400"/>
          </a:xfrm>
          <a:prstGeom prst="rect">
            <a:avLst/>
          </a:prstGeom>
        </p:spPr>
      </p:pic>
      <p:sp>
        <p:nvSpPr>
          <p:cNvPr id="57" name="Título 3">
            <a:extLst>
              <a:ext uri="{FF2B5EF4-FFF2-40B4-BE49-F238E27FC236}">
                <a16:creationId xmlns:a16="http://schemas.microsoft.com/office/drawing/2014/main" id="{B6515010-BA85-4AAC-82EA-B53BAAC7DF78}"/>
              </a:ext>
            </a:extLst>
          </p:cNvPr>
          <p:cNvSpPr txBox="1">
            <a:spLocks/>
          </p:cNvSpPr>
          <p:nvPr/>
        </p:nvSpPr>
        <p:spPr>
          <a:xfrm>
            <a:off x="838200" y="3528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ESTADO DEL ARTE</a:t>
            </a:r>
            <a:endParaRPr lang="es-ES" b="1" u="sng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3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7E6F8-3F0D-7648-AC28-BC633A52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990" y="2323346"/>
            <a:ext cx="7029540" cy="1784402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s-ES" sz="29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endParaRPr lang="es-ES" sz="29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4ACD1D-F9D5-834D-A2B4-220C010C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C9ABDB4C-1B59-B749-9CFB-8D13BDC78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723998"/>
              </p:ext>
            </p:extLst>
          </p:nvPr>
        </p:nvGraphicFramePr>
        <p:xfrm>
          <a:off x="786181" y="231245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ortar y redondear rectángulo de una sencilla 3">
            <a:extLst>
              <a:ext uri="{FF2B5EF4-FFF2-40B4-BE49-F238E27FC236}">
                <a16:creationId xmlns:a16="http://schemas.microsoft.com/office/drawing/2014/main" id="{CD019F62-68C4-DB4C-8DFA-2F60E1FA340C}"/>
              </a:ext>
            </a:extLst>
          </p:cNvPr>
          <p:cNvSpPr/>
          <p:nvPr/>
        </p:nvSpPr>
        <p:spPr>
          <a:xfrm>
            <a:off x="1719586" y="2156651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Gráfico 15" descr="Opinión del cliente ">
            <a:extLst>
              <a:ext uri="{FF2B5EF4-FFF2-40B4-BE49-F238E27FC236}">
                <a16:creationId xmlns:a16="http://schemas.microsoft.com/office/drawing/2014/main" id="{E69A6385-C118-C64E-BF1A-26B263E64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1777" y="1713025"/>
            <a:ext cx="914400" cy="914400"/>
          </a:xfrm>
          <a:prstGeom prst="rect">
            <a:avLst/>
          </a:prstGeom>
        </p:spPr>
      </p:pic>
      <p:sp>
        <p:nvSpPr>
          <p:cNvPr id="23" name="Recortar y redondear rectángulo de una sencilla 22">
            <a:extLst>
              <a:ext uri="{FF2B5EF4-FFF2-40B4-BE49-F238E27FC236}">
                <a16:creationId xmlns:a16="http://schemas.microsoft.com/office/drawing/2014/main" id="{A7AC9C9E-8997-434B-82EF-9BCA86243608}"/>
              </a:ext>
            </a:extLst>
          </p:cNvPr>
          <p:cNvSpPr/>
          <p:nvPr/>
        </p:nvSpPr>
        <p:spPr>
          <a:xfrm>
            <a:off x="8981580" y="208633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Gráfico 24" descr="Engranajes">
            <a:extLst>
              <a:ext uri="{FF2B5EF4-FFF2-40B4-BE49-F238E27FC236}">
                <a16:creationId xmlns:a16="http://schemas.microsoft.com/office/drawing/2014/main" id="{F9B2BC3B-79B2-B542-9AEE-E45A068F5C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37889" y="2158221"/>
            <a:ext cx="914400" cy="914400"/>
          </a:xfrm>
          <a:prstGeom prst="rect">
            <a:avLst/>
          </a:prstGeom>
        </p:spPr>
      </p:pic>
      <p:sp>
        <p:nvSpPr>
          <p:cNvPr id="29" name="Recortar y redondear rectángulo de una sencilla 28">
            <a:extLst>
              <a:ext uri="{FF2B5EF4-FFF2-40B4-BE49-F238E27FC236}">
                <a16:creationId xmlns:a16="http://schemas.microsoft.com/office/drawing/2014/main" id="{B44E31EF-DAC5-3844-ADE1-BFEAAE10DCCA}"/>
              </a:ext>
            </a:extLst>
          </p:cNvPr>
          <p:cNvSpPr/>
          <p:nvPr/>
        </p:nvSpPr>
        <p:spPr>
          <a:xfrm>
            <a:off x="1697403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ortar y redondear rectángulo de una sencilla 30">
            <a:extLst>
              <a:ext uri="{FF2B5EF4-FFF2-40B4-BE49-F238E27FC236}">
                <a16:creationId xmlns:a16="http://schemas.microsoft.com/office/drawing/2014/main" id="{6A146554-4324-E94C-8EBB-EEF786A9319B}"/>
              </a:ext>
            </a:extLst>
          </p:cNvPr>
          <p:cNvSpPr/>
          <p:nvPr/>
        </p:nvSpPr>
        <p:spPr>
          <a:xfrm>
            <a:off x="8981074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32" name="Gráfico 31" descr="Diseño web">
            <a:extLst>
              <a:ext uri="{FF2B5EF4-FFF2-40B4-BE49-F238E27FC236}">
                <a16:creationId xmlns:a16="http://schemas.microsoft.com/office/drawing/2014/main" id="{04A05135-F8C0-C942-8E12-2EB5636D41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934168" y="4478773"/>
            <a:ext cx="914400" cy="914400"/>
          </a:xfrm>
          <a:prstGeom prst="rect">
            <a:avLst/>
          </a:prstGeom>
        </p:spPr>
      </p:pic>
      <p:pic>
        <p:nvPicPr>
          <p:cNvPr id="33" name="Gráfico 32" descr="Marca de verificación">
            <a:extLst>
              <a:ext uri="{FF2B5EF4-FFF2-40B4-BE49-F238E27FC236}">
                <a16:creationId xmlns:a16="http://schemas.microsoft.com/office/drawing/2014/main" id="{09F8017D-492A-5146-86FC-9CD322453A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21332" y="4692742"/>
            <a:ext cx="914400" cy="9144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Título 3">
            <a:extLst>
              <a:ext uri="{FF2B5EF4-FFF2-40B4-BE49-F238E27FC236}">
                <a16:creationId xmlns:a16="http://schemas.microsoft.com/office/drawing/2014/main" id="{828F9E3A-5122-A440-A11A-840B3164322E}"/>
              </a:ext>
            </a:extLst>
          </p:cNvPr>
          <p:cNvSpPr txBox="1">
            <a:spLocks/>
          </p:cNvSpPr>
          <p:nvPr/>
        </p:nvSpPr>
        <p:spPr>
          <a:xfrm>
            <a:off x="701135" y="3208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INDICE </a:t>
            </a:r>
          </a:p>
        </p:txBody>
      </p:sp>
      <p:sp>
        <p:nvSpPr>
          <p:cNvPr id="28" name="Recortar y redondear rectángulo de una sencilla 27">
            <a:extLst>
              <a:ext uri="{FF2B5EF4-FFF2-40B4-BE49-F238E27FC236}">
                <a16:creationId xmlns:a16="http://schemas.microsoft.com/office/drawing/2014/main" id="{AA318399-AD1C-2A4C-BC50-4CEF234AEA29}"/>
              </a:ext>
            </a:extLst>
          </p:cNvPr>
          <p:cNvSpPr/>
          <p:nvPr/>
        </p:nvSpPr>
        <p:spPr>
          <a:xfrm>
            <a:off x="4137784" y="213165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30" name="Recortar y redondear rectángulo de una sencilla 29">
            <a:extLst>
              <a:ext uri="{FF2B5EF4-FFF2-40B4-BE49-F238E27FC236}">
                <a16:creationId xmlns:a16="http://schemas.microsoft.com/office/drawing/2014/main" id="{B83068EB-B24D-7A43-9424-4BA1D6D96227}"/>
              </a:ext>
            </a:extLst>
          </p:cNvPr>
          <p:cNvSpPr/>
          <p:nvPr/>
        </p:nvSpPr>
        <p:spPr>
          <a:xfrm>
            <a:off x="6557977" y="2091369"/>
            <a:ext cx="1387929" cy="1160119"/>
          </a:xfrm>
          <a:prstGeom prst="snipRoundRect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0" name="Gráfico 39" descr="Libros en una estantería">
            <a:extLst>
              <a:ext uri="{FF2B5EF4-FFF2-40B4-BE49-F238E27FC236}">
                <a16:creationId xmlns:a16="http://schemas.microsoft.com/office/drawing/2014/main" id="{6098E8CC-26AC-914F-8297-1A65119B9E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382367" y="2300351"/>
            <a:ext cx="914400" cy="914400"/>
          </a:xfrm>
          <a:prstGeom prst="rect">
            <a:avLst/>
          </a:prstGeom>
        </p:spPr>
      </p:pic>
      <p:pic>
        <p:nvPicPr>
          <p:cNvPr id="41" name="Gráfico 40" descr="Investigar">
            <a:extLst>
              <a:ext uri="{FF2B5EF4-FFF2-40B4-BE49-F238E27FC236}">
                <a16:creationId xmlns:a16="http://schemas.microsoft.com/office/drawing/2014/main" id="{7C748955-A456-E244-B42B-ADF386DDC91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6806302" y="2261850"/>
            <a:ext cx="914400" cy="914400"/>
          </a:xfrm>
          <a:prstGeom prst="rect">
            <a:avLst/>
          </a:prstGeom>
        </p:spPr>
      </p:pic>
      <p:sp>
        <p:nvSpPr>
          <p:cNvPr id="42" name="Recortar y redondear rectángulo de una sencilla 41">
            <a:extLst>
              <a:ext uri="{FF2B5EF4-FFF2-40B4-BE49-F238E27FC236}">
                <a16:creationId xmlns:a16="http://schemas.microsoft.com/office/drawing/2014/main" id="{114EA713-CAB7-8C49-A6A2-183902F94BC9}"/>
              </a:ext>
            </a:extLst>
          </p:cNvPr>
          <p:cNvSpPr/>
          <p:nvPr/>
        </p:nvSpPr>
        <p:spPr>
          <a:xfrm>
            <a:off x="6588955" y="426086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43" name="Recortar y redondear rectángulo de una sencilla 42">
            <a:extLst>
              <a:ext uri="{FF2B5EF4-FFF2-40B4-BE49-F238E27FC236}">
                <a16:creationId xmlns:a16="http://schemas.microsoft.com/office/drawing/2014/main" id="{E1D49406-0A8D-1B4C-A5CE-6F5EF7FAC62B}"/>
              </a:ext>
            </a:extLst>
          </p:cNvPr>
          <p:cNvSpPr/>
          <p:nvPr/>
        </p:nvSpPr>
        <p:spPr>
          <a:xfrm>
            <a:off x="4156598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4" name="Gráfico 43" descr="Lista de comprobación">
            <a:extLst>
              <a:ext uri="{FF2B5EF4-FFF2-40B4-BE49-F238E27FC236}">
                <a16:creationId xmlns:a16="http://schemas.microsoft.com/office/drawing/2014/main" id="{48FAA0CE-EEFD-CA4C-853B-0DF12F7220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224671" y="4461150"/>
            <a:ext cx="914400" cy="914400"/>
          </a:xfrm>
          <a:prstGeom prst="rect">
            <a:avLst/>
          </a:prstGeom>
        </p:spPr>
      </p:pic>
      <p:pic>
        <p:nvPicPr>
          <p:cNvPr id="45" name="Gráfico 44" descr="Presentación con elemento multimedia">
            <a:extLst>
              <a:ext uri="{FF2B5EF4-FFF2-40B4-BE49-F238E27FC236}">
                <a16:creationId xmlns:a16="http://schemas.microsoft.com/office/drawing/2014/main" id="{AA648482-404E-4A45-BC2B-FFEDB7D160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6825719" y="4419847"/>
            <a:ext cx="914400" cy="914400"/>
          </a:xfrm>
          <a:prstGeom prst="rect">
            <a:avLst/>
          </a:prstGeom>
        </p:spPr>
      </p:pic>
      <p:pic>
        <p:nvPicPr>
          <p:cNvPr id="46" name="Gráfico 45" descr="Engranajes">
            <a:extLst>
              <a:ext uri="{FF2B5EF4-FFF2-40B4-BE49-F238E27FC236}">
                <a16:creationId xmlns:a16="http://schemas.microsoft.com/office/drawing/2014/main" id="{4437EF08-F8E6-C74F-A37C-DA9175332B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408629" y="4452097"/>
            <a:ext cx="914400" cy="914400"/>
          </a:xfrm>
          <a:prstGeom prst="rect">
            <a:avLst/>
          </a:prstGeom>
        </p:spPr>
      </p:pic>
      <p:pic>
        <p:nvPicPr>
          <p:cNvPr id="47" name="Gráfico 46" descr="Círculos con flechas">
            <a:extLst>
              <a:ext uri="{FF2B5EF4-FFF2-40B4-BE49-F238E27FC236}">
                <a16:creationId xmlns:a16="http://schemas.microsoft.com/office/drawing/2014/main" id="{2020C8BC-A814-2444-95BE-8AB22CDC431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9217838" y="2207210"/>
            <a:ext cx="914400" cy="914400"/>
          </a:xfrm>
          <a:prstGeom prst="rect">
            <a:avLst/>
          </a:prstGeom>
        </p:spPr>
      </p:pic>
      <p:pic>
        <p:nvPicPr>
          <p:cNvPr id="48" name="Gráfico 47" descr="Lluvia de ideas de grupo">
            <a:extLst>
              <a:ext uri="{FF2B5EF4-FFF2-40B4-BE49-F238E27FC236}">
                <a16:creationId xmlns:a16="http://schemas.microsoft.com/office/drawing/2014/main" id="{D6E4027F-5677-564A-A269-2EA1833DA7D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1939846" y="2297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0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Gráfico 15" descr="Opinión del cliente ">
            <a:extLst>
              <a:ext uri="{FF2B5EF4-FFF2-40B4-BE49-F238E27FC236}">
                <a16:creationId xmlns:a16="http://schemas.microsoft.com/office/drawing/2014/main" id="{E69A6385-C118-C64E-BF1A-26B263E64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1777" y="1713025"/>
            <a:ext cx="914400" cy="9144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5AC62D-D048-418A-AFC6-1C4A0309BC3F}"/>
              </a:ext>
            </a:extLst>
          </p:cNvPr>
          <p:cNvSpPr txBox="1"/>
          <p:nvPr/>
        </p:nvSpPr>
        <p:spPr>
          <a:xfrm>
            <a:off x="1370439" y="2222361"/>
            <a:ext cx="3852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DESCRIPCION DE LA APLICACIÓN </a:t>
            </a:r>
          </a:p>
          <a:p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F31F2F0-8CC8-474C-9068-898E386C770B}"/>
              </a:ext>
            </a:extLst>
          </p:cNvPr>
          <p:cNvSpPr/>
          <p:nvPr/>
        </p:nvSpPr>
        <p:spPr>
          <a:xfrm>
            <a:off x="7759636" y="2150176"/>
            <a:ext cx="274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METODOLOGÍA EMPLEADA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B57629C-3EF3-4E10-A6B6-F6371D4F58E4}"/>
              </a:ext>
            </a:extLst>
          </p:cNvPr>
          <p:cNvSpPr txBox="1"/>
          <p:nvPr/>
        </p:nvSpPr>
        <p:spPr>
          <a:xfrm>
            <a:off x="1060609" y="2972910"/>
            <a:ext cx="4285286" cy="215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5920" indent="-285750" algn="just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  <a:buFont typeface="Wingdings" pitchFamily="2" charset="2"/>
              <a:buChar char="§"/>
              <a:tabLst>
                <a:tab pos="457200" algn="l"/>
              </a:tabLst>
            </a:pPr>
            <a:r>
              <a:rPr lang="es-ES" i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web progresiva de tipo red social para aficionados a los videojuegos, en la cual podrán compartir y valorar publicaciones de texto, además de establecer relaciones unidireccionales que funcionan como una suscripción a las publicaciones del usuario destino.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D3449D8-FC3F-421C-BEA6-E6C939F24391}"/>
              </a:ext>
            </a:extLst>
          </p:cNvPr>
          <p:cNvSpPr txBox="1"/>
          <p:nvPr/>
        </p:nvSpPr>
        <p:spPr>
          <a:xfrm>
            <a:off x="10210800" y="3102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07C1A7B-1531-4F8E-A07A-A46C77B0A138}"/>
              </a:ext>
            </a:extLst>
          </p:cNvPr>
          <p:cNvSpPr/>
          <p:nvPr/>
        </p:nvSpPr>
        <p:spPr>
          <a:xfrm>
            <a:off x="1060609" y="2222361"/>
            <a:ext cx="397959" cy="3693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CD0DC27-BC0B-45A7-ADE0-3F1692AA3A5B}"/>
              </a:ext>
            </a:extLst>
          </p:cNvPr>
          <p:cNvSpPr/>
          <p:nvPr/>
        </p:nvSpPr>
        <p:spPr>
          <a:xfrm>
            <a:off x="7244306" y="2131325"/>
            <a:ext cx="362839" cy="38962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2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5CFA92F-8BA3-4236-8B1C-B30CC1E578CA}"/>
              </a:ext>
            </a:extLst>
          </p:cNvPr>
          <p:cNvSpPr/>
          <p:nvPr/>
        </p:nvSpPr>
        <p:spPr>
          <a:xfrm>
            <a:off x="8771632" y="4506194"/>
            <a:ext cx="241810" cy="217858"/>
          </a:xfrm>
          <a:prstGeom prst="ellipse">
            <a:avLst/>
          </a:prstGeom>
          <a:solidFill>
            <a:schemeClr val="bg1"/>
          </a:solidFill>
          <a:ln>
            <a:solidFill>
              <a:srgbClr val="00A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pic>
        <p:nvPicPr>
          <p:cNvPr id="24" name="Imagen 4" descr="Esquema ciclo de vida iterativo">
            <a:extLst>
              <a:ext uri="{FF2B5EF4-FFF2-40B4-BE49-F238E27FC236}">
                <a16:creationId xmlns:a16="http://schemas.microsoft.com/office/drawing/2014/main" id="{1648A492-D55F-4AAE-A7A1-B045CD614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11" y="2957288"/>
            <a:ext cx="4690798" cy="2478614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ítulo 3">
            <a:extLst>
              <a:ext uri="{FF2B5EF4-FFF2-40B4-BE49-F238E27FC236}">
                <a16:creationId xmlns:a16="http://schemas.microsoft.com/office/drawing/2014/main" id="{B4613C65-F837-469D-BFE8-4A621AE198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ANÁLISIS</a:t>
            </a:r>
            <a:endParaRPr lang="es-ES" b="1" u="sng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5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7E6F8-3F0D-7648-AC28-BC633A52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990" y="2323346"/>
            <a:ext cx="7029540" cy="1784402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s-ES" sz="2900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endParaRPr lang="es-ES" sz="29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4ACD1D-F9D5-834D-A2B4-220C010C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C9ABDB4C-1B59-B749-9CFB-8D13BDC78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912460"/>
              </p:ext>
            </p:extLst>
          </p:nvPr>
        </p:nvGraphicFramePr>
        <p:xfrm>
          <a:off x="786181" y="231245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ortar y redondear rectángulo de una sencilla 3">
            <a:extLst>
              <a:ext uri="{FF2B5EF4-FFF2-40B4-BE49-F238E27FC236}">
                <a16:creationId xmlns:a16="http://schemas.microsoft.com/office/drawing/2014/main" id="{CD019F62-68C4-DB4C-8DFA-2F60E1FA340C}"/>
              </a:ext>
            </a:extLst>
          </p:cNvPr>
          <p:cNvSpPr/>
          <p:nvPr/>
        </p:nvSpPr>
        <p:spPr>
          <a:xfrm>
            <a:off x="1719586" y="2156651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Gráfico 15" descr="Opinión del cliente ">
            <a:extLst>
              <a:ext uri="{FF2B5EF4-FFF2-40B4-BE49-F238E27FC236}">
                <a16:creationId xmlns:a16="http://schemas.microsoft.com/office/drawing/2014/main" id="{E69A6385-C118-C64E-BF1A-26B263E64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1777" y="1713025"/>
            <a:ext cx="914400" cy="914400"/>
          </a:xfrm>
          <a:prstGeom prst="rect">
            <a:avLst/>
          </a:prstGeom>
        </p:spPr>
      </p:pic>
      <p:pic>
        <p:nvPicPr>
          <p:cNvPr id="20" name="Gráfico 19" descr="Objetivo">
            <a:extLst>
              <a:ext uri="{FF2B5EF4-FFF2-40B4-BE49-F238E27FC236}">
                <a16:creationId xmlns:a16="http://schemas.microsoft.com/office/drawing/2014/main" id="{3B63A045-6248-6346-83A4-B8CA4A9C5D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22661" y="2241037"/>
            <a:ext cx="914400" cy="914400"/>
          </a:xfrm>
          <a:prstGeom prst="rect">
            <a:avLst/>
          </a:prstGeom>
        </p:spPr>
      </p:pic>
      <p:sp>
        <p:nvSpPr>
          <p:cNvPr id="23" name="Recortar y redondear rectángulo de una sencilla 22">
            <a:extLst>
              <a:ext uri="{FF2B5EF4-FFF2-40B4-BE49-F238E27FC236}">
                <a16:creationId xmlns:a16="http://schemas.microsoft.com/office/drawing/2014/main" id="{A7AC9C9E-8997-434B-82EF-9BCA86243608}"/>
              </a:ext>
            </a:extLst>
          </p:cNvPr>
          <p:cNvSpPr/>
          <p:nvPr/>
        </p:nvSpPr>
        <p:spPr>
          <a:xfrm>
            <a:off x="8981580" y="2086339"/>
            <a:ext cx="1387929" cy="1160119"/>
          </a:xfrm>
          <a:prstGeom prst="snipRoundRect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Gráfico 24" descr="Engranajes">
            <a:extLst>
              <a:ext uri="{FF2B5EF4-FFF2-40B4-BE49-F238E27FC236}">
                <a16:creationId xmlns:a16="http://schemas.microsoft.com/office/drawing/2014/main" id="{F9B2BC3B-79B2-B542-9AEE-E45A068F5C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37889" y="2158221"/>
            <a:ext cx="914400" cy="914400"/>
          </a:xfrm>
          <a:prstGeom prst="rect">
            <a:avLst/>
          </a:prstGeom>
        </p:spPr>
      </p:pic>
      <p:sp>
        <p:nvSpPr>
          <p:cNvPr id="29" name="Recortar y redondear rectángulo de una sencilla 28">
            <a:extLst>
              <a:ext uri="{FF2B5EF4-FFF2-40B4-BE49-F238E27FC236}">
                <a16:creationId xmlns:a16="http://schemas.microsoft.com/office/drawing/2014/main" id="{B44E31EF-DAC5-3844-ADE1-BFEAAE10DCCA}"/>
              </a:ext>
            </a:extLst>
          </p:cNvPr>
          <p:cNvSpPr/>
          <p:nvPr/>
        </p:nvSpPr>
        <p:spPr>
          <a:xfrm>
            <a:off x="1697403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ortar y redondear rectángulo de una sencilla 30">
            <a:extLst>
              <a:ext uri="{FF2B5EF4-FFF2-40B4-BE49-F238E27FC236}">
                <a16:creationId xmlns:a16="http://schemas.microsoft.com/office/drawing/2014/main" id="{6A146554-4324-E94C-8EBB-EEF786A9319B}"/>
              </a:ext>
            </a:extLst>
          </p:cNvPr>
          <p:cNvSpPr/>
          <p:nvPr/>
        </p:nvSpPr>
        <p:spPr>
          <a:xfrm>
            <a:off x="8981074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32" name="Gráfico 31" descr="Diseño web">
            <a:extLst>
              <a:ext uri="{FF2B5EF4-FFF2-40B4-BE49-F238E27FC236}">
                <a16:creationId xmlns:a16="http://schemas.microsoft.com/office/drawing/2014/main" id="{04A05135-F8C0-C942-8E12-2EB5636D41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934168" y="4478773"/>
            <a:ext cx="914400" cy="914400"/>
          </a:xfrm>
          <a:prstGeom prst="rect">
            <a:avLst/>
          </a:prstGeom>
        </p:spPr>
      </p:pic>
      <p:pic>
        <p:nvPicPr>
          <p:cNvPr id="33" name="Gráfico 32" descr="Marca de verificación">
            <a:extLst>
              <a:ext uri="{FF2B5EF4-FFF2-40B4-BE49-F238E27FC236}">
                <a16:creationId xmlns:a16="http://schemas.microsoft.com/office/drawing/2014/main" id="{09F8017D-492A-5146-86FC-9CD322453A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21332" y="4692742"/>
            <a:ext cx="914400" cy="9144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Título 3">
            <a:extLst>
              <a:ext uri="{FF2B5EF4-FFF2-40B4-BE49-F238E27FC236}">
                <a16:creationId xmlns:a16="http://schemas.microsoft.com/office/drawing/2014/main" id="{828F9E3A-5122-A440-A11A-840B3164322E}"/>
              </a:ext>
            </a:extLst>
          </p:cNvPr>
          <p:cNvSpPr txBox="1">
            <a:spLocks/>
          </p:cNvSpPr>
          <p:nvPr/>
        </p:nvSpPr>
        <p:spPr>
          <a:xfrm>
            <a:off x="701135" y="3208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INDICE </a:t>
            </a:r>
          </a:p>
        </p:txBody>
      </p:sp>
      <p:sp>
        <p:nvSpPr>
          <p:cNvPr id="28" name="Recortar y redondear rectángulo de una sencilla 27">
            <a:extLst>
              <a:ext uri="{FF2B5EF4-FFF2-40B4-BE49-F238E27FC236}">
                <a16:creationId xmlns:a16="http://schemas.microsoft.com/office/drawing/2014/main" id="{AA318399-AD1C-2A4C-BC50-4CEF234AEA29}"/>
              </a:ext>
            </a:extLst>
          </p:cNvPr>
          <p:cNvSpPr/>
          <p:nvPr/>
        </p:nvSpPr>
        <p:spPr>
          <a:xfrm>
            <a:off x="4137784" y="213165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30" name="Recortar y redondear rectángulo de una sencilla 29">
            <a:extLst>
              <a:ext uri="{FF2B5EF4-FFF2-40B4-BE49-F238E27FC236}">
                <a16:creationId xmlns:a16="http://schemas.microsoft.com/office/drawing/2014/main" id="{B83068EB-B24D-7A43-9424-4BA1D6D96227}"/>
              </a:ext>
            </a:extLst>
          </p:cNvPr>
          <p:cNvSpPr/>
          <p:nvPr/>
        </p:nvSpPr>
        <p:spPr>
          <a:xfrm>
            <a:off x="6557977" y="209136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0" name="Gráfico 39" descr="Libros en una estantería">
            <a:extLst>
              <a:ext uri="{FF2B5EF4-FFF2-40B4-BE49-F238E27FC236}">
                <a16:creationId xmlns:a16="http://schemas.microsoft.com/office/drawing/2014/main" id="{6098E8CC-26AC-914F-8297-1A65119B9E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382367" y="2300351"/>
            <a:ext cx="914400" cy="914400"/>
          </a:xfrm>
          <a:prstGeom prst="rect">
            <a:avLst/>
          </a:prstGeom>
        </p:spPr>
      </p:pic>
      <p:pic>
        <p:nvPicPr>
          <p:cNvPr id="41" name="Gráfico 40" descr="Investigar">
            <a:extLst>
              <a:ext uri="{FF2B5EF4-FFF2-40B4-BE49-F238E27FC236}">
                <a16:creationId xmlns:a16="http://schemas.microsoft.com/office/drawing/2014/main" id="{7C748955-A456-E244-B42B-ADF386DDC91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6806302" y="2261850"/>
            <a:ext cx="914400" cy="914400"/>
          </a:xfrm>
          <a:prstGeom prst="rect">
            <a:avLst/>
          </a:prstGeom>
        </p:spPr>
      </p:pic>
      <p:sp>
        <p:nvSpPr>
          <p:cNvPr id="42" name="Recortar y redondear rectángulo de una sencilla 41">
            <a:extLst>
              <a:ext uri="{FF2B5EF4-FFF2-40B4-BE49-F238E27FC236}">
                <a16:creationId xmlns:a16="http://schemas.microsoft.com/office/drawing/2014/main" id="{114EA713-CAB7-8C49-A6A2-183902F94BC9}"/>
              </a:ext>
            </a:extLst>
          </p:cNvPr>
          <p:cNvSpPr/>
          <p:nvPr/>
        </p:nvSpPr>
        <p:spPr>
          <a:xfrm>
            <a:off x="6588955" y="4260869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43" name="Recortar y redondear rectángulo de una sencilla 42">
            <a:extLst>
              <a:ext uri="{FF2B5EF4-FFF2-40B4-BE49-F238E27FC236}">
                <a16:creationId xmlns:a16="http://schemas.microsoft.com/office/drawing/2014/main" id="{E1D49406-0A8D-1B4C-A5CE-6F5EF7FAC62B}"/>
              </a:ext>
            </a:extLst>
          </p:cNvPr>
          <p:cNvSpPr/>
          <p:nvPr/>
        </p:nvSpPr>
        <p:spPr>
          <a:xfrm>
            <a:off x="4156598" y="4287065"/>
            <a:ext cx="1387929" cy="1160119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pic>
        <p:nvPicPr>
          <p:cNvPr id="44" name="Gráfico 43" descr="Lista de comprobación">
            <a:extLst>
              <a:ext uri="{FF2B5EF4-FFF2-40B4-BE49-F238E27FC236}">
                <a16:creationId xmlns:a16="http://schemas.microsoft.com/office/drawing/2014/main" id="{48FAA0CE-EEFD-CA4C-853B-0DF12F7220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9224671" y="4461150"/>
            <a:ext cx="914400" cy="914400"/>
          </a:xfrm>
          <a:prstGeom prst="rect">
            <a:avLst/>
          </a:prstGeom>
        </p:spPr>
      </p:pic>
      <p:pic>
        <p:nvPicPr>
          <p:cNvPr id="45" name="Gráfico 44" descr="Presentación con elemento multimedia">
            <a:extLst>
              <a:ext uri="{FF2B5EF4-FFF2-40B4-BE49-F238E27FC236}">
                <a16:creationId xmlns:a16="http://schemas.microsoft.com/office/drawing/2014/main" id="{AA648482-404E-4A45-BC2B-FFEDB7D1606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6825719" y="4419847"/>
            <a:ext cx="914400" cy="914400"/>
          </a:xfrm>
          <a:prstGeom prst="rect">
            <a:avLst/>
          </a:prstGeom>
        </p:spPr>
      </p:pic>
      <p:pic>
        <p:nvPicPr>
          <p:cNvPr id="46" name="Gráfico 45" descr="Engranajes">
            <a:extLst>
              <a:ext uri="{FF2B5EF4-FFF2-40B4-BE49-F238E27FC236}">
                <a16:creationId xmlns:a16="http://schemas.microsoft.com/office/drawing/2014/main" id="{4437EF08-F8E6-C74F-A37C-DA9175332B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408629" y="4452097"/>
            <a:ext cx="914400" cy="914400"/>
          </a:xfrm>
          <a:prstGeom prst="rect">
            <a:avLst/>
          </a:prstGeom>
        </p:spPr>
      </p:pic>
      <p:pic>
        <p:nvPicPr>
          <p:cNvPr id="47" name="Gráfico 46" descr="Círculos con flechas">
            <a:extLst>
              <a:ext uri="{FF2B5EF4-FFF2-40B4-BE49-F238E27FC236}">
                <a16:creationId xmlns:a16="http://schemas.microsoft.com/office/drawing/2014/main" id="{2020C8BC-A814-2444-95BE-8AB22CDC431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217838" y="2207210"/>
            <a:ext cx="914400" cy="914400"/>
          </a:xfrm>
          <a:prstGeom prst="rect">
            <a:avLst/>
          </a:prstGeom>
        </p:spPr>
      </p:pic>
      <p:pic>
        <p:nvPicPr>
          <p:cNvPr id="48" name="Gráfico 47" descr="Lluvia de ideas de grupo">
            <a:extLst>
              <a:ext uri="{FF2B5EF4-FFF2-40B4-BE49-F238E27FC236}">
                <a16:creationId xmlns:a16="http://schemas.microsoft.com/office/drawing/2014/main" id="{D6E4027F-5677-564A-A269-2EA1833DA7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1939846" y="2297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6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28A0A8B-D9D4-B446-90E9-4A58FFD461A8}"/>
              </a:ext>
            </a:extLst>
          </p:cNvPr>
          <p:cNvSpPr/>
          <p:nvPr/>
        </p:nvSpPr>
        <p:spPr>
          <a:xfrm>
            <a:off x="-268605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45CA19-694F-C648-9BAC-5760F1184525}"/>
              </a:ext>
            </a:extLst>
          </p:cNvPr>
          <p:cNvSpPr/>
          <p:nvPr/>
        </p:nvSpPr>
        <p:spPr>
          <a:xfrm>
            <a:off x="11760170" y="0"/>
            <a:ext cx="31178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68436A9-837C-C242-B0E8-F98E7EFE1ED4}"/>
              </a:ext>
            </a:extLst>
          </p:cNvPr>
          <p:cNvSpPr/>
          <p:nvPr/>
        </p:nvSpPr>
        <p:spPr>
          <a:xfrm>
            <a:off x="-2965526" y="-155368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F7FC136-6369-084C-AB30-5399A76163BE}"/>
              </a:ext>
            </a:extLst>
          </p:cNvPr>
          <p:cNvSpPr/>
          <p:nvPr/>
        </p:nvSpPr>
        <p:spPr>
          <a:xfrm>
            <a:off x="-665267" y="-1147501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3D36FC6-7933-9744-AE4F-BA3D364AECC2}"/>
              </a:ext>
            </a:extLst>
          </p:cNvPr>
          <p:cNvSpPr/>
          <p:nvPr/>
        </p:nvSpPr>
        <p:spPr>
          <a:xfrm>
            <a:off x="11976041" y="-177512"/>
            <a:ext cx="311788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7805BB-EC1E-4F41-A50E-6C6A37121F07}"/>
              </a:ext>
            </a:extLst>
          </p:cNvPr>
          <p:cNvSpPr/>
          <p:nvPr/>
        </p:nvSpPr>
        <p:spPr>
          <a:xfrm>
            <a:off x="-1320861" y="6683540"/>
            <a:ext cx="13557409" cy="13255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Título 3">
            <a:extLst>
              <a:ext uri="{FF2B5EF4-FFF2-40B4-BE49-F238E27FC236}">
                <a16:creationId xmlns:a16="http://schemas.microsoft.com/office/drawing/2014/main" id="{2AFED8BC-40C9-474F-B220-03DD7F61C87B}"/>
              </a:ext>
            </a:extLst>
          </p:cNvPr>
          <p:cNvSpPr txBox="1">
            <a:spLocks/>
          </p:cNvSpPr>
          <p:nvPr/>
        </p:nvSpPr>
        <p:spPr>
          <a:xfrm>
            <a:off x="931479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77"/>
              </a:rPr>
              <a:t>BACKEND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Marcador de contenido 5">
            <a:extLst>
              <a:ext uri="{FF2B5EF4-FFF2-40B4-BE49-F238E27FC236}">
                <a16:creationId xmlns:a16="http://schemas.microsoft.com/office/drawing/2014/main" id="{34FD49EB-96EF-4C84-B6F4-D97CD7890350}"/>
              </a:ext>
            </a:extLst>
          </p:cNvPr>
          <p:cNvSpPr txBox="1">
            <a:spLocks/>
          </p:cNvSpPr>
          <p:nvPr/>
        </p:nvSpPr>
        <p:spPr>
          <a:xfrm>
            <a:off x="4356099" y="2192772"/>
            <a:ext cx="6023225" cy="3249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Debido al elevado coste que implica diseñar e implementar un servidor propio, se ha optado por seguir una 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arquitectura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BaaS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 (Backend as a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Service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77"/>
              </a:rPr>
              <a:t>).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Consola de Firebase</a:t>
            </a:r>
            <a:endParaRPr lang="es-ES" sz="18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" name="Gráfico 50" descr="Base de datos">
            <a:extLst>
              <a:ext uri="{FF2B5EF4-FFF2-40B4-BE49-F238E27FC236}">
                <a16:creationId xmlns:a16="http://schemas.microsoft.com/office/drawing/2014/main" id="{6186A2A5-3068-4705-9EBA-23892EF83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162019" y="2465450"/>
            <a:ext cx="1626467" cy="16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8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750</Words>
  <Application>Microsoft Office PowerPoint</Application>
  <PresentationFormat>Panorámica</PresentationFormat>
  <Paragraphs>183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Tw Cen MT</vt:lpstr>
      <vt:lpstr>Wingdings</vt:lpstr>
      <vt:lpstr>Tema de Office</vt:lpstr>
      <vt:lpstr>1_Tema de Office</vt:lpstr>
      <vt:lpstr>APLICACIÓN WEB PROGRESIVA PARA UNA RED SOCIAL DE AFICIONADOS  A LOS VIDEOJUEGOS</vt:lpstr>
      <vt:lpstr> </vt:lpstr>
      <vt:lpstr> </vt:lpstr>
      <vt:lpstr> </vt:lpstr>
      <vt:lpstr>Presentación de PowerPoint</vt:lpstr>
      <vt:lpstr> </vt:lpstr>
      <vt:lpstr>Presentación de PowerPoint</vt:lpstr>
      <vt:lpstr> </vt:lpstr>
      <vt:lpstr>Presentación de PowerPoint</vt:lpstr>
      <vt:lpstr>Presentación de PowerPoint</vt:lpstr>
      <vt:lpstr> </vt:lpstr>
      <vt:lpstr>Presentación de PowerPoint</vt:lpstr>
      <vt:lpstr> </vt:lpstr>
      <vt:lpstr>Presentación de PowerPoint</vt:lpstr>
      <vt:lpstr> </vt:lpstr>
      <vt:lpstr>Presentación de PowerPoint</vt:lpstr>
      <vt:lpstr> </vt:lpstr>
      <vt:lpstr>Presentación de PowerPoint</vt:lpstr>
      <vt:lpstr>Presentación de PowerPoint</vt:lpstr>
      <vt:lpstr>MUCHAS GRACIAS  POR SU ATENCIÓN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WEB PROGRESIVA PARA UNA RED SOCIAL DE AFICIONADOS  A LOS VIDEOJUEGOS</dc:title>
  <dc:creator>Marta Gutiérrez</dc:creator>
  <cp:lastModifiedBy>Juan de Lis Aguirregomezcorta</cp:lastModifiedBy>
  <cp:revision>20</cp:revision>
  <dcterms:created xsi:type="dcterms:W3CDTF">2020-07-22T14:49:10Z</dcterms:created>
  <dcterms:modified xsi:type="dcterms:W3CDTF">2020-07-23T18:28:19Z</dcterms:modified>
</cp:coreProperties>
</file>