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6" r:id="rId16"/>
    <p:sldId id="257" r:id="rId17"/>
    <p:sldId id="258" r:id="rId18"/>
    <p:sldId id="259" r:id="rId19"/>
    <p:sldId id="260" r:id="rId20"/>
    <p:sldId id="279" r:id="rId21"/>
    <p:sldId id="280" r:id="rId22"/>
    <p:sldId id="297" r:id="rId23"/>
    <p:sldId id="275" r:id="rId24"/>
    <p:sldId id="276" r:id="rId25"/>
    <p:sldId id="277" r:id="rId26"/>
    <p:sldId id="278" r:id="rId27"/>
    <p:sldId id="284" r:id="rId28"/>
    <p:sldId id="285" r:id="rId29"/>
    <p:sldId id="286" r:id="rId30"/>
    <p:sldId id="281" r:id="rId31"/>
    <p:sldId id="282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B2D08-C12F-4046-9959-B0C4E82BCFD9}" v="13" dt="2023-06-05T21:35:13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ent" userId="08aced834f740e94" providerId="LiveId" clId="{750B2D08-C12F-4046-9959-B0C4E82BCFD9}"/>
    <pc:docChg chg="undo redo custSel addSld delSld modSld sldOrd">
      <pc:chgData name="Juan Dent" userId="08aced834f740e94" providerId="LiveId" clId="{750B2D08-C12F-4046-9959-B0C4E82BCFD9}" dt="2023-06-14T23:21:55.547" v="10838" actId="1076"/>
      <pc:docMkLst>
        <pc:docMk/>
      </pc:docMkLst>
      <pc:sldChg chg="modSp mod">
        <pc:chgData name="Juan Dent" userId="08aced834f740e94" providerId="LiveId" clId="{750B2D08-C12F-4046-9959-B0C4E82BCFD9}" dt="2023-05-29T15:19:56.499" v="552" actId="6549"/>
        <pc:sldMkLst>
          <pc:docMk/>
          <pc:sldMk cId="4287178138" sldId="256"/>
        </pc:sldMkLst>
        <pc:spChg chg="mod">
          <ac:chgData name="Juan Dent" userId="08aced834f740e94" providerId="LiveId" clId="{750B2D08-C12F-4046-9959-B0C4E82BCFD9}" dt="2023-05-29T15:19:56.499" v="552" actId="6549"/>
          <ac:spMkLst>
            <pc:docMk/>
            <pc:sldMk cId="4287178138" sldId="256"/>
            <ac:spMk id="3" creationId="{1260EF57-43FE-B8E7-0A2F-DA0EEFA8F13B}"/>
          </ac:spMkLst>
        </pc:spChg>
      </pc:sldChg>
      <pc:sldChg chg="addSp delSp modSp new mod modClrScheme chgLayout">
        <pc:chgData name="Juan Dent" userId="08aced834f740e94" providerId="LiveId" clId="{750B2D08-C12F-4046-9959-B0C4E82BCFD9}" dt="2023-05-27T16:12:12.696" v="361" actId="6549"/>
        <pc:sldMkLst>
          <pc:docMk/>
          <pc:sldMk cId="3428925771" sldId="257"/>
        </pc:sldMkLst>
        <pc:spChg chg="del mod ord">
          <ac:chgData name="Juan Dent" userId="08aced834f740e94" providerId="LiveId" clId="{750B2D08-C12F-4046-9959-B0C4E82BCFD9}" dt="2023-05-27T16:04:13.295" v="21" actId="700"/>
          <ac:spMkLst>
            <pc:docMk/>
            <pc:sldMk cId="3428925771" sldId="257"/>
            <ac:spMk id="2" creationId="{16460E02-831B-3E69-486E-5C072C5B73C8}"/>
          </ac:spMkLst>
        </pc:spChg>
        <pc:spChg chg="mod ord">
          <ac:chgData name="Juan Dent" userId="08aced834f740e94" providerId="LiveId" clId="{750B2D08-C12F-4046-9959-B0C4E82BCFD9}" dt="2023-05-27T16:07:34.563" v="174"/>
          <ac:spMkLst>
            <pc:docMk/>
            <pc:sldMk cId="3428925771" sldId="257"/>
            <ac:spMk id="3" creationId="{1706C373-0C2D-D826-F950-3CDE123AB79E}"/>
          </ac:spMkLst>
        </pc:spChg>
        <pc:spChg chg="add mod ord">
          <ac:chgData name="Juan Dent" userId="08aced834f740e94" providerId="LiveId" clId="{750B2D08-C12F-4046-9959-B0C4E82BCFD9}" dt="2023-05-27T16:12:12.696" v="361" actId="6549"/>
          <ac:spMkLst>
            <pc:docMk/>
            <pc:sldMk cId="3428925771" sldId="257"/>
            <ac:spMk id="4" creationId="{3321FAD0-9741-9193-3EDC-83883100A956}"/>
          </ac:spMkLst>
        </pc:spChg>
      </pc:sldChg>
      <pc:sldChg chg="addSp delSp modSp new mod modClrScheme chgLayout">
        <pc:chgData name="Juan Dent" userId="08aced834f740e94" providerId="LiveId" clId="{750B2D08-C12F-4046-9959-B0C4E82BCFD9}" dt="2023-06-14T22:58:27.475" v="10837" actId="20577"/>
        <pc:sldMkLst>
          <pc:docMk/>
          <pc:sldMk cId="1973440610" sldId="258"/>
        </pc:sldMkLst>
        <pc:spChg chg="del mod ord">
          <ac:chgData name="Juan Dent" userId="08aced834f740e94" providerId="LiveId" clId="{750B2D08-C12F-4046-9959-B0C4E82BCFD9}" dt="2023-05-27T16:04:51.747" v="72" actId="700"/>
          <ac:spMkLst>
            <pc:docMk/>
            <pc:sldMk cId="1973440610" sldId="258"/>
            <ac:spMk id="2" creationId="{F368DA23-32A5-079E-3A13-A88AB6F381DF}"/>
          </ac:spMkLst>
        </pc:spChg>
        <pc:spChg chg="del mod ord">
          <ac:chgData name="Juan Dent" userId="08aced834f740e94" providerId="LiveId" clId="{750B2D08-C12F-4046-9959-B0C4E82BCFD9}" dt="2023-05-27T16:04:51.747" v="72" actId="700"/>
          <ac:spMkLst>
            <pc:docMk/>
            <pc:sldMk cId="1973440610" sldId="258"/>
            <ac:spMk id="3" creationId="{C158C3EE-4A00-8276-C3BD-64A15FFE8319}"/>
          </ac:spMkLst>
        </pc:spChg>
        <pc:spChg chg="add del mod ord">
          <ac:chgData name="Juan Dent" userId="08aced834f740e94" providerId="LiveId" clId="{750B2D08-C12F-4046-9959-B0C4E82BCFD9}" dt="2023-05-27T16:11:38.082" v="344" actId="122"/>
          <ac:spMkLst>
            <pc:docMk/>
            <pc:sldMk cId="1973440610" sldId="258"/>
            <ac:spMk id="4" creationId="{C28ADE8F-5334-59B4-39E8-8E1B67C59750}"/>
          </ac:spMkLst>
        </pc:spChg>
        <pc:spChg chg="add mod ord">
          <ac:chgData name="Juan Dent" userId="08aced834f740e94" providerId="LiveId" clId="{750B2D08-C12F-4046-9959-B0C4E82BCFD9}" dt="2023-06-14T22:58:27.475" v="10837" actId="20577"/>
          <ac:spMkLst>
            <pc:docMk/>
            <pc:sldMk cId="1973440610" sldId="258"/>
            <ac:spMk id="5" creationId="{90136EC6-F246-383A-030E-C78554BEAEEF}"/>
          </ac:spMkLst>
        </pc:spChg>
        <pc:spChg chg="add del mod">
          <ac:chgData name="Juan Dent" userId="08aced834f740e94" providerId="LiveId" clId="{750B2D08-C12F-4046-9959-B0C4E82BCFD9}" dt="2023-05-27T16:06:34.047" v="126"/>
          <ac:spMkLst>
            <pc:docMk/>
            <pc:sldMk cId="1973440610" sldId="258"/>
            <ac:spMk id="6" creationId="{48E2DE38-D9E1-0896-B952-7A535C3D13D9}"/>
          </ac:spMkLst>
        </pc:spChg>
        <pc:spChg chg="add del">
          <ac:chgData name="Juan Dent" userId="08aced834f740e94" providerId="LiveId" clId="{750B2D08-C12F-4046-9959-B0C4E82BCFD9}" dt="2023-05-27T16:06:45.393" v="128"/>
          <ac:spMkLst>
            <pc:docMk/>
            <pc:sldMk cId="1973440610" sldId="258"/>
            <ac:spMk id="7" creationId="{FD21A8ED-9F71-F0D9-B855-197D1A26D601}"/>
          </ac:spMkLst>
        </pc:spChg>
        <pc:spChg chg="add del">
          <ac:chgData name="Juan Dent" userId="08aced834f740e94" providerId="LiveId" clId="{750B2D08-C12F-4046-9959-B0C4E82BCFD9}" dt="2023-05-27T16:08:42.892" v="212"/>
          <ac:spMkLst>
            <pc:docMk/>
            <pc:sldMk cId="1973440610" sldId="258"/>
            <ac:spMk id="8" creationId="{DA35A4E1-C4A2-3208-FC7D-EB16A6AD45A7}"/>
          </ac:spMkLst>
        </pc:spChg>
        <pc:spChg chg="add mod">
          <ac:chgData name="Juan Dent" userId="08aced834f740e94" providerId="LiveId" clId="{750B2D08-C12F-4046-9959-B0C4E82BCFD9}" dt="2023-05-27T16:08:54.355" v="214" actId="21"/>
          <ac:spMkLst>
            <pc:docMk/>
            <pc:sldMk cId="1973440610" sldId="258"/>
            <ac:spMk id="9" creationId="{29EB8D57-8953-87B4-8F4D-2B32E9A7F10D}"/>
          </ac:spMkLst>
        </pc:spChg>
      </pc:sldChg>
      <pc:sldChg chg="modSp new mod">
        <pc:chgData name="Juan Dent" userId="08aced834f740e94" providerId="LiveId" clId="{750B2D08-C12F-4046-9959-B0C4E82BCFD9}" dt="2023-05-29T23:14:08.019" v="6472" actId="20577"/>
        <pc:sldMkLst>
          <pc:docMk/>
          <pc:sldMk cId="2650585869" sldId="259"/>
        </pc:sldMkLst>
        <pc:spChg chg="mod">
          <ac:chgData name="Juan Dent" userId="08aced834f740e94" providerId="LiveId" clId="{750B2D08-C12F-4046-9959-B0C4E82BCFD9}" dt="2023-05-29T23:14:08.019" v="6472" actId="20577"/>
          <ac:spMkLst>
            <pc:docMk/>
            <pc:sldMk cId="2650585869" sldId="259"/>
            <ac:spMk id="2" creationId="{7F85D918-E683-3870-27B6-C2D005497490}"/>
          </ac:spMkLst>
        </pc:spChg>
        <pc:spChg chg="mod">
          <ac:chgData name="Juan Dent" userId="08aced834f740e94" providerId="LiveId" clId="{750B2D08-C12F-4046-9959-B0C4E82BCFD9}" dt="2023-05-27T16:18:16.434" v="544" actId="20577"/>
          <ac:spMkLst>
            <pc:docMk/>
            <pc:sldMk cId="2650585869" sldId="259"/>
            <ac:spMk id="3" creationId="{BCCC5508-1D29-639E-5CCC-5EF7FEF1338E}"/>
          </ac:spMkLst>
        </pc:spChg>
      </pc:sldChg>
      <pc:sldChg chg="addSp delSp modSp new mod">
        <pc:chgData name="Juan Dent" userId="08aced834f740e94" providerId="LiveId" clId="{750B2D08-C12F-4046-9959-B0C4E82BCFD9}" dt="2023-05-29T23:18:48.142" v="6633" actId="20577"/>
        <pc:sldMkLst>
          <pc:docMk/>
          <pc:sldMk cId="1414986543" sldId="260"/>
        </pc:sldMkLst>
        <pc:spChg chg="mod">
          <ac:chgData name="Juan Dent" userId="08aced834f740e94" providerId="LiveId" clId="{750B2D08-C12F-4046-9959-B0C4E82BCFD9}" dt="2023-05-29T23:18:48.142" v="6633" actId="20577"/>
          <ac:spMkLst>
            <pc:docMk/>
            <pc:sldMk cId="1414986543" sldId="260"/>
            <ac:spMk id="2" creationId="{1A5962EE-29B5-A0F6-3C5B-1F0028A27882}"/>
          </ac:spMkLst>
        </pc:spChg>
        <pc:spChg chg="mod">
          <ac:chgData name="Juan Dent" userId="08aced834f740e94" providerId="LiveId" clId="{750B2D08-C12F-4046-9959-B0C4E82BCFD9}" dt="2023-05-29T23:17:58.528" v="6613"/>
          <ac:spMkLst>
            <pc:docMk/>
            <pc:sldMk cId="1414986543" sldId="260"/>
            <ac:spMk id="3" creationId="{656431AB-ACAF-5843-38E6-D9CB105D5FCB}"/>
          </ac:spMkLst>
        </pc:spChg>
        <pc:spChg chg="add del mod">
          <ac:chgData name="Juan Dent" userId="08aced834f740e94" providerId="LiveId" clId="{750B2D08-C12F-4046-9959-B0C4E82BCFD9}" dt="2023-05-29T15:19:33.103" v="550" actId="478"/>
          <ac:spMkLst>
            <pc:docMk/>
            <pc:sldMk cId="1414986543" sldId="260"/>
            <ac:spMk id="5" creationId="{9C432DD8-C897-FEA9-39F6-89B134F3A613}"/>
          </ac:spMkLst>
        </pc:spChg>
        <pc:spChg chg="add del">
          <ac:chgData name="Juan Dent" userId="08aced834f740e94" providerId="LiveId" clId="{750B2D08-C12F-4046-9959-B0C4E82BCFD9}" dt="2023-05-29T20:54:36.199" v="6457" actId="22"/>
          <ac:spMkLst>
            <pc:docMk/>
            <pc:sldMk cId="1414986543" sldId="260"/>
            <ac:spMk id="7" creationId="{4487CA15-6B85-241C-6E77-C85807A97FF5}"/>
          </ac:spMkLst>
        </pc:spChg>
      </pc:sldChg>
      <pc:sldChg chg="addSp delSp modSp new mod ord modClrScheme chgLayout">
        <pc:chgData name="Juan Dent" userId="08aced834f740e94" providerId="LiveId" clId="{750B2D08-C12F-4046-9959-B0C4E82BCFD9}" dt="2023-06-05T21:34:54.567" v="10512" actId="20577"/>
        <pc:sldMkLst>
          <pc:docMk/>
          <pc:sldMk cId="456365218" sldId="261"/>
        </pc:sldMkLst>
        <pc:spChg chg="mod">
          <ac:chgData name="Juan Dent" userId="08aced834f740e94" providerId="LiveId" clId="{750B2D08-C12F-4046-9959-B0C4E82BCFD9}" dt="2023-06-05T21:34:54.567" v="10512" actId="20577"/>
          <ac:spMkLst>
            <pc:docMk/>
            <pc:sldMk cId="456365218" sldId="261"/>
            <ac:spMk id="2" creationId="{7E1DC343-1ED5-BB80-F671-E46096A0E83D}"/>
          </ac:spMkLst>
        </pc:spChg>
        <pc:spChg chg="del mod ord">
          <ac:chgData name="Juan Dent" userId="08aced834f740e94" providerId="LiveId" clId="{750B2D08-C12F-4046-9959-B0C4E82BCFD9}" dt="2023-05-29T17:47:20.832" v="556" actId="700"/>
          <ac:spMkLst>
            <pc:docMk/>
            <pc:sldMk cId="456365218" sldId="261"/>
            <ac:spMk id="2" creationId="{C53AFC75-60F0-BCA4-75C3-2C15BD9D3607}"/>
          </ac:spMkLst>
        </pc:spChg>
        <pc:spChg chg="del mod ord">
          <ac:chgData name="Juan Dent" userId="08aced834f740e94" providerId="LiveId" clId="{750B2D08-C12F-4046-9959-B0C4E82BCFD9}" dt="2023-05-29T17:47:20.832" v="556" actId="700"/>
          <ac:spMkLst>
            <pc:docMk/>
            <pc:sldMk cId="456365218" sldId="261"/>
            <ac:spMk id="3" creationId="{C9F7B3BF-A11C-05B4-C352-7D4FD1B20B4A}"/>
          </ac:spMkLst>
        </pc:spChg>
        <pc:spChg chg="add mod ord">
          <ac:chgData name="Juan Dent" userId="08aced834f740e94" providerId="LiveId" clId="{750B2D08-C12F-4046-9959-B0C4E82BCFD9}" dt="2023-05-29T17:48:27.475" v="602" actId="20577"/>
          <ac:spMkLst>
            <pc:docMk/>
            <pc:sldMk cId="456365218" sldId="261"/>
            <ac:spMk id="4" creationId="{36BC862A-AF0C-2A22-8B41-BBD0F9D37F6C}"/>
          </ac:spMkLst>
        </pc:spChg>
        <pc:spChg chg="add mod ord">
          <ac:chgData name="Juan Dent" userId="08aced834f740e94" providerId="LiveId" clId="{750B2D08-C12F-4046-9959-B0C4E82BCFD9}" dt="2023-05-29T17:48:11.606" v="595" actId="20577"/>
          <ac:spMkLst>
            <pc:docMk/>
            <pc:sldMk cId="456365218" sldId="261"/>
            <ac:spMk id="5" creationId="{6DDB605F-3F17-F41B-BFA8-0ED7AFB0FAC5}"/>
          </ac:spMkLst>
        </pc:spChg>
      </pc:sldChg>
      <pc:sldChg chg="modSp new mod">
        <pc:chgData name="Juan Dent" userId="08aced834f740e94" providerId="LiveId" clId="{750B2D08-C12F-4046-9959-B0C4E82BCFD9}" dt="2023-05-29T17:50:50.911" v="785" actId="20577"/>
        <pc:sldMkLst>
          <pc:docMk/>
          <pc:sldMk cId="127867742" sldId="262"/>
        </pc:sldMkLst>
        <pc:spChg chg="mod">
          <ac:chgData name="Juan Dent" userId="08aced834f740e94" providerId="LiveId" clId="{750B2D08-C12F-4046-9959-B0C4E82BCFD9}" dt="2023-05-29T17:50:50.911" v="785" actId="20577"/>
          <ac:spMkLst>
            <pc:docMk/>
            <pc:sldMk cId="127867742" sldId="262"/>
            <ac:spMk id="2" creationId="{6EFF8A3F-189D-29CB-C8EC-69C70B9DFE9A}"/>
          </ac:spMkLst>
        </pc:spChg>
        <pc:spChg chg="mod">
          <ac:chgData name="Juan Dent" userId="08aced834f740e94" providerId="LiveId" clId="{750B2D08-C12F-4046-9959-B0C4E82BCFD9}" dt="2023-05-29T17:50:09.006" v="751" actId="20577"/>
          <ac:spMkLst>
            <pc:docMk/>
            <pc:sldMk cId="127867742" sldId="262"/>
            <ac:spMk id="3" creationId="{D01EBEDB-CD25-4321-230F-327AB5420F9F}"/>
          </ac:spMkLst>
        </pc:spChg>
      </pc:sldChg>
      <pc:sldChg chg="addSp delSp modSp new mod modClrScheme chgLayout">
        <pc:chgData name="Juan Dent" userId="08aced834f740e94" providerId="LiveId" clId="{750B2D08-C12F-4046-9959-B0C4E82BCFD9}" dt="2023-05-29T19:09:38.880" v="2773" actId="6549"/>
        <pc:sldMkLst>
          <pc:docMk/>
          <pc:sldMk cId="3762122896" sldId="263"/>
        </pc:sldMkLst>
        <pc:spChg chg="mod ord">
          <ac:chgData name="Juan Dent" userId="08aced834f740e94" providerId="LiveId" clId="{750B2D08-C12F-4046-9959-B0C4E82BCFD9}" dt="2023-05-29T17:54:45.801" v="983" actId="700"/>
          <ac:spMkLst>
            <pc:docMk/>
            <pc:sldMk cId="3762122896" sldId="263"/>
            <ac:spMk id="2" creationId="{6C81778B-06D1-5BD8-BF4E-68F8E4D7759C}"/>
          </ac:spMkLst>
        </pc:spChg>
        <pc:spChg chg="mod ord">
          <ac:chgData name="Juan Dent" userId="08aced834f740e94" providerId="LiveId" clId="{750B2D08-C12F-4046-9959-B0C4E82BCFD9}" dt="2023-05-29T19:09:38.880" v="2773" actId="6549"/>
          <ac:spMkLst>
            <pc:docMk/>
            <pc:sldMk cId="3762122896" sldId="263"/>
            <ac:spMk id="3" creationId="{22E81794-6068-E516-6CEC-07DBB66C7897}"/>
          </ac:spMkLst>
        </pc:spChg>
        <pc:spChg chg="add mod ord">
          <ac:chgData name="Juan Dent" userId="08aced834f740e94" providerId="LiveId" clId="{750B2D08-C12F-4046-9959-B0C4E82BCFD9}" dt="2023-05-29T17:55:39.056" v="1001" actId="20577"/>
          <ac:spMkLst>
            <pc:docMk/>
            <pc:sldMk cId="3762122896" sldId="263"/>
            <ac:spMk id="4" creationId="{953DA726-749D-B94C-F068-8C14831BEEE7}"/>
          </ac:spMkLst>
        </pc:spChg>
        <pc:spChg chg="add del mod ord">
          <ac:chgData name="Juan Dent" userId="08aced834f740e94" providerId="LiveId" clId="{750B2D08-C12F-4046-9959-B0C4E82BCFD9}" dt="2023-05-29T17:55:05.191" v="986" actId="478"/>
          <ac:spMkLst>
            <pc:docMk/>
            <pc:sldMk cId="3762122896" sldId="263"/>
            <ac:spMk id="5" creationId="{50A77F56-CF9F-2BB5-733D-8F54C1D7AD4E}"/>
          </ac:spMkLst>
        </pc:spChg>
        <pc:spChg chg="add del mod ord">
          <ac:chgData name="Juan Dent" userId="08aced834f740e94" providerId="LiveId" clId="{750B2D08-C12F-4046-9959-B0C4E82BCFD9}" dt="2023-05-29T17:55:09.167" v="988" actId="478"/>
          <ac:spMkLst>
            <pc:docMk/>
            <pc:sldMk cId="3762122896" sldId="263"/>
            <ac:spMk id="6" creationId="{FE2E6018-56F1-FA32-AD31-74E9CBA190F6}"/>
          </ac:spMkLst>
        </pc:spChg>
        <pc:picChg chg="add mod">
          <ac:chgData name="Juan Dent" userId="08aced834f740e94" providerId="LiveId" clId="{750B2D08-C12F-4046-9959-B0C4E82BCFD9}" dt="2023-05-29T17:55:01.609" v="985" actId="1076"/>
          <ac:picMkLst>
            <pc:docMk/>
            <pc:sldMk cId="3762122896" sldId="263"/>
            <ac:picMk id="8" creationId="{F254050F-8AC7-CE48-51FB-761B7D5A4A60}"/>
          </ac:picMkLst>
        </pc:picChg>
      </pc:sldChg>
      <pc:sldChg chg="addSp delSp modSp new mod modClrScheme chgLayout">
        <pc:chgData name="Juan Dent" userId="08aced834f740e94" providerId="LiveId" clId="{750B2D08-C12F-4046-9959-B0C4E82BCFD9}" dt="2023-05-29T19:13:56.030" v="2774" actId="700"/>
        <pc:sldMkLst>
          <pc:docMk/>
          <pc:sldMk cId="3415793450" sldId="264"/>
        </pc:sldMkLst>
        <pc:spChg chg="mod ord">
          <ac:chgData name="Juan Dent" userId="08aced834f740e94" providerId="LiveId" clId="{750B2D08-C12F-4046-9959-B0C4E82BCFD9}" dt="2023-05-29T19:13:56.030" v="2774" actId="700"/>
          <ac:spMkLst>
            <pc:docMk/>
            <pc:sldMk cId="3415793450" sldId="264"/>
            <ac:spMk id="2" creationId="{AE214405-86BC-5327-9CC9-9C85D2A36E56}"/>
          </ac:spMkLst>
        </pc:spChg>
        <pc:spChg chg="del">
          <ac:chgData name="Juan Dent" userId="08aced834f740e94" providerId="LiveId" clId="{750B2D08-C12F-4046-9959-B0C4E82BCFD9}" dt="2023-05-29T18:05:58.046" v="1491" actId="700"/>
          <ac:spMkLst>
            <pc:docMk/>
            <pc:sldMk cId="3415793450" sldId="264"/>
            <ac:spMk id="3" creationId="{A8C6D712-CBF9-B420-49C7-634C440AFA84}"/>
          </ac:spMkLst>
        </pc:spChg>
        <pc:spChg chg="del mod ord">
          <ac:chgData name="Juan Dent" userId="08aced834f740e94" providerId="LiveId" clId="{750B2D08-C12F-4046-9959-B0C4E82BCFD9}" dt="2023-05-29T18:05:58.046" v="1491" actId="700"/>
          <ac:spMkLst>
            <pc:docMk/>
            <pc:sldMk cId="3415793450" sldId="264"/>
            <ac:spMk id="4" creationId="{EFFD2628-86F0-BD33-2E8E-320FA405ACB3}"/>
          </ac:spMkLst>
        </pc:spChg>
        <pc:spChg chg="del">
          <ac:chgData name="Juan Dent" userId="08aced834f740e94" providerId="LiveId" clId="{750B2D08-C12F-4046-9959-B0C4E82BCFD9}" dt="2023-05-29T18:05:58.046" v="1491" actId="700"/>
          <ac:spMkLst>
            <pc:docMk/>
            <pc:sldMk cId="3415793450" sldId="264"/>
            <ac:spMk id="5" creationId="{C78B9E0F-57C3-AC00-12C2-DAAB309C65AC}"/>
          </ac:spMkLst>
        </pc:spChg>
        <pc:spChg chg="del">
          <ac:chgData name="Juan Dent" userId="08aced834f740e94" providerId="LiveId" clId="{750B2D08-C12F-4046-9959-B0C4E82BCFD9}" dt="2023-05-29T18:05:58.046" v="1491" actId="700"/>
          <ac:spMkLst>
            <pc:docMk/>
            <pc:sldMk cId="3415793450" sldId="264"/>
            <ac:spMk id="6" creationId="{F744F142-878C-15F0-0A69-425C262105EB}"/>
          </ac:spMkLst>
        </pc:spChg>
        <pc:spChg chg="add mod ord">
          <ac:chgData name="Juan Dent" userId="08aced834f740e94" providerId="LiveId" clId="{750B2D08-C12F-4046-9959-B0C4E82BCFD9}" dt="2023-05-29T19:13:56.030" v="2774" actId="700"/>
          <ac:spMkLst>
            <pc:docMk/>
            <pc:sldMk cId="3415793450" sldId="264"/>
            <ac:spMk id="7" creationId="{2850D89B-E93E-5B0D-80E7-90554C755DD8}"/>
          </ac:spMkLst>
        </pc:spChg>
      </pc:sldChg>
      <pc:sldChg chg="modSp new mod">
        <pc:chgData name="Juan Dent" userId="08aced834f740e94" providerId="LiveId" clId="{750B2D08-C12F-4046-9959-B0C4E82BCFD9}" dt="2023-05-29T18:25:11.064" v="2354" actId="20577"/>
        <pc:sldMkLst>
          <pc:docMk/>
          <pc:sldMk cId="3461952127" sldId="265"/>
        </pc:sldMkLst>
        <pc:spChg chg="mod">
          <ac:chgData name="Juan Dent" userId="08aced834f740e94" providerId="LiveId" clId="{750B2D08-C12F-4046-9959-B0C4E82BCFD9}" dt="2023-05-29T18:10:18.088" v="1670" actId="122"/>
          <ac:spMkLst>
            <pc:docMk/>
            <pc:sldMk cId="3461952127" sldId="265"/>
            <ac:spMk id="2" creationId="{53717414-3CE0-3D5A-BF09-F89972463E31}"/>
          </ac:spMkLst>
        </pc:spChg>
        <pc:spChg chg="mod">
          <ac:chgData name="Juan Dent" userId="08aced834f740e94" providerId="LiveId" clId="{750B2D08-C12F-4046-9959-B0C4E82BCFD9}" dt="2023-05-29T18:25:11.064" v="2354" actId="20577"/>
          <ac:spMkLst>
            <pc:docMk/>
            <pc:sldMk cId="3461952127" sldId="265"/>
            <ac:spMk id="3" creationId="{4DAF3253-A4BE-5629-25BF-31A3DCE45EEB}"/>
          </ac:spMkLst>
        </pc:spChg>
      </pc:sldChg>
      <pc:sldChg chg="modSp new mod">
        <pc:chgData name="Juan Dent" userId="08aced834f740e94" providerId="LiveId" clId="{750B2D08-C12F-4046-9959-B0C4E82BCFD9}" dt="2023-05-29T19:06:58.178" v="2752" actId="20577"/>
        <pc:sldMkLst>
          <pc:docMk/>
          <pc:sldMk cId="1337674102" sldId="266"/>
        </pc:sldMkLst>
        <pc:spChg chg="mod">
          <ac:chgData name="Juan Dent" userId="08aced834f740e94" providerId="LiveId" clId="{750B2D08-C12F-4046-9959-B0C4E82BCFD9}" dt="2023-05-29T18:25:37.412" v="2383" actId="122"/>
          <ac:spMkLst>
            <pc:docMk/>
            <pc:sldMk cId="1337674102" sldId="266"/>
            <ac:spMk id="2" creationId="{C0A2082F-033C-67CE-8422-E53BFAE8190D}"/>
          </ac:spMkLst>
        </pc:spChg>
        <pc:spChg chg="mod">
          <ac:chgData name="Juan Dent" userId="08aced834f740e94" providerId="LiveId" clId="{750B2D08-C12F-4046-9959-B0C4E82BCFD9}" dt="2023-05-29T19:06:58.178" v="2752" actId="20577"/>
          <ac:spMkLst>
            <pc:docMk/>
            <pc:sldMk cId="1337674102" sldId="266"/>
            <ac:spMk id="3" creationId="{17A32832-9ADA-6F14-60D0-2E2D12E4AEE2}"/>
          </ac:spMkLst>
        </pc:spChg>
      </pc:sldChg>
      <pc:sldChg chg="modSp new del mod">
        <pc:chgData name="Juan Dent" userId="08aced834f740e94" providerId="LiveId" clId="{750B2D08-C12F-4046-9959-B0C4E82BCFD9}" dt="2023-05-29T19:07:33.799" v="2753" actId="47"/>
        <pc:sldMkLst>
          <pc:docMk/>
          <pc:sldMk cId="386980879" sldId="267"/>
        </pc:sldMkLst>
        <pc:spChg chg="mod">
          <ac:chgData name="Juan Dent" userId="08aced834f740e94" providerId="LiveId" clId="{750B2D08-C12F-4046-9959-B0C4E82BCFD9}" dt="2023-05-29T19:03:13.755" v="2408" actId="122"/>
          <ac:spMkLst>
            <pc:docMk/>
            <pc:sldMk cId="386980879" sldId="267"/>
            <ac:spMk id="2" creationId="{182F65D4-176C-C552-E75A-F50FD708A347}"/>
          </ac:spMkLst>
        </pc:spChg>
      </pc:sldChg>
      <pc:sldChg chg="modSp new mod">
        <pc:chgData name="Juan Dent" userId="08aced834f740e94" providerId="LiveId" clId="{750B2D08-C12F-4046-9959-B0C4E82BCFD9}" dt="2023-05-29T19:23:16.323" v="3495" actId="20577"/>
        <pc:sldMkLst>
          <pc:docMk/>
          <pc:sldMk cId="3114737729" sldId="267"/>
        </pc:sldMkLst>
        <pc:spChg chg="mod">
          <ac:chgData name="Juan Dent" userId="08aced834f740e94" providerId="LiveId" clId="{750B2D08-C12F-4046-9959-B0C4E82BCFD9}" dt="2023-05-29T19:15:25.222" v="2805" actId="122"/>
          <ac:spMkLst>
            <pc:docMk/>
            <pc:sldMk cId="3114737729" sldId="267"/>
            <ac:spMk id="2" creationId="{92BA76D7-1553-CFA1-EC7E-F01B0E9FC7FF}"/>
          </ac:spMkLst>
        </pc:spChg>
        <pc:spChg chg="mod">
          <ac:chgData name="Juan Dent" userId="08aced834f740e94" providerId="LiveId" clId="{750B2D08-C12F-4046-9959-B0C4E82BCFD9}" dt="2023-05-29T19:23:16.323" v="3495" actId="20577"/>
          <ac:spMkLst>
            <pc:docMk/>
            <pc:sldMk cId="3114737729" sldId="267"/>
            <ac:spMk id="3" creationId="{FB077AB1-CEB6-B20F-0149-8D29D65320D5}"/>
          </ac:spMkLst>
        </pc:spChg>
      </pc:sldChg>
      <pc:sldChg chg="modSp new mod">
        <pc:chgData name="Juan Dent" userId="08aced834f740e94" providerId="LiveId" clId="{750B2D08-C12F-4046-9959-B0C4E82BCFD9}" dt="2023-05-29T19:31:07.251" v="3994" actId="20577"/>
        <pc:sldMkLst>
          <pc:docMk/>
          <pc:sldMk cId="1426641749" sldId="268"/>
        </pc:sldMkLst>
        <pc:spChg chg="mod">
          <ac:chgData name="Juan Dent" userId="08aced834f740e94" providerId="LiveId" clId="{750B2D08-C12F-4046-9959-B0C4E82BCFD9}" dt="2023-05-29T19:26:10.792" v="3505" actId="122"/>
          <ac:spMkLst>
            <pc:docMk/>
            <pc:sldMk cId="1426641749" sldId="268"/>
            <ac:spMk id="2" creationId="{7EDFBACA-CC5D-8966-175A-30A680CCBAEE}"/>
          </ac:spMkLst>
        </pc:spChg>
        <pc:spChg chg="mod">
          <ac:chgData name="Juan Dent" userId="08aced834f740e94" providerId="LiveId" clId="{750B2D08-C12F-4046-9959-B0C4E82BCFD9}" dt="2023-05-29T19:31:07.251" v="3994" actId="20577"/>
          <ac:spMkLst>
            <pc:docMk/>
            <pc:sldMk cId="1426641749" sldId="268"/>
            <ac:spMk id="3" creationId="{724B4961-A9B6-51BD-FAB1-FBB7154ED3A1}"/>
          </ac:spMkLst>
        </pc:spChg>
      </pc:sldChg>
      <pc:sldChg chg="modSp new mod">
        <pc:chgData name="Juan Dent" userId="08aced834f740e94" providerId="LiveId" clId="{750B2D08-C12F-4046-9959-B0C4E82BCFD9}" dt="2023-05-29T19:36:01.584" v="4386" actId="20577"/>
        <pc:sldMkLst>
          <pc:docMk/>
          <pc:sldMk cId="2046866446" sldId="269"/>
        </pc:sldMkLst>
        <pc:spChg chg="mod">
          <ac:chgData name="Juan Dent" userId="08aced834f740e94" providerId="LiveId" clId="{750B2D08-C12F-4046-9959-B0C4E82BCFD9}" dt="2023-05-29T19:32:22.146" v="4036" actId="20577"/>
          <ac:spMkLst>
            <pc:docMk/>
            <pc:sldMk cId="2046866446" sldId="269"/>
            <ac:spMk id="2" creationId="{8128F16D-1A8A-4F71-ADF4-511D0C76B02E}"/>
          </ac:spMkLst>
        </pc:spChg>
        <pc:spChg chg="mod">
          <ac:chgData name="Juan Dent" userId="08aced834f740e94" providerId="LiveId" clId="{750B2D08-C12F-4046-9959-B0C4E82BCFD9}" dt="2023-05-29T19:36:01.584" v="4386" actId="20577"/>
          <ac:spMkLst>
            <pc:docMk/>
            <pc:sldMk cId="2046866446" sldId="269"/>
            <ac:spMk id="3" creationId="{404063C5-43A6-A6A3-6B16-1E41C8454956}"/>
          </ac:spMkLst>
        </pc:spChg>
      </pc:sldChg>
      <pc:sldChg chg="modSp new mod">
        <pc:chgData name="Juan Dent" userId="08aced834f740e94" providerId="LiveId" clId="{750B2D08-C12F-4046-9959-B0C4E82BCFD9}" dt="2023-05-29T19:44:25.585" v="4953" actId="20577"/>
        <pc:sldMkLst>
          <pc:docMk/>
          <pc:sldMk cId="2618913668" sldId="270"/>
        </pc:sldMkLst>
        <pc:spChg chg="mod">
          <ac:chgData name="Juan Dent" userId="08aced834f740e94" providerId="LiveId" clId="{750B2D08-C12F-4046-9959-B0C4E82BCFD9}" dt="2023-05-29T19:37:38.208" v="4399" actId="122"/>
          <ac:spMkLst>
            <pc:docMk/>
            <pc:sldMk cId="2618913668" sldId="270"/>
            <ac:spMk id="2" creationId="{429A2292-6881-1F15-9179-20131C2826B9}"/>
          </ac:spMkLst>
        </pc:spChg>
        <pc:spChg chg="mod">
          <ac:chgData name="Juan Dent" userId="08aced834f740e94" providerId="LiveId" clId="{750B2D08-C12F-4046-9959-B0C4E82BCFD9}" dt="2023-05-29T19:44:25.585" v="4953" actId="20577"/>
          <ac:spMkLst>
            <pc:docMk/>
            <pc:sldMk cId="2618913668" sldId="270"/>
            <ac:spMk id="3" creationId="{D678934E-AFAE-A0E2-C0E7-40A7483B0327}"/>
          </ac:spMkLst>
        </pc:spChg>
      </pc:sldChg>
      <pc:sldChg chg="modSp new mod">
        <pc:chgData name="Juan Dent" userId="08aced834f740e94" providerId="LiveId" clId="{750B2D08-C12F-4046-9959-B0C4E82BCFD9}" dt="2023-05-29T19:50:11.446" v="5354" actId="20577"/>
        <pc:sldMkLst>
          <pc:docMk/>
          <pc:sldMk cId="3024009518" sldId="271"/>
        </pc:sldMkLst>
        <pc:spChg chg="mod">
          <ac:chgData name="Juan Dent" userId="08aced834f740e94" providerId="LiveId" clId="{750B2D08-C12F-4046-9959-B0C4E82BCFD9}" dt="2023-05-29T19:46:21.179" v="4989" actId="122"/>
          <ac:spMkLst>
            <pc:docMk/>
            <pc:sldMk cId="3024009518" sldId="271"/>
            <ac:spMk id="2" creationId="{E7E79930-1663-3CC4-1B63-6DE947D99845}"/>
          </ac:spMkLst>
        </pc:spChg>
        <pc:spChg chg="mod">
          <ac:chgData name="Juan Dent" userId="08aced834f740e94" providerId="LiveId" clId="{750B2D08-C12F-4046-9959-B0C4E82BCFD9}" dt="2023-05-29T19:50:11.446" v="5354" actId="20577"/>
          <ac:spMkLst>
            <pc:docMk/>
            <pc:sldMk cId="3024009518" sldId="271"/>
            <ac:spMk id="3" creationId="{6E964B94-52B2-A7F8-EB11-ABDD87D4CADE}"/>
          </ac:spMkLst>
        </pc:spChg>
      </pc:sldChg>
      <pc:sldChg chg="modSp new mod">
        <pc:chgData name="Juan Dent" userId="08aced834f740e94" providerId="LiveId" clId="{750B2D08-C12F-4046-9959-B0C4E82BCFD9}" dt="2023-05-29T19:58:48.403" v="5860" actId="6549"/>
        <pc:sldMkLst>
          <pc:docMk/>
          <pc:sldMk cId="2671185736" sldId="272"/>
        </pc:sldMkLst>
        <pc:spChg chg="mod">
          <ac:chgData name="Juan Dent" userId="08aced834f740e94" providerId="LiveId" clId="{750B2D08-C12F-4046-9959-B0C4E82BCFD9}" dt="2023-05-29T19:52:40.464" v="5401" actId="122"/>
          <ac:spMkLst>
            <pc:docMk/>
            <pc:sldMk cId="2671185736" sldId="272"/>
            <ac:spMk id="2" creationId="{0075FA94-1D87-8EA5-A33A-DE79B69181D2}"/>
          </ac:spMkLst>
        </pc:spChg>
        <pc:spChg chg="mod">
          <ac:chgData name="Juan Dent" userId="08aced834f740e94" providerId="LiveId" clId="{750B2D08-C12F-4046-9959-B0C4E82BCFD9}" dt="2023-05-29T19:58:48.403" v="5860" actId="6549"/>
          <ac:spMkLst>
            <pc:docMk/>
            <pc:sldMk cId="2671185736" sldId="272"/>
            <ac:spMk id="3" creationId="{23FFA303-C4DF-0DF9-DA50-754398433550}"/>
          </ac:spMkLst>
        </pc:spChg>
      </pc:sldChg>
      <pc:sldChg chg="addSp delSp modSp new mod setBg">
        <pc:chgData name="Juan Dent" userId="08aced834f740e94" providerId="LiveId" clId="{750B2D08-C12F-4046-9959-B0C4E82BCFD9}" dt="2023-05-29T20:33:08.609" v="5868" actId="1076"/>
        <pc:sldMkLst>
          <pc:docMk/>
          <pc:sldMk cId="943414658" sldId="273"/>
        </pc:sldMkLst>
        <pc:spChg chg="add mod">
          <ac:chgData name="Juan Dent" userId="08aced834f740e94" providerId="LiveId" clId="{750B2D08-C12F-4046-9959-B0C4E82BCFD9}" dt="2023-05-29T20:33:08.609" v="5868" actId="1076"/>
          <ac:spMkLst>
            <pc:docMk/>
            <pc:sldMk cId="943414658" sldId="273"/>
            <ac:spMk id="5" creationId="{FA5046DD-F6E2-C5FA-A267-22E069FF7B4C}"/>
          </ac:spMkLst>
        </pc:spChg>
        <pc:spChg chg="add del">
          <ac:chgData name="Juan Dent" userId="08aced834f740e94" providerId="LiveId" clId="{750B2D08-C12F-4046-9959-B0C4E82BCFD9}" dt="2023-05-29T20:06:07.802" v="5864" actId="26606"/>
          <ac:spMkLst>
            <pc:docMk/>
            <pc:sldMk cId="943414658" sldId="273"/>
            <ac:spMk id="8" creationId="{42A4FC2C-047E-45A5-965D-8E1E3BF09BC6}"/>
          </ac:spMkLst>
        </pc:spChg>
        <pc:picChg chg="add mod">
          <ac:chgData name="Juan Dent" userId="08aced834f740e94" providerId="LiveId" clId="{750B2D08-C12F-4046-9959-B0C4E82BCFD9}" dt="2023-05-29T20:33:02.897" v="5867" actId="1076"/>
          <ac:picMkLst>
            <pc:docMk/>
            <pc:sldMk cId="943414658" sldId="273"/>
            <ac:picMk id="3" creationId="{172F7B2A-F507-0DDD-675C-86E3D91F04BD}"/>
          </ac:picMkLst>
        </pc:picChg>
      </pc:sldChg>
      <pc:sldChg chg="modSp new mod">
        <pc:chgData name="Juan Dent" userId="08aced834f740e94" providerId="LiveId" clId="{750B2D08-C12F-4046-9959-B0C4E82BCFD9}" dt="2023-05-29T20:41:50.991" v="6455" actId="122"/>
        <pc:sldMkLst>
          <pc:docMk/>
          <pc:sldMk cId="1526874547" sldId="274"/>
        </pc:sldMkLst>
        <pc:spChg chg="mod">
          <ac:chgData name="Juan Dent" userId="08aced834f740e94" providerId="LiveId" clId="{750B2D08-C12F-4046-9959-B0C4E82BCFD9}" dt="2023-05-29T20:41:50.991" v="6455" actId="122"/>
          <ac:spMkLst>
            <pc:docMk/>
            <pc:sldMk cId="1526874547" sldId="274"/>
            <ac:spMk id="2" creationId="{C75235B6-E051-4F27-C86C-6BC67C705959}"/>
          </ac:spMkLst>
        </pc:spChg>
        <pc:spChg chg="mod">
          <ac:chgData name="Juan Dent" userId="08aced834f740e94" providerId="LiveId" clId="{750B2D08-C12F-4046-9959-B0C4E82BCFD9}" dt="2023-05-29T20:41:33.741" v="6432" actId="20577"/>
          <ac:spMkLst>
            <pc:docMk/>
            <pc:sldMk cId="1526874547" sldId="274"/>
            <ac:spMk id="3" creationId="{014C2B0B-C033-DE6F-501F-CD7AFB1FB937}"/>
          </ac:spMkLst>
        </pc:spChg>
      </pc:sldChg>
      <pc:sldChg chg="modSp new mod">
        <pc:chgData name="Juan Dent" userId="08aced834f740e94" providerId="LiveId" clId="{750B2D08-C12F-4046-9959-B0C4E82BCFD9}" dt="2023-05-30T00:08:49.158" v="7078" actId="20577"/>
        <pc:sldMkLst>
          <pc:docMk/>
          <pc:sldMk cId="1409727321" sldId="275"/>
        </pc:sldMkLst>
        <pc:spChg chg="mod">
          <ac:chgData name="Juan Dent" userId="08aced834f740e94" providerId="LiveId" clId="{750B2D08-C12F-4046-9959-B0C4E82BCFD9}" dt="2023-05-29T23:25:58.894" v="6924" actId="122"/>
          <ac:spMkLst>
            <pc:docMk/>
            <pc:sldMk cId="1409727321" sldId="275"/>
            <ac:spMk id="2" creationId="{F42DD32D-5356-7D7D-73D8-9032F26EFF7F}"/>
          </ac:spMkLst>
        </pc:spChg>
        <pc:spChg chg="mod">
          <ac:chgData name="Juan Dent" userId="08aced834f740e94" providerId="LiveId" clId="{750B2D08-C12F-4046-9959-B0C4E82BCFD9}" dt="2023-05-30T00:08:49.158" v="7078" actId="20577"/>
          <ac:spMkLst>
            <pc:docMk/>
            <pc:sldMk cId="1409727321" sldId="275"/>
            <ac:spMk id="3" creationId="{8D39B522-DEB8-F655-6571-5120063B20F8}"/>
          </ac:spMkLst>
        </pc:spChg>
      </pc:sldChg>
      <pc:sldChg chg="modSp new mod">
        <pc:chgData name="Juan Dent" userId="08aced834f740e94" providerId="LiveId" clId="{750B2D08-C12F-4046-9959-B0C4E82BCFD9}" dt="2023-05-30T16:51:24.045" v="7231" actId="1035"/>
        <pc:sldMkLst>
          <pc:docMk/>
          <pc:sldMk cId="1677579316" sldId="276"/>
        </pc:sldMkLst>
        <pc:spChg chg="mod">
          <ac:chgData name="Juan Dent" userId="08aced834f740e94" providerId="LiveId" clId="{750B2D08-C12F-4046-9959-B0C4E82BCFD9}" dt="2023-05-30T00:04:44.553" v="7003" actId="20577"/>
          <ac:spMkLst>
            <pc:docMk/>
            <pc:sldMk cId="1677579316" sldId="276"/>
            <ac:spMk id="2" creationId="{72C19ED5-3140-8B65-AC7D-C298FC9D20D1}"/>
          </ac:spMkLst>
        </pc:spChg>
        <pc:spChg chg="mod">
          <ac:chgData name="Juan Dent" userId="08aced834f740e94" providerId="LiveId" clId="{750B2D08-C12F-4046-9959-B0C4E82BCFD9}" dt="2023-05-30T16:51:24.045" v="7231" actId="1035"/>
          <ac:spMkLst>
            <pc:docMk/>
            <pc:sldMk cId="1677579316" sldId="276"/>
            <ac:spMk id="3" creationId="{BAB8D39C-3B18-6009-0E71-0062B7AD24B8}"/>
          </ac:spMkLst>
        </pc:spChg>
      </pc:sldChg>
      <pc:sldChg chg="addSp delSp modSp new mod">
        <pc:chgData name="Juan Dent" userId="08aced834f740e94" providerId="LiveId" clId="{750B2D08-C12F-4046-9959-B0C4E82BCFD9}" dt="2023-06-05T16:58:25.588" v="9519" actId="20577"/>
        <pc:sldMkLst>
          <pc:docMk/>
          <pc:sldMk cId="3896115594" sldId="277"/>
        </pc:sldMkLst>
        <pc:spChg chg="mod">
          <ac:chgData name="Juan Dent" userId="08aced834f740e94" providerId="LiveId" clId="{750B2D08-C12F-4046-9959-B0C4E82BCFD9}" dt="2023-05-30T16:56:34.473" v="7259" actId="122"/>
          <ac:spMkLst>
            <pc:docMk/>
            <pc:sldMk cId="3896115594" sldId="277"/>
            <ac:spMk id="2" creationId="{D4A802DE-1535-2558-6471-8D13CDCDBF92}"/>
          </ac:spMkLst>
        </pc:spChg>
        <pc:spChg chg="del">
          <ac:chgData name="Juan Dent" userId="08aced834f740e94" providerId="LiveId" clId="{750B2D08-C12F-4046-9959-B0C4E82BCFD9}" dt="2023-05-30T16:54:58.998" v="7241" actId="478"/>
          <ac:spMkLst>
            <pc:docMk/>
            <pc:sldMk cId="3896115594" sldId="277"/>
            <ac:spMk id="3" creationId="{0149DA87-F07F-A6DE-99E1-7EB63F55547C}"/>
          </ac:spMkLst>
        </pc:spChg>
        <pc:spChg chg="add mod">
          <ac:chgData name="Juan Dent" userId="08aced834f740e94" providerId="LiveId" clId="{750B2D08-C12F-4046-9959-B0C4E82BCFD9}" dt="2023-06-03T23:36:53.926" v="9436" actId="14100"/>
          <ac:spMkLst>
            <pc:docMk/>
            <pc:sldMk cId="3896115594" sldId="277"/>
            <ac:spMk id="4" creationId="{AB127623-1DB6-3063-51C8-B8FCC3FED467}"/>
          </ac:spMkLst>
        </pc:spChg>
        <pc:spChg chg="add del mod">
          <ac:chgData name="Juan Dent" userId="08aced834f740e94" providerId="LiveId" clId="{750B2D08-C12F-4046-9959-B0C4E82BCFD9}" dt="2023-06-03T23:22:53.797" v="9406" actId="478"/>
          <ac:spMkLst>
            <pc:docMk/>
            <pc:sldMk cId="3896115594" sldId="277"/>
            <ac:spMk id="5" creationId="{A0FBFCBF-526F-C0AF-6C6C-189B3DB136B2}"/>
          </ac:spMkLst>
        </pc:spChg>
        <pc:spChg chg="add del mod">
          <ac:chgData name="Juan Dent" userId="08aced834f740e94" providerId="LiveId" clId="{750B2D08-C12F-4046-9959-B0C4E82BCFD9}" dt="2023-06-05T16:56:34.419" v="9505" actId="1076"/>
          <ac:spMkLst>
            <pc:docMk/>
            <pc:sldMk cId="3896115594" sldId="277"/>
            <ac:spMk id="7" creationId="{4B4A75DB-0F38-581B-E684-EBF1AAAFAA1B}"/>
          </ac:spMkLst>
        </pc:spChg>
        <pc:spChg chg="add del mod">
          <ac:chgData name="Juan Dent" userId="08aced834f740e94" providerId="LiveId" clId="{750B2D08-C12F-4046-9959-B0C4E82BCFD9}" dt="2023-06-03T23:39:04.193" v="9437" actId="478"/>
          <ac:spMkLst>
            <pc:docMk/>
            <pc:sldMk cId="3896115594" sldId="277"/>
            <ac:spMk id="8" creationId="{89F5022A-ED92-0D97-D21B-5E4579193470}"/>
          </ac:spMkLst>
        </pc:spChg>
        <pc:spChg chg="add mod">
          <ac:chgData name="Juan Dent" userId="08aced834f740e94" providerId="LiveId" clId="{750B2D08-C12F-4046-9959-B0C4E82BCFD9}" dt="2023-06-03T23:34:08.250" v="9426" actId="1076"/>
          <ac:spMkLst>
            <pc:docMk/>
            <pc:sldMk cId="3896115594" sldId="277"/>
            <ac:spMk id="10" creationId="{F84FBEF9-2DBD-4B1D-F50B-1CAC549F25F0}"/>
          </ac:spMkLst>
        </pc:spChg>
        <pc:spChg chg="add mod">
          <ac:chgData name="Juan Dent" userId="08aced834f740e94" providerId="LiveId" clId="{750B2D08-C12F-4046-9959-B0C4E82BCFD9}" dt="2023-06-05T16:56:26.179" v="9503" actId="1076"/>
          <ac:spMkLst>
            <pc:docMk/>
            <pc:sldMk cId="3896115594" sldId="277"/>
            <ac:spMk id="12" creationId="{5DF39993-E5C9-7D34-F5ED-15A0E249FFDE}"/>
          </ac:spMkLst>
        </pc:spChg>
        <pc:spChg chg="add del mod">
          <ac:chgData name="Juan Dent" userId="08aced834f740e94" providerId="LiveId" clId="{750B2D08-C12F-4046-9959-B0C4E82BCFD9}" dt="2023-06-03T23:39:07.556" v="9438" actId="478"/>
          <ac:spMkLst>
            <pc:docMk/>
            <pc:sldMk cId="3896115594" sldId="277"/>
            <ac:spMk id="14" creationId="{6BC45EF2-447C-B13C-B3C5-D1B4F00F0AF8}"/>
          </ac:spMkLst>
        </pc:spChg>
        <pc:spChg chg="add mod">
          <ac:chgData name="Juan Dent" userId="08aced834f740e94" providerId="LiveId" clId="{750B2D08-C12F-4046-9959-B0C4E82BCFD9}" dt="2023-06-05T16:58:10.234" v="9516" actId="1076"/>
          <ac:spMkLst>
            <pc:docMk/>
            <pc:sldMk cId="3896115594" sldId="277"/>
            <ac:spMk id="16" creationId="{94A5D23B-5C74-CAEF-892B-6805A8472618}"/>
          </ac:spMkLst>
        </pc:spChg>
        <pc:spChg chg="add mod">
          <ac:chgData name="Juan Dent" userId="08aced834f740e94" providerId="LiveId" clId="{750B2D08-C12F-4046-9959-B0C4E82BCFD9}" dt="2023-06-05T16:58:25.588" v="9519" actId="20577"/>
          <ac:spMkLst>
            <pc:docMk/>
            <pc:sldMk cId="3896115594" sldId="277"/>
            <ac:spMk id="18" creationId="{5BC03CEF-4652-2407-2206-22FC0BAB5E3C}"/>
          </ac:spMkLst>
        </pc:spChg>
      </pc:sldChg>
      <pc:sldChg chg="addSp delSp modSp new mod">
        <pc:chgData name="Juan Dent" userId="08aced834f740e94" providerId="LiveId" clId="{750B2D08-C12F-4046-9959-B0C4E82BCFD9}" dt="2023-06-03T23:39:53.245" v="9444" actId="15"/>
        <pc:sldMkLst>
          <pc:docMk/>
          <pc:sldMk cId="2644514577" sldId="278"/>
        </pc:sldMkLst>
        <pc:spChg chg="mod">
          <ac:chgData name="Juan Dent" userId="08aced834f740e94" providerId="LiveId" clId="{750B2D08-C12F-4046-9959-B0C4E82BCFD9}" dt="2023-05-30T16:57:12.787" v="7288" actId="122"/>
          <ac:spMkLst>
            <pc:docMk/>
            <pc:sldMk cId="2644514577" sldId="278"/>
            <ac:spMk id="2" creationId="{DAA2F17C-F8F4-F291-03E6-EAF523F28DEA}"/>
          </ac:spMkLst>
        </pc:spChg>
        <pc:spChg chg="del mod">
          <ac:chgData name="Juan Dent" userId="08aced834f740e94" providerId="LiveId" clId="{750B2D08-C12F-4046-9959-B0C4E82BCFD9}" dt="2023-06-02T21:47:55.569" v="8327" actId="478"/>
          <ac:spMkLst>
            <pc:docMk/>
            <pc:sldMk cId="2644514577" sldId="278"/>
            <ac:spMk id="3" creationId="{3C026315-10D6-989D-4AF8-596CB6E3ADCA}"/>
          </ac:spMkLst>
        </pc:spChg>
        <pc:spChg chg="add mod">
          <ac:chgData name="Juan Dent" userId="08aced834f740e94" providerId="LiveId" clId="{750B2D08-C12F-4046-9959-B0C4E82BCFD9}" dt="2023-06-03T23:39:53.245" v="9444" actId="15"/>
          <ac:spMkLst>
            <pc:docMk/>
            <pc:sldMk cId="2644514577" sldId="278"/>
            <ac:spMk id="5" creationId="{A6D7C2C0-F975-BCF8-BA6D-5DA1270DE954}"/>
          </ac:spMkLst>
        </pc:spChg>
        <pc:spChg chg="add del mod">
          <ac:chgData name="Juan Dent" userId="08aced834f740e94" providerId="LiveId" clId="{750B2D08-C12F-4046-9959-B0C4E82BCFD9}" dt="2023-06-02T21:48:00.357" v="8328" actId="478"/>
          <ac:spMkLst>
            <pc:docMk/>
            <pc:sldMk cId="2644514577" sldId="278"/>
            <ac:spMk id="7" creationId="{4472CA06-D680-053C-A70F-2E9FB97659AA}"/>
          </ac:spMkLst>
        </pc:spChg>
      </pc:sldChg>
      <pc:sldChg chg="addSp delSp modSp new mod">
        <pc:chgData name="Juan Dent" userId="08aced834f740e94" providerId="LiveId" clId="{750B2D08-C12F-4046-9959-B0C4E82BCFD9}" dt="2023-05-30T18:12:09.154" v="7682"/>
        <pc:sldMkLst>
          <pc:docMk/>
          <pc:sldMk cId="129256660" sldId="279"/>
        </pc:sldMkLst>
        <pc:spChg chg="mod">
          <ac:chgData name="Juan Dent" userId="08aced834f740e94" providerId="LiveId" clId="{750B2D08-C12F-4046-9959-B0C4E82BCFD9}" dt="2023-05-30T17:31:07.717" v="7420" actId="1076"/>
          <ac:spMkLst>
            <pc:docMk/>
            <pc:sldMk cId="129256660" sldId="279"/>
            <ac:spMk id="2" creationId="{D7F91EE9-4CD3-10E6-F457-4D0255F518F5}"/>
          </ac:spMkLst>
        </pc:spChg>
        <pc:spChg chg="mod">
          <ac:chgData name="Juan Dent" userId="08aced834f740e94" providerId="LiveId" clId="{750B2D08-C12F-4046-9959-B0C4E82BCFD9}" dt="2023-05-30T17:54:46.156" v="7680" actId="20577"/>
          <ac:spMkLst>
            <pc:docMk/>
            <pc:sldMk cId="129256660" sldId="279"/>
            <ac:spMk id="3" creationId="{1979CB57-4044-4A86-1D0C-CC3579AA39E9}"/>
          </ac:spMkLst>
        </pc:spChg>
        <pc:spChg chg="add del mod">
          <ac:chgData name="Juan Dent" userId="08aced834f740e94" providerId="LiveId" clId="{750B2D08-C12F-4046-9959-B0C4E82BCFD9}" dt="2023-05-30T18:12:09.154" v="7682"/>
          <ac:spMkLst>
            <pc:docMk/>
            <pc:sldMk cId="129256660" sldId="279"/>
            <ac:spMk id="4" creationId="{2155F75B-F6B9-520F-AC9E-6F350AD80A85}"/>
          </ac:spMkLst>
        </pc:spChg>
      </pc:sldChg>
      <pc:sldChg chg="addSp delSp modSp new mod">
        <pc:chgData name="Juan Dent" userId="08aced834f740e94" providerId="LiveId" clId="{750B2D08-C12F-4046-9959-B0C4E82BCFD9}" dt="2023-06-14T23:21:55.547" v="10838" actId="1076"/>
        <pc:sldMkLst>
          <pc:docMk/>
          <pc:sldMk cId="3063300394" sldId="280"/>
        </pc:sldMkLst>
        <pc:spChg chg="mod">
          <ac:chgData name="Juan Dent" userId="08aced834f740e94" providerId="LiveId" clId="{750B2D08-C12F-4046-9959-B0C4E82BCFD9}" dt="2023-05-30T21:02:17.612" v="7732" actId="122"/>
          <ac:spMkLst>
            <pc:docMk/>
            <pc:sldMk cId="3063300394" sldId="280"/>
            <ac:spMk id="2" creationId="{E965320E-50EA-4A72-1FEE-A2CF8B53B2A3}"/>
          </ac:spMkLst>
        </pc:spChg>
        <pc:spChg chg="del">
          <ac:chgData name="Juan Dent" userId="08aced834f740e94" providerId="LiveId" clId="{750B2D08-C12F-4046-9959-B0C4E82BCFD9}" dt="2023-05-30T21:03:14.502" v="7737" actId="478"/>
          <ac:spMkLst>
            <pc:docMk/>
            <pc:sldMk cId="3063300394" sldId="280"/>
            <ac:spMk id="3" creationId="{73AF7F99-6C58-8981-2750-77808F8B5F16}"/>
          </ac:spMkLst>
        </pc:spChg>
        <pc:spChg chg="add mod">
          <ac:chgData name="Juan Dent" userId="08aced834f740e94" providerId="LiveId" clId="{750B2D08-C12F-4046-9959-B0C4E82BCFD9}" dt="2023-06-14T23:21:55.547" v="10838" actId="1076"/>
          <ac:spMkLst>
            <pc:docMk/>
            <pc:sldMk cId="3063300394" sldId="280"/>
            <ac:spMk id="4" creationId="{B1673186-0D24-DB26-42FE-42712E286648}"/>
          </ac:spMkLst>
        </pc:spChg>
        <pc:spChg chg="add del mod">
          <ac:chgData name="Juan Dent" userId="08aced834f740e94" providerId="LiveId" clId="{750B2D08-C12F-4046-9959-B0C4E82BCFD9}" dt="2023-06-03T23:18:07.834" v="9398" actId="478"/>
          <ac:spMkLst>
            <pc:docMk/>
            <pc:sldMk cId="3063300394" sldId="280"/>
            <ac:spMk id="5" creationId="{6030D0E9-86D4-BC89-D252-3702B8752F39}"/>
          </ac:spMkLst>
        </pc:spChg>
      </pc:sldChg>
      <pc:sldChg chg="addSp modSp new mod">
        <pc:chgData name="Juan Dent" userId="08aced834f740e94" providerId="LiveId" clId="{750B2D08-C12F-4046-9959-B0C4E82BCFD9}" dt="2023-06-02T19:05:19.291" v="8309" actId="1076"/>
        <pc:sldMkLst>
          <pc:docMk/>
          <pc:sldMk cId="3609627213" sldId="281"/>
        </pc:sldMkLst>
        <pc:spChg chg="mod">
          <ac:chgData name="Juan Dent" userId="08aced834f740e94" providerId="LiveId" clId="{750B2D08-C12F-4046-9959-B0C4E82BCFD9}" dt="2023-06-02T19:04:56.159" v="8306" actId="1076"/>
          <ac:spMkLst>
            <pc:docMk/>
            <pc:sldMk cId="3609627213" sldId="281"/>
            <ac:spMk id="2" creationId="{F4F1C0F1-E23C-61CF-A47D-9EE561CF9DA7}"/>
          </ac:spMkLst>
        </pc:spChg>
        <pc:spChg chg="mod">
          <ac:chgData name="Juan Dent" userId="08aced834f740e94" providerId="LiveId" clId="{750B2D08-C12F-4046-9959-B0C4E82BCFD9}" dt="2023-06-02T19:04:40.218" v="8305"/>
          <ac:spMkLst>
            <pc:docMk/>
            <pc:sldMk cId="3609627213" sldId="281"/>
            <ac:spMk id="3" creationId="{00CA5B24-3691-3850-DC63-EC7D79F8CC51}"/>
          </ac:spMkLst>
        </pc:spChg>
        <pc:spChg chg="add mod">
          <ac:chgData name="Juan Dent" userId="08aced834f740e94" providerId="LiveId" clId="{750B2D08-C12F-4046-9959-B0C4E82BCFD9}" dt="2023-06-02T19:05:19.291" v="8309" actId="1076"/>
          <ac:spMkLst>
            <pc:docMk/>
            <pc:sldMk cId="3609627213" sldId="281"/>
            <ac:spMk id="5" creationId="{2F3BF2B0-EA9D-2B06-A88C-BD86D6D6D954}"/>
          </ac:spMkLst>
        </pc:spChg>
      </pc:sldChg>
      <pc:sldChg chg="addSp delSp modSp add mod">
        <pc:chgData name="Juan Dent" userId="08aced834f740e94" providerId="LiveId" clId="{750B2D08-C12F-4046-9959-B0C4E82BCFD9}" dt="2023-06-01T22:20:45.294" v="7832" actId="20577"/>
        <pc:sldMkLst>
          <pc:docMk/>
          <pc:sldMk cId="3233947221" sldId="282"/>
        </pc:sldMkLst>
        <pc:spChg chg="del mod">
          <ac:chgData name="Juan Dent" userId="08aced834f740e94" providerId="LiveId" clId="{750B2D08-C12F-4046-9959-B0C4E82BCFD9}" dt="2023-06-01T22:09:03.062" v="7770" actId="478"/>
          <ac:spMkLst>
            <pc:docMk/>
            <pc:sldMk cId="3233947221" sldId="282"/>
            <ac:spMk id="3" creationId="{00CA5B24-3691-3850-DC63-EC7D79F8CC51}"/>
          </ac:spMkLst>
        </pc:spChg>
        <pc:spChg chg="add mod">
          <ac:chgData name="Juan Dent" userId="08aced834f740e94" providerId="LiveId" clId="{750B2D08-C12F-4046-9959-B0C4E82BCFD9}" dt="2023-06-01T22:20:45.294" v="7832" actId="20577"/>
          <ac:spMkLst>
            <pc:docMk/>
            <pc:sldMk cId="3233947221" sldId="282"/>
            <ac:spMk id="5" creationId="{E4237644-AE25-0625-649B-F04A91C821A6}"/>
          </ac:spMkLst>
        </pc:spChg>
        <pc:spChg chg="add del">
          <ac:chgData name="Juan Dent" userId="08aced834f740e94" providerId="LiveId" clId="{750B2D08-C12F-4046-9959-B0C4E82BCFD9}" dt="2023-06-01T22:18:24.434" v="7790" actId="22"/>
          <ac:spMkLst>
            <pc:docMk/>
            <pc:sldMk cId="3233947221" sldId="282"/>
            <ac:spMk id="7" creationId="{BC132601-8C47-4350-1DA3-56F7E0960C3E}"/>
          </ac:spMkLst>
        </pc:spChg>
        <pc:spChg chg="add mod">
          <ac:chgData name="Juan Dent" userId="08aced834f740e94" providerId="LiveId" clId="{750B2D08-C12F-4046-9959-B0C4E82BCFD9}" dt="2023-06-01T22:20:17.380" v="7805" actId="14100"/>
          <ac:spMkLst>
            <pc:docMk/>
            <pc:sldMk cId="3233947221" sldId="282"/>
            <ac:spMk id="9" creationId="{EF6D5047-1089-DD63-1C05-FB03CA2332C3}"/>
          </ac:spMkLst>
        </pc:spChg>
      </pc:sldChg>
      <pc:sldChg chg="modSp new mod">
        <pc:chgData name="Juan Dent" userId="08aced834f740e94" providerId="LiveId" clId="{750B2D08-C12F-4046-9959-B0C4E82BCFD9}" dt="2023-06-02T12:47:52.667" v="8301" actId="20577"/>
        <pc:sldMkLst>
          <pc:docMk/>
          <pc:sldMk cId="249579177" sldId="283"/>
        </pc:sldMkLst>
        <pc:spChg chg="mod">
          <ac:chgData name="Juan Dent" userId="08aced834f740e94" providerId="LiveId" clId="{750B2D08-C12F-4046-9959-B0C4E82BCFD9}" dt="2023-06-01T22:28:34.798" v="7882" actId="122"/>
          <ac:spMkLst>
            <pc:docMk/>
            <pc:sldMk cId="249579177" sldId="283"/>
            <ac:spMk id="2" creationId="{DF74DAEB-B400-C924-1AB2-1237F3BAE221}"/>
          </ac:spMkLst>
        </pc:spChg>
        <pc:spChg chg="mod">
          <ac:chgData name="Juan Dent" userId="08aced834f740e94" providerId="LiveId" clId="{750B2D08-C12F-4046-9959-B0C4E82BCFD9}" dt="2023-06-02T12:47:52.667" v="8301" actId="20577"/>
          <ac:spMkLst>
            <pc:docMk/>
            <pc:sldMk cId="249579177" sldId="283"/>
            <ac:spMk id="3" creationId="{3D726E83-A00D-8046-EB69-9AE6A34DC8E8}"/>
          </ac:spMkLst>
        </pc:spChg>
      </pc:sldChg>
      <pc:sldChg chg="addSp delSp modSp new mod">
        <pc:chgData name="Juan Dent" userId="08aced834f740e94" providerId="LiveId" clId="{750B2D08-C12F-4046-9959-B0C4E82BCFD9}" dt="2023-06-05T15:15:04.983" v="9475" actId="1076"/>
        <pc:sldMkLst>
          <pc:docMk/>
          <pc:sldMk cId="2190380630" sldId="284"/>
        </pc:sldMkLst>
        <pc:spChg chg="mod">
          <ac:chgData name="Juan Dent" userId="08aced834f740e94" providerId="LiveId" clId="{750B2D08-C12F-4046-9959-B0C4E82BCFD9}" dt="2023-06-02T21:54:07.944" v="8372" actId="122"/>
          <ac:spMkLst>
            <pc:docMk/>
            <pc:sldMk cId="2190380630" sldId="284"/>
            <ac:spMk id="2" creationId="{4B62938A-1F2B-25FA-1FB2-A4D9C1C9A3F3}"/>
          </ac:spMkLst>
        </pc:spChg>
        <pc:spChg chg="del mod">
          <ac:chgData name="Juan Dent" userId="08aced834f740e94" providerId="LiveId" clId="{750B2D08-C12F-4046-9959-B0C4E82BCFD9}" dt="2023-06-02T21:54:38.719" v="8380" actId="478"/>
          <ac:spMkLst>
            <pc:docMk/>
            <pc:sldMk cId="2190380630" sldId="284"/>
            <ac:spMk id="3" creationId="{B2890965-49AE-5146-B4D4-43D42FA45DC7}"/>
          </ac:spMkLst>
        </pc:spChg>
        <pc:spChg chg="add del">
          <ac:chgData name="Juan Dent" userId="08aced834f740e94" providerId="LiveId" clId="{750B2D08-C12F-4046-9959-B0C4E82BCFD9}" dt="2023-06-02T21:51:42.761" v="8333" actId="22"/>
          <ac:spMkLst>
            <pc:docMk/>
            <pc:sldMk cId="2190380630" sldId="284"/>
            <ac:spMk id="5" creationId="{9568B4F1-25BE-6FEE-7CA0-0BF91A47B9E3}"/>
          </ac:spMkLst>
        </pc:spChg>
        <pc:spChg chg="add mod">
          <ac:chgData name="Juan Dent" userId="08aced834f740e94" providerId="LiveId" clId="{750B2D08-C12F-4046-9959-B0C4E82BCFD9}" dt="2023-06-02T22:01:45.370" v="8381" actId="1076"/>
          <ac:spMkLst>
            <pc:docMk/>
            <pc:sldMk cId="2190380630" sldId="284"/>
            <ac:spMk id="7" creationId="{5EA1E9D9-59C6-123D-19B3-51BC80F775DE}"/>
          </ac:spMkLst>
        </pc:spChg>
        <pc:spChg chg="add mod">
          <ac:chgData name="Juan Dent" userId="08aced834f740e94" providerId="LiveId" clId="{750B2D08-C12F-4046-9959-B0C4E82BCFD9}" dt="2023-06-02T22:02:11.186" v="8384" actId="1076"/>
          <ac:spMkLst>
            <pc:docMk/>
            <pc:sldMk cId="2190380630" sldId="284"/>
            <ac:spMk id="9" creationId="{ED7370B7-3044-59AF-8CE5-41D674200E3E}"/>
          </ac:spMkLst>
        </pc:spChg>
        <pc:spChg chg="add mod">
          <ac:chgData name="Juan Dent" userId="08aced834f740e94" providerId="LiveId" clId="{750B2D08-C12F-4046-9959-B0C4E82BCFD9}" dt="2023-06-05T15:08:31.248" v="9472" actId="14100"/>
          <ac:spMkLst>
            <pc:docMk/>
            <pc:sldMk cId="2190380630" sldId="284"/>
            <ac:spMk id="11" creationId="{DD015E04-864E-970F-4471-EEC517B06548}"/>
          </ac:spMkLst>
        </pc:spChg>
        <pc:spChg chg="add mod">
          <ac:chgData name="Juan Dent" userId="08aced834f740e94" providerId="LiveId" clId="{750B2D08-C12F-4046-9959-B0C4E82BCFD9}" dt="2023-06-05T15:15:04.983" v="9475" actId="1076"/>
          <ac:spMkLst>
            <pc:docMk/>
            <pc:sldMk cId="2190380630" sldId="284"/>
            <ac:spMk id="13" creationId="{D2E2A7CA-A702-6E31-F1C0-B973E9E90247}"/>
          </ac:spMkLst>
        </pc:spChg>
      </pc:sldChg>
      <pc:sldChg chg="addSp delSp modSp add mod">
        <pc:chgData name="Juan Dent" userId="08aced834f740e94" providerId="LiveId" clId="{750B2D08-C12F-4046-9959-B0C4E82BCFD9}" dt="2023-06-05T15:06:36.629" v="9468" actId="20577"/>
        <pc:sldMkLst>
          <pc:docMk/>
          <pc:sldMk cId="2717267875" sldId="285"/>
        </pc:sldMkLst>
        <pc:spChg chg="mod">
          <ac:chgData name="Juan Dent" userId="08aced834f740e94" providerId="LiveId" clId="{750B2D08-C12F-4046-9959-B0C4E82BCFD9}" dt="2023-06-02T22:06:42.337" v="8394" actId="20577"/>
          <ac:spMkLst>
            <pc:docMk/>
            <pc:sldMk cId="2717267875" sldId="285"/>
            <ac:spMk id="2" creationId="{4B62938A-1F2B-25FA-1FB2-A4D9C1C9A3F3}"/>
          </ac:spMkLst>
        </pc:spChg>
        <pc:spChg chg="add mod">
          <ac:chgData name="Juan Dent" userId="08aced834f740e94" providerId="LiveId" clId="{750B2D08-C12F-4046-9959-B0C4E82BCFD9}" dt="2023-06-03T23:12:02.890" v="9397" actId="20577"/>
          <ac:spMkLst>
            <pc:docMk/>
            <pc:sldMk cId="2717267875" sldId="285"/>
            <ac:spMk id="4" creationId="{CCB0BCBB-50CB-2181-DCB6-778B34A8BA8B}"/>
          </ac:spMkLst>
        </pc:spChg>
        <pc:spChg chg="add mod">
          <ac:chgData name="Juan Dent" userId="08aced834f740e94" providerId="LiveId" clId="{750B2D08-C12F-4046-9959-B0C4E82BCFD9}" dt="2023-06-05T14:54:42.542" v="9453" actId="20577"/>
          <ac:spMkLst>
            <pc:docMk/>
            <pc:sldMk cId="2717267875" sldId="285"/>
            <ac:spMk id="6" creationId="{4CD88A42-1151-2476-379E-2FDD1E4F2816}"/>
          </ac:spMkLst>
        </pc:spChg>
        <pc:spChg chg="mod">
          <ac:chgData name="Juan Dent" userId="08aced834f740e94" providerId="LiveId" clId="{750B2D08-C12F-4046-9959-B0C4E82BCFD9}" dt="2023-06-05T15:03:49.640" v="9458" actId="1076"/>
          <ac:spMkLst>
            <pc:docMk/>
            <pc:sldMk cId="2717267875" sldId="285"/>
            <ac:spMk id="7" creationId="{5EA1E9D9-59C6-123D-19B3-51BC80F775DE}"/>
          </ac:spMkLst>
        </pc:spChg>
        <pc:spChg chg="del">
          <ac:chgData name="Juan Dent" userId="08aced834f740e94" providerId="LiveId" clId="{750B2D08-C12F-4046-9959-B0C4E82BCFD9}" dt="2023-06-03T23:11:56.507" v="9395" actId="478"/>
          <ac:spMkLst>
            <pc:docMk/>
            <pc:sldMk cId="2717267875" sldId="285"/>
            <ac:spMk id="9" creationId="{ED7370B7-3044-59AF-8CE5-41D674200E3E}"/>
          </ac:spMkLst>
        </pc:spChg>
        <pc:spChg chg="add mod">
          <ac:chgData name="Juan Dent" userId="08aced834f740e94" providerId="LiveId" clId="{750B2D08-C12F-4046-9959-B0C4E82BCFD9}" dt="2023-06-05T15:04:02.258" v="9462" actId="20577"/>
          <ac:spMkLst>
            <pc:docMk/>
            <pc:sldMk cId="2717267875" sldId="285"/>
            <ac:spMk id="10" creationId="{39D25C0A-CEF7-1904-77AC-60E5A9EB7E47}"/>
          </ac:spMkLst>
        </pc:spChg>
        <pc:spChg chg="add mod">
          <ac:chgData name="Juan Dent" userId="08aced834f740e94" providerId="LiveId" clId="{750B2D08-C12F-4046-9959-B0C4E82BCFD9}" dt="2023-06-05T15:06:36.629" v="9468" actId="20577"/>
          <ac:spMkLst>
            <pc:docMk/>
            <pc:sldMk cId="2717267875" sldId="285"/>
            <ac:spMk id="12" creationId="{FFB13A96-9714-9718-3FFA-BFE7FDEFB274}"/>
          </ac:spMkLst>
        </pc:spChg>
      </pc:sldChg>
      <pc:sldChg chg="addSp delSp modSp new mod">
        <pc:chgData name="Juan Dent" userId="08aced834f740e94" providerId="LiveId" clId="{750B2D08-C12F-4046-9959-B0C4E82BCFD9}" dt="2023-06-03T16:16:17.071" v="8676" actId="14100"/>
        <pc:sldMkLst>
          <pc:docMk/>
          <pc:sldMk cId="2361864232" sldId="286"/>
        </pc:sldMkLst>
        <pc:spChg chg="mod">
          <ac:chgData name="Juan Dent" userId="08aced834f740e94" providerId="LiveId" clId="{750B2D08-C12F-4046-9959-B0C4E82BCFD9}" dt="2023-06-02T22:44:55.103" v="8484" actId="122"/>
          <ac:spMkLst>
            <pc:docMk/>
            <pc:sldMk cId="2361864232" sldId="286"/>
            <ac:spMk id="2" creationId="{3CD41BC9-0B5F-3EA3-FCE4-8C325A11F8F1}"/>
          </ac:spMkLst>
        </pc:spChg>
        <pc:spChg chg="del mod">
          <ac:chgData name="Juan Dent" userId="08aced834f740e94" providerId="LiveId" clId="{750B2D08-C12F-4046-9959-B0C4E82BCFD9}" dt="2023-06-02T22:46:51.307" v="8488" actId="478"/>
          <ac:spMkLst>
            <pc:docMk/>
            <pc:sldMk cId="2361864232" sldId="286"/>
            <ac:spMk id="3" creationId="{D1EC9090-3C63-A911-CA55-46F11F55073C}"/>
          </ac:spMkLst>
        </pc:spChg>
        <pc:spChg chg="add mod">
          <ac:chgData name="Juan Dent" userId="08aced834f740e94" providerId="LiveId" clId="{750B2D08-C12F-4046-9959-B0C4E82BCFD9}" dt="2023-06-03T16:14:30.977" v="8666" actId="1076"/>
          <ac:spMkLst>
            <pc:docMk/>
            <pc:sldMk cId="2361864232" sldId="286"/>
            <ac:spMk id="5" creationId="{0FC20DD4-7390-85B5-71A6-8ED2037D77FE}"/>
          </ac:spMkLst>
        </pc:spChg>
        <pc:spChg chg="add del mod">
          <ac:chgData name="Juan Dent" userId="08aced834f740e94" providerId="LiveId" clId="{750B2D08-C12F-4046-9959-B0C4E82BCFD9}" dt="2023-06-03T16:15:29.804" v="8669" actId="478"/>
          <ac:spMkLst>
            <pc:docMk/>
            <pc:sldMk cId="2361864232" sldId="286"/>
            <ac:spMk id="7" creationId="{97410AF7-8EBF-A028-D599-7F9BE02F4E8D}"/>
          </ac:spMkLst>
        </pc:spChg>
        <pc:spChg chg="add mod">
          <ac:chgData name="Juan Dent" userId="08aced834f740e94" providerId="LiveId" clId="{750B2D08-C12F-4046-9959-B0C4E82BCFD9}" dt="2023-06-03T16:15:56.993" v="8673" actId="1076"/>
          <ac:spMkLst>
            <pc:docMk/>
            <pc:sldMk cId="2361864232" sldId="286"/>
            <ac:spMk id="9" creationId="{49ADF9D3-6DD0-45A3-1C82-4D37DE42DCB5}"/>
          </ac:spMkLst>
        </pc:spChg>
        <pc:spChg chg="add del mod">
          <ac:chgData name="Juan Dent" userId="08aced834f740e94" providerId="LiveId" clId="{750B2D08-C12F-4046-9959-B0C4E82BCFD9}" dt="2023-06-03T16:15:37.224" v="8670" actId="478"/>
          <ac:spMkLst>
            <pc:docMk/>
            <pc:sldMk cId="2361864232" sldId="286"/>
            <ac:spMk id="11" creationId="{6BA88549-0B0E-F6A5-2D73-5A6EEE8A12FC}"/>
          </ac:spMkLst>
        </pc:spChg>
        <pc:spChg chg="add del mod">
          <ac:chgData name="Juan Dent" userId="08aced834f740e94" providerId="LiveId" clId="{750B2D08-C12F-4046-9959-B0C4E82BCFD9}" dt="2023-06-03T16:15:39.811" v="8671" actId="478"/>
          <ac:spMkLst>
            <pc:docMk/>
            <pc:sldMk cId="2361864232" sldId="286"/>
            <ac:spMk id="13" creationId="{DCFF8C7D-C861-731C-3050-C98F68661412}"/>
          </ac:spMkLst>
        </pc:spChg>
        <pc:spChg chg="add mod">
          <ac:chgData name="Juan Dent" userId="08aced834f740e94" providerId="LiveId" clId="{750B2D08-C12F-4046-9959-B0C4E82BCFD9}" dt="2023-06-03T16:16:17.071" v="8676" actId="14100"/>
          <ac:spMkLst>
            <pc:docMk/>
            <pc:sldMk cId="2361864232" sldId="286"/>
            <ac:spMk id="15" creationId="{0945050C-1F20-B646-CA69-8061CBB9B7EE}"/>
          </ac:spMkLst>
        </pc:spChg>
      </pc:sldChg>
      <pc:sldChg chg="addSp delSp modSp new mod chgLayout">
        <pc:chgData name="Juan Dent" userId="08aced834f740e94" providerId="LiveId" clId="{750B2D08-C12F-4046-9959-B0C4E82BCFD9}" dt="2023-06-03T16:33:57.619" v="8886" actId="6549"/>
        <pc:sldMkLst>
          <pc:docMk/>
          <pc:sldMk cId="3611423294" sldId="287"/>
        </pc:sldMkLst>
        <pc:spChg chg="del">
          <ac:chgData name="Juan Dent" userId="08aced834f740e94" providerId="LiveId" clId="{750B2D08-C12F-4046-9959-B0C4E82BCFD9}" dt="2023-06-03T16:21:31.350" v="8690" actId="478"/>
          <ac:spMkLst>
            <pc:docMk/>
            <pc:sldMk cId="3611423294" sldId="287"/>
            <ac:spMk id="2" creationId="{CA26BB96-B315-8102-9F3C-A71EA4821828}"/>
          </ac:spMkLst>
        </pc:spChg>
        <pc:spChg chg="mod ord">
          <ac:chgData name="Juan Dent" userId="08aced834f740e94" providerId="LiveId" clId="{750B2D08-C12F-4046-9959-B0C4E82BCFD9}" dt="2023-06-03T16:33:57.619" v="8886" actId="6549"/>
          <ac:spMkLst>
            <pc:docMk/>
            <pc:sldMk cId="3611423294" sldId="287"/>
            <ac:spMk id="3" creationId="{DB6F9C47-8DA0-D31D-4F8A-A16015057E2D}"/>
          </ac:spMkLst>
        </pc:spChg>
        <pc:spChg chg="add del">
          <ac:chgData name="Juan Dent" userId="08aced834f740e94" providerId="LiveId" clId="{750B2D08-C12F-4046-9959-B0C4E82BCFD9}" dt="2023-06-03T16:20:20.346" v="8679" actId="22"/>
          <ac:spMkLst>
            <pc:docMk/>
            <pc:sldMk cId="3611423294" sldId="287"/>
            <ac:spMk id="5" creationId="{4C173F38-3B87-8313-053C-4478F6F73F94}"/>
          </ac:spMkLst>
        </pc:spChg>
        <pc:spChg chg="add del mod">
          <ac:chgData name="Juan Dent" userId="08aced834f740e94" providerId="LiveId" clId="{750B2D08-C12F-4046-9959-B0C4E82BCFD9}" dt="2023-06-03T16:22:56.312" v="8723" actId="478"/>
          <ac:spMkLst>
            <pc:docMk/>
            <pc:sldMk cId="3611423294" sldId="287"/>
            <ac:spMk id="7" creationId="{E006CD80-113F-09E5-2220-6786947B5956}"/>
          </ac:spMkLst>
        </pc:spChg>
        <pc:spChg chg="add mod ord">
          <ac:chgData name="Juan Dent" userId="08aced834f740e94" providerId="LiveId" clId="{750B2D08-C12F-4046-9959-B0C4E82BCFD9}" dt="2023-06-03T16:23:15.295" v="8738" actId="122"/>
          <ac:spMkLst>
            <pc:docMk/>
            <pc:sldMk cId="3611423294" sldId="287"/>
            <ac:spMk id="8" creationId="{C998D0F3-9161-978F-FB0A-3C5D3E9DCF4F}"/>
          </ac:spMkLst>
        </pc:spChg>
      </pc:sldChg>
      <pc:sldChg chg="addSp delSp modSp new mod">
        <pc:chgData name="Juan Dent" userId="08aced834f740e94" providerId="LiveId" clId="{750B2D08-C12F-4046-9959-B0C4E82BCFD9}" dt="2023-06-03T16:44:01.255" v="8923" actId="478"/>
        <pc:sldMkLst>
          <pc:docMk/>
          <pc:sldMk cId="78278714" sldId="288"/>
        </pc:sldMkLst>
        <pc:spChg chg="mod">
          <ac:chgData name="Juan Dent" userId="08aced834f740e94" providerId="LiveId" clId="{750B2D08-C12F-4046-9959-B0C4E82BCFD9}" dt="2023-06-03T16:39:58.297" v="8903" actId="122"/>
          <ac:spMkLst>
            <pc:docMk/>
            <pc:sldMk cId="78278714" sldId="288"/>
            <ac:spMk id="2" creationId="{D55DACD9-203C-AC0E-F66D-0C45190ED5E8}"/>
          </ac:spMkLst>
        </pc:spChg>
        <pc:spChg chg="del">
          <ac:chgData name="Juan Dent" userId="08aced834f740e94" providerId="LiveId" clId="{750B2D08-C12F-4046-9959-B0C4E82BCFD9}" dt="2023-06-03T16:42:50.094" v="8911" actId="478"/>
          <ac:spMkLst>
            <pc:docMk/>
            <pc:sldMk cId="78278714" sldId="288"/>
            <ac:spMk id="3" creationId="{276BAE6B-90D6-AA22-00CA-A35E0D83AF90}"/>
          </ac:spMkLst>
        </pc:spChg>
        <pc:spChg chg="add del mod">
          <ac:chgData name="Juan Dent" userId="08aced834f740e94" providerId="LiveId" clId="{750B2D08-C12F-4046-9959-B0C4E82BCFD9}" dt="2023-06-03T16:44:01.255" v="8923" actId="478"/>
          <ac:spMkLst>
            <pc:docMk/>
            <pc:sldMk cId="78278714" sldId="288"/>
            <ac:spMk id="5" creationId="{4D691286-5C54-3ADF-DA95-B8E573E58BBF}"/>
          </ac:spMkLst>
        </pc:spChg>
        <pc:spChg chg="add mod">
          <ac:chgData name="Juan Dent" userId="08aced834f740e94" providerId="LiveId" clId="{750B2D08-C12F-4046-9959-B0C4E82BCFD9}" dt="2023-06-03T16:43:52.412" v="8922" actId="1076"/>
          <ac:spMkLst>
            <pc:docMk/>
            <pc:sldMk cId="78278714" sldId="288"/>
            <ac:spMk id="7" creationId="{3165EED0-6556-719F-2397-FC9CE883A5EE}"/>
          </ac:spMkLst>
        </pc:spChg>
      </pc:sldChg>
      <pc:sldChg chg="addSp delSp modSp new mod">
        <pc:chgData name="Juan Dent" userId="08aced834f740e94" providerId="LiveId" clId="{750B2D08-C12F-4046-9959-B0C4E82BCFD9}" dt="2023-06-03T16:47:40.732" v="8965" actId="478"/>
        <pc:sldMkLst>
          <pc:docMk/>
          <pc:sldMk cId="4257266724" sldId="289"/>
        </pc:sldMkLst>
        <pc:spChg chg="mod">
          <ac:chgData name="Juan Dent" userId="08aced834f740e94" providerId="LiveId" clId="{750B2D08-C12F-4046-9959-B0C4E82BCFD9}" dt="2023-06-03T16:47:35.615" v="8964" actId="122"/>
          <ac:spMkLst>
            <pc:docMk/>
            <pc:sldMk cId="4257266724" sldId="289"/>
            <ac:spMk id="2" creationId="{733B86FF-B6CD-5661-5806-D8A56B47E722}"/>
          </ac:spMkLst>
        </pc:spChg>
        <pc:spChg chg="del">
          <ac:chgData name="Juan Dent" userId="08aced834f740e94" providerId="LiveId" clId="{750B2D08-C12F-4046-9959-B0C4E82BCFD9}" dt="2023-06-03T16:47:40.732" v="8965" actId="478"/>
          <ac:spMkLst>
            <pc:docMk/>
            <pc:sldMk cId="4257266724" sldId="289"/>
            <ac:spMk id="3" creationId="{C73F9D7B-82E9-C55E-6FAF-2DC3934B4F22}"/>
          </ac:spMkLst>
        </pc:spChg>
        <pc:spChg chg="add mod">
          <ac:chgData name="Juan Dent" userId="08aced834f740e94" providerId="LiveId" clId="{750B2D08-C12F-4046-9959-B0C4E82BCFD9}" dt="2023-06-03T16:47:08.631" v="8927" actId="1076"/>
          <ac:spMkLst>
            <pc:docMk/>
            <pc:sldMk cId="4257266724" sldId="289"/>
            <ac:spMk id="5" creationId="{9B3E1BB3-DA66-0330-10B9-9F762B23B647}"/>
          </ac:spMkLst>
        </pc:spChg>
      </pc:sldChg>
      <pc:sldChg chg="addSp delSp modSp new mod">
        <pc:chgData name="Juan Dent" userId="08aced834f740e94" providerId="LiveId" clId="{750B2D08-C12F-4046-9959-B0C4E82BCFD9}" dt="2023-06-03T20:42:09.985" v="9018" actId="1076"/>
        <pc:sldMkLst>
          <pc:docMk/>
          <pc:sldMk cId="2204047507" sldId="290"/>
        </pc:sldMkLst>
        <pc:spChg chg="mod">
          <ac:chgData name="Juan Dent" userId="08aced834f740e94" providerId="LiveId" clId="{750B2D08-C12F-4046-9959-B0C4E82BCFD9}" dt="2023-06-03T20:30:58.480" v="9003" actId="20577"/>
          <ac:spMkLst>
            <pc:docMk/>
            <pc:sldMk cId="2204047507" sldId="290"/>
            <ac:spMk id="2" creationId="{D38EB1E0-508C-50D7-D36E-0574778917A0}"/>
          </ac:spMkLst>
        </pc:spChg>
        <pc:spChg chg="del mod">
          <ac:chgData name="Juan Dent" userId="08aced834f740e94" providerId="LiveId" clId="{750B2D08-C12F-4046-9959-B0C4E82BCFD9}" dt="2023-06-03T20:33:37.727" v="9015" actId="478"/>
          <ac:spMkLst>
            <pc:docMk/>
            <pc:sldMk cId="2204047507" sldId="290"/>
            <ac:spMk id="3" creationId="{3FA7FFF9-1D44-32B1-D1EC-AAE3CE56A7DC}"/>
          </ac:spMkLst>
        </pc:spChg>
        <pc:spChg chg="add mod">
          <ac:chgData name="Juan Dent" userId="08aced834f740e94" providerId="LiveId" clId="{750B2D08-C12F-4046-9959-B0C4E82BCFD9}" dt="2023-06-03T20:33:34.459" v="9014" actId="1076"/>
          <ac:spMkLst>
            <pc:docMk/>
            <pc:sldMk cId="2204047507" sldId="290"/>
            <ac:spMk id="5" creationId="{7D5AB975-5BAE-C3BC-F9CD-AEDECE4CE669}"/>
          </ac:spMkLst>
        </pc:spChg>
        <pc:spChg chg="add mod">
          <ac:chgData name="Juan Dent" userId="08aced834f740e94" providerId="LiveId" clId="{750B2D08-C12F-4046-9959-B0C4E82BCFD9}" dt="2023-06-03T20:42:09.985" v="9018" actId="1076"/>
          <ac:spMkLst>
            <pc:docMk/>
            <pc:sldMk cId="2204047507" sldId="290"/>
            <ac:spMk id="7" creationId="{B2490D47-DCFA-ED3F-7FAE-4D7D9B4E1783}"/>
          </ac:spMkLst>
        </pc:spChg>
      </pc:sldChg>
      <pc:sldChg chg="addSp delSp modSp new mod">
        <pc:chgData name="Juan Dent" userId="08aced834f740e94" providerId="LiveId" clId="{750B2D08-C12F-4046-9959-B0C4E82BCFD9}" dt="2023-06-03T22:00:47.064" v="9173" actId="20577"/>
        <pc:sldMkLst>
          <pc:docMk/>
          <pc:sldMk cId="4047691460" sldId="291"/>
        </pc:sldMkLst>
        <pc:spChg chg="mod">
          <ac:chgData name="Juan Dent" userId="08aced834f740e94" providerId="LiveId" clId="{750B2D08-C12F-4046-9959-B0C4E82BCFD9}" dt="2023-06-03T21:38:19.930" v="9077" actId="122"/>
          <ac:spMkLst>
            <pc:docMk/>
            <pc:sldMk cId="4047691460" sldId="291"/>
            <ac:spMk id="2" creationId="{8FD02E03-F5FF-7BE7-B29E-0FAE25A9C997}"/>
          </ac:spMkLst>
        </pc:spChg>
        <pc:spChg chg="del">
          <ac:chgData name="Juan Dent" userId="08aced834f740e94" providerId="LiveId" clId="{750B2D08-C12F-4046-9959-B0C4E82BCFD9}" dt="2023-06-03T21:37:27.446" v="9023" actId="478"/>
          <ac:spMkLst>
            <pc:docMk/>
            <pc:sldMk cId="4047691460" sldId="291"/>
            <ac:spMk id="3" creationId="{2F22C86A-8A99-FFE1-B5B6-DA3C2B211736}"/>
          </ac:spMkLst>
        </pc:spChg>
        <pc:spChg chg="add mod">
          <ac:chgData name="Juan Dent" userId="08aced834f740e94" providerId="LiveId" clId="{750B2D08-C12F-4046-9959-B0C4E82BCFD9}" dt="2023-06-03T22:00:47.064" v="9173" actId="20577"/>
          <ac:spMkLst>
            <pc:docMk/>
            <pc:sldMk cId="4047691460" sldId="291"/>
            <ac:spMk id="5" creationId="{01C23788-5538-B69A-DD92-DFB8E10FD71A}"/>
          </ac:spMkLst>
        </pc:spChg>
      </pc:sldChg>
      <pc:sldChg chg="addSp delSp modSp new mod">
        <pc:chgData name="Juan Dent" userId="08aced834f740e94" providerId="LiveId" clId="{750B2D08-C12F-4046-9959-B0C4E82BCFD9}" dt="2023-06-03T22:01:38.584" v="9179" actId="20577"/>
        <pc:sldMkLst>
          <pc:docMk/>
          <pc:sldMk cId="2977528744" sldId="292"/>
        </pc:sldMkLst>
        <pc:spChg chg="mod">
          <ac:chgData name="Juan Dent" userId="08aced834f740e94" providerId="LiveId" clId="{750B2D08-C12F-4046-9959-B0C4E82BCFD9}" dt="2023-06-03T21:53:23.879" v="9146" actId="122"/>
          <ac:spMkLst>
            <pc:docMk/>
            <pc:sldMk cId="2977528744" sldId="292"/>
            <ac:spMk id="2" creationId="{715CF92B-E882-D2D6-BB1E-E25FEC0281EE}"/>
          </ac:spMkLst>
        </pc:spChg>
        <pc:spChg chg="del mod">
          <ac:chgData name="Juan Dent" userId="08aced834f740e94" providerId="LiveId" clId="{750B2D08-C12F-4046-9959-B0C4E82BCFD9}" dt="2023-06-03T21:41:11.934" v="9083" actId="478"/>
          <ac:spMkLst>
            <pc:docMk/>
            <pc:sldMk cId="2977528744" sldId="292"/>
            <ac:spMk id="3" creationId="{3C369398-84CD-A2E3-41A1-1236ADB8C6CF}"/>
          </ac:spMkLst>
        </pc:spChg>
        <pc:spChg chg="add mod">
          <ac:chgData name="Juan Dent" userId="08aced834f740e94" providerId="LiveId" clId="{750B2D08-C12F-4046-9959-B0C4E82BCFD9}" dt="2023-06-03T21:43:13.926" v="9095" actId="14100"/>
          <ac:spMkLst>
            <pc:docMk/>
            <pc:sldMk cId="2977528744" sldId="292"/>
            <ac:spMk id="5" creationId="{D93F8B57-80D3-B9BD-3FBD-B4315A830C75}"/>
          </ac:spMkLst>
        </pc:spChg>
        <pc:spChg chg="add mod">
          <ac:chgData name="Juan Dent" userId="08aced834f740e94" providerId="LiveId" clId="{750B2D08-C12F-4046-9959-B0C4E82BCFD9}" dt="2023-06-03T21:52:39.521" v="9114" actId="20577"/>
          <ac:spMkLst>
            <pc:docMk/>
            <pc:sldMk cId="2977528744" sldId="292"/>
            <ac:spMk id="7" creationId="{B3D2F164-B09B-7558-4E76-78D635EAFEBB}"/>
          </ac:spMkLst>
        </pc:spChg>
        <pc:spChg chg="add mod">
          <ac:chgData name="Juan Dent" userId="08aced834f740e94" providerId="LiveId" clId="{750B2D08-C12F-4046-9959-B0C4E82BCFD9}" dt="2023-06-03T22:01:38.584" v="9179" actId="20577"/>
          <ac:spMkLst>
            <pc:docMk/>
            <pc:sldMk cId="2977528744" sldId="292"/>
            <ac:spMk id="9" creationId="{872063E2-AAE2-3375-06ED-3E341DDDD3A4}"/>
          </ac:spMkLst>
        </pc:spChg>
      </pc:sldChg>
      <pc:sldChg chg="addSp delSp modSp new mod">
        <pc:chgData name="Juan Dent" userId="08aced834f740e94" providerId="LiveId" clId="{750B2D08-C12F-4046-9959-B0C4E82BCFD9}" dt="2023-06-03T22:16:02.348" v="9203" actId="20577"/>
        <pc:sldMkLst>
          <pc:docMk/>
          <pc:sldMk cId="197932505" sldId="293"/>
        </pc:sldMkLst>
        <pc:spChg chg="del">
          <ac:chgData name="Juan Dent" userId="08aced834f740e94" providerId="LiveId" clId="{750B2D08-C12F-4046-9959-B0C4E82BCFD9}" dt="2023-06-03T22:15:16.832" v="9189" actId="478"/>
          <ac:spMkLst>
            <pc:docMk/>
            <pc:sldMk cId="197932505" sldId="293"/>
            <ac:spMk id="2" creationId="{5F1B471E-2D4C-C3D8-BE48-B2E6DA0634BF}"/>
          </ac:spMkLst>
        </pc:spChg>
        <pc:spChg chg="del">
          <ac:chgData name="Juan Dent" userId="08aced834f740e94" providerId="LiveId" clId="{750B2D08-C12F-4046-9959-B0C4E82BCFD9}" dt="2023-06-03T22:14:36.237" v="9186" actId="478"/>
          <ac:spMkLst>
            <pc:docMk/>
            <pc:sldMk cId="197932505" sldId="293"/>
            <ac:spMk id="3" creationId="{88BE3918-0F46-F8AC-4AC4-657222DCBDA8}"/>
          </ac:spMkLst>
        </pc:spChg>
        <pc:spChg chg="add del">
          <ac:chgData name="Juan Dent" userId="08aced834f740e94" providerId="LiveId" clId="{750B2D08-C12F-4046-9959-B0C4E82BCFD9}" dt="2023-06-03T22:13:34.767" v="9182" actId="22"/>
          <ac:spMkLst>
            <pc:docMk/>
            <pc:sldMk cId="197932505" sldId="293"/>
            <ac:spMk id="5" creationId="{32E72F61-B65E-DD2A-1249-0D47525A1898}"/>
          </ac:spMkLst>
        </pc:spChg>
        <pc:spChg chg="add mod">
          <ac:chgData name="Juan Dent" userId="08aced834f740e94" providerId="LiveId" clId="{750B2D08-C12F-4046-9959-B0C4E82BCFD9}" dt="2023-06-03T22:16:02.348" v="9203" actId="20577"/>
          <ac:spMkLst>
            <pc:docMk/>
            <pc:sldMk cId="197932505" sldId="293"/>
            <ac:spMk id="7" creationId="{FD047643-0E14-E0DC-2D38-DF95A71ED9B0}"/>
          </ac:spMkLst>
        </pc:spChg>
      </pc:sldChg>
      <pc:sldChg chg="addSp delSp modSp new mod">
        <pc:chgData name="Juan Dent" userId="08aced834f740e94" providerId="LiveId" clId="{750B2D08-C12F-4046-9959-B0C4E82BCFD9}" dt="2023-06-03T22:19:08.985" v="9253" actId="6549"/>
        <pc:sldMkLst>
          <pc:docMk/>
          <pc:sldMk cId="3098233779" sldId="294"/>
        </pc:sldMkLst>
        <pc:spChg chg="del mod">
          <ac:chgData name="Juan Dent" userId="08aced834f740e94" providerId="LiveId" clId="{750B2D08-C12F-4046-9959-B0C4E82BCFD9}" dt="2023-06-03T22:17:24.858" v="9209" actId="478"/>
          <ac:spMkLst>
            <pc:docMk/>
            <pc:sldMk cId="3098233779" sldId="294"/>
            <ac:spMk id="2" creationId="{D8F59055-9A88-F068-E909-51E0CAF83097}"/>
          </ac:spMkLst>
        </pc:spChg>
        <pc:spChg chg="del mod">
          <ac:chgData name="Juan Dent" userId="08aced834f740e94" providerId="LiveId" clId="{750B2D08-C12F-4046-9959-B0C4E82BCFD9}" dt="2023-06-03T22:17:31.211" v="9211" actId="478"/>
          <ac:spMkLst>
            <pc:docMk/>
            <pc:sldMk cId="3098233779" sldId="294"/>
            <ac:spMk id="3" creationId="{1824D8C9-DED5-5284-A6EA-FCFA4FB2DD11}"/>
          </ac:spMkLst>
        </pc:spChg>
        <pc:spChg chg="add mod">
          <ac:chgData name="Juan Dent" userId="08aced834f740e94" providerId="LiveId" clId="{750B2D08-C12F-4046-9959-B0C4E82BCFD9}" dt="2023-06-03T22:19:08.985" v="9253" actId="6549"/>
          <ac:spMkLst>
            <pc:docMk/>
            <pc:sldMk cId="3098233779" sldId="294"/>
            <ac:spMk id="5" creationId="{22A3505C-5275-CF07-0530-B8F9675331E3}"/>
          </ac:spMkLst>
        </pc:spChg>
      </pc:sldChg>
      <pc:sldChg chg="addSp delSp modSp new mod">
        <pc:chgData name="Juan Dent" userId="08aced834f740e94" providerId="LiveId" clId="{750B2D08-C12F-4046-9959-B0C4E82BCFD9}" dt="2023-06-03T22:24:37.263" v="9291" actId="1076"/>
        <pc:sldMkLst>
          <pc:docMk/>
          <pc:sldMk cId="1122026709" sldId="295"/>
        </pc:sldMkLst>
        <pc:spChg chg="del">
          <ac:chgData name="Juan Dent" userId="08aced834f740e94" providerId="LiveId" clId="{750B2D08-C12F-4046-9959-B0C4E82BCFD9}" dt="2023-06-03T22:22:19.360" v="9259" actId="478"/>
          <ac:spMkLst>
            <pc:docMk/>
            <pc:sldMk cId="1122026709" sldId="295"/>
            <ac:spMk id="2" creationId="{217551E7-B51A-B566-8006-9031A4C1BB02}"/>
          </ac:spMkLst>
        </pc:spChg>
        <pc:spChg chg="del">
          <ac:chgData name="Juan Dent" userId="08aced834f740e94" providerId="LiveId" clId="{750B2D08-C12F-4046-9959-B0C4E82BCFD9}" dt="2023-06-03T22:22:17.706" v="9258" actId="478"/>
          <ac:spMkLst>
            <pc:docMk/>
            <pc:sldMk cId="1122026709" sldId="295"/>
            <ac:spMk id="3" creationId="{242467AD-2488-A6EB-1D6B-298EFAE39BA1}"/>
          </ac:spMkLst>
        </pc:spChg>
        <pc:spChg chg="add mod">
          <ac:chgData name="Juan Dent" userId="08aced834f740e94" providerId="LiveId" clId="{750B2D08-C12F-4046-9959-B0C4E82BCFD9}" dt="2023-06-03T22:24:37.263" v="9291" actId="1076"/>
          <ac:spMkLst>
            <pc:docMk/>
            <pc:sldMk cId="1122026709" sldId="295"/>
            <ac:spMk id="5" creationId="{36037E89-3BD6-EA86-6E52-B77B9E0AA8D3}"/>
          </ac:spMkLst>
        </pc:spChg>
      </pc:sldChg>
      <pc:sldChg chg="addSp delSp modSp new mod">
        <pc:chgData name="Juan Dent" userId="08aced834f740e94" providerId="LiveId" clId="{750B2D08-C12F-4046-9959-B0C4E82BCFD9}" dt="2023-06-03T22:31:38.704" v="9394" actId="14100"/>
        <pc:sldMkLst>
          <pc:docMk/>
          <pc:sldMk cId="2228957435" sldId="296"/>
        </pc:sldMkLst>
        <pc:spChg chg="del">
          <ac:chgData name="Juan Dent" userId="08aced834f740e94" providerId="LiveId" clId="{750B2D08-C12F-4046-9959-B0C4E82BCFD9}" dt="2023-06-03T22:26:10.697" v="9296" actId="478"/>
          <ac:spMkLst>
            <pc:docMk/>
            <pc:sldMk cId="2228957435" sldId="296"/>
            <ac:spMk id="2" creationId="{871C0909-6596-21F4-BA5B-74F3DD118465}"/>
          </ac:spMkLst>
        </pc:spChg>
        <pc:spChg chg="del">
          <ac:chgData name="Juan Dent" userId="08aced834f740e94" providerId="LiveId" clId="{750B2D08-C12F-4046-9959-B0C4E82BCFD9}" dt="2023-06-03T22:26:14.510" v="9297" actId="478"/>
          <ac:spMkLst>
            <pc:docMk/>
            <pc:sldMk cId="2228957435" sldId="296"/>
            <ac:spMk id="3" creationId="{67558E8E-D831-A6B3-3EA1-5F2941A18DE3}"/>
          </ac:spMkLst>
        </pc:spChg>
        <pc:spChg chg="add mod">
          <ac:chgData name="Juan Dent" userId="08aced834f740e94" providerId="LiveId" clId="{750B2D08-C12F-4046-9959-B0C4E82BCFD9}" dt="2023-06-03T22:31:38.704" v="9394" actId="14100"/>
          <ac:spMkLst>
            <pc:docMk/>
            <pc:sldMk cId="2228957435" sldId="296"/>
            <ac:spMk id="5" creationId="{2B50A49E-2B71-3F14-13FA-DAC2287E8278}"/>
          </ac:spMkLst>
        </pc:spChg>
      </pc:sldChg>
      <pc:sldChg chg="modSp new mod">
        <pc:chgData name="Juan Dent" userId="08aced834f740e94" providerId="LiveId" clId="{750B2D08-C12F-4046-9959-B0C4E82BCFD9}" dt="2023-06-05T21:08:25.683" v="10507" actId="20577"/>
        <pc:sldMkLst>
          <pc:docMk/>
          <pc:sldMk cId="2147614403" sldId="297"/>
        </pc:sldMkLst>
        <pc:spChg chg="mod">
          <ac:chgData name="Juan Dent" userId="08aced834f740e94" providerId="LiveId" clId="{750B2D08-C12F-4046-9959-B0C4E82BCFD9}" dt="2023-06-05T20:50:45.019" v="9552" actId="122"/>
          <ac:spMkLst>
            <pc:docMk/>
            <pc:sldMk cId="2147614403" sldId="297"/>
            <ac:spMk id="2" creationId="{0BE48ADA-E160-46D9-D871-CD8F8EE4F0E0}"/>
          </ac:spMkLst>
        </pc:spChg>
        <pc:spChg chg="mod">
          <ac:chgData name="Juan Dent" userId="08aced834f740e94" providerId="LiveId" clId="{750B2D08-C12F-4046-9959-B0C4E82BCFD9}" dt="2023-06-05T21:08:25.683" v="10507" actId="20577"/>
          <ac:spMkLst>
            <pc:docMk/>
            <pc:sldMk cId="2147614403" sldId="297"/>
            <ac:spMk id="3" creationId="{9B844276-9023-5272-AD79-BC55FA6136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B26CF-B8DA-4B8E-99F7-6FE5F561C4D9}" type="datetimeFigureOut">
              <a:rPr lang="en-US" smtClean="0"/>
              <a:t>14/6/2023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35BAB-30DD-49E9-A125-76AFF59B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5E0C-F222-699F-358C-F55C87DE2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D076B-E690-D1E7-BA64-B8E13012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C4D5-787F-3DD7-D28A-46129547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8838-6C8E-49E6-A960-F9D5CC4197CB}" type="datetime1">
              <a:rPr lang="en-US" smtClean="0"/>
              <a:t>14/6/2023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825D-5EAC-478E-C227-B7D7C47D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E949-2380-DBFC-A44B-EF0D5F3F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EC30-24B2-024B-47BE-4E1ACC59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96D9-53DE-73C6-F31A-5C3EA6B4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82D7-C325-38F9-4238-54284CFC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398-4091-4D04-A4F8-46C7F7277FE0}" type="datetime1">
              <a:rPr lang="en-US" smtClean="0"/>
              <a:t>14/6/2023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2BE5B-F6BA-00B3-6E58-8CEEBA4A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35CE-847C-FE10-5ECC-D3D6137A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FA89C-232E-6F78-2E9D-F637777DE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5EBDE-3530-263C-8341-A47D9E1B1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F19E-4EA0-7408-074A-EF60342E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62A6-6CC8-43AC-BE54-41E78A2DEBA1}" type="datetime1">
              <a:rPr lang="en-US" smtClean="0"/>
              <a:t>14/6/2023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59A9-7B3E-8068-8613-A27F0648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EB32-E6BC-F5BF-C2FB-B3650571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38E9-BB99-2CC8-D3B2-7329A2C5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8664-2822-96A7-4E7D-C265D5F3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232B-01C9-2CCB-AE8C-49DD8695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536A-D12C-4EDE-8D84-AFC1612309E8}" type="datetime1">
              <a:rPr lang="en-US" smtClean="0"/>
              <a:t>14/6/2023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ADA1-C6AA-70CC-19CD-78754A4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3F10-2F34-145C-B3DE-2A06D661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E3D6-238F-D79F-1FA7-619F68F8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2454-0202-5849-6F0E-F31D60D17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62CB-C7BA-348D-5191-91A9D5B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E402-0024-44BD-A421-7613A113A671}" type="datetime1">
              <a:rPr lang="en-US" smtClean="0"/>
              <a:t>14/6/2023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FCD2-3F09-4D2A-79B9-1C99857C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3CA3-98D9-1E36-8D75-0A4D6911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783-DB41-5F52-CBD7-0D238129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4FC6-C17A-BDE9-0D1B-56912BCF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8596-DF3D-7E3C-43A8-CF8B2BFB3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6D97-0653-6E4F-225B-063DF070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E347-6C2E-4A0F-BB20-AC4E1BE55FEC}" type="datetime1">
              <a:rPr lang="en-US" smtClean="0"/>
              <a:t>14/6/2023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E2733-C899-E7DE-F1EA-D15C01AB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64A0-8899-8275-B5D7-38618604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F69D-194E-E1E6-809D-209EF5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E173-88B5-4DF0-CFFF-A2310418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FED88-E788-8B65-C27E-B75D457C1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6FD23-1585-2632-1D83-1E0908A77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7D7F3-8B0A-895A-5CCC-5B14CC18A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17031-3811-6CA4-4BA5-67942A7C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4DB-58EB-4607-93B1-7E48AB59C1CF}" type="datetime1">
              <a:rPr lang="en-US" smtClean="0"/>
              <a:t>14/6/2023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BCB0D-2F44-389C-7CAA-D9E5FBD9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89ABF-727A-B30D-845A-FC745ACA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76F9-AD6B-BB8F-6557-754291D1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53BB0-CAE8-1A31-3B6A-61CB26F2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1F53-9B07-418E-B234-67E8770F06DA}" type="datetime1">
              <a:rPr lang="en-US" smtClean="0"/>
              <a:t>14/6/2023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535C9-8771-EF10-E46E-F20D1E7C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CC766-45BB-F7AC-D55D-C91D5CD2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84C39-2470-5B99-08A0-14BADB84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1F4-8F46-4DA4-9997-D0AEA3260783}" type="datetime1">
              <a:rPr lang="en-US" smtClean="0"/>
              <a:t>14/6/2023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D3231-F9B3-A101-5749-F3774401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054C-3BB2-2C9F-A1A2-D361D8C2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7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A93E-E87E-8E98-9807-671B9077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E6D0-31CB-9BEE-F492-D03D22AB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8626C-062A-F0BA-2976-F0DC0A8D8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C6E93-75D4-84F8-FBE6-91FC1C60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FCD3-5266-45E1-AACF-82DA2AB28C10}" type="datetime1">
              <a:rPr lang="en-US" smtClean="0"/>
              <a:t>14/6/2023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47360-4D1C-6F78-8DDA-9835C79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F1BC6-3857-305A-AEA9-7046AF05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5CB9-748C-DCBE-4AEB-6349580E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31B7F-78BD-DD07-23B6-7ABDF6F5F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93383-F3C3-A702-A94A-B7BF7541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CDB75-80C8-2773-C7EB-B7DBE791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2A-EA1C-404D-8971-F96E5ECEE039}" type="datetime1">
              <a:rPr lang="en-US" smtClean="0"/>
              <a:t>14/6/2023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27A1-B661-8215-53B8-E6CE59B8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B59E-8102-8168-8124-189508D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8F9C1-46E7-1C93-54E4-6C5A09CF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77B93-BBE6-DA50-1CFE-A345A725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9275-4C4A-DEA0-C7A2-9430AA77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8841-890F-4C6A-8C80-BC308E42540B}" type="datetime1">
              <a:rPr lang="en-US" smtClean="0"/>
              <a:t>14/6/2023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6155-58B7-0E8E-C68E-2E6E762D7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Juan Dent Herrera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A4AE-6371-4641-36F5-D0659C8F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C7E2-F043-4511-B738-07F551E5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C862A-AF0C-2A22-8B41-BBD0F9D37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Development in C++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DB605F-3F17-F41B-BFA8-0ED7AFB0F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  <a:p>
            <a:r>
              <a:rPr lang="en-US" dirty="0"/>
              <a:t>BDD</a:t>
            </a:r>
          </a:p>
          <a:p>
            <a:r>
              <a:rPr lang="en-US" dirty="0"/>
              <a:t>ATDD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1DC343-1ED5-BB80-F671-E46096A0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Juan Dent Herrera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09F4C-4C26-5455-DB6A-5B13C831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2292-6881-1F15-9179-20131C2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BDD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934E-AFAE-A0E2-C0E7-40A7483B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allow only authenticated users to enter into ABC site</a:t>
            </a:r>
          </a:p>
          <a:p>
            <a:pPr lvl="1"/>
            <a:r>
              <a:rPr lang="en-US" dirty="0"/>
              <a:t>Feature: Test registration portal</a:t>
            </a:r>
          </a:p>
          <a:p>
            <a:pPr lvl="1"/>
            <a:r>
              <a:rPr lang="en-US" dirty="0"/>
              <a:t>Scenario outline: valid user logged in</a:t>
            </a:r>
          </a:p>
          <a:p>
            <a:pPr lvl="1"/>
            <a:r>
              <a:rPr lang="en-US" dirty="0"/>
              <a:t>Given: Customer opens the registration portal</a:t>
            </a:r>
          </a:p>
          <a:p>
            <a:pPr lvl="1"/>
            <a:r>
              <a:rPr lang="en-US" dirty="0"/>
              <a:t>When: user enters the username as “user” &amp; password as “password”</a:t>
            </a:r>
          </a:p>
          <a:p>
            <a:pPr lvl="1"/>
            <a:r>
              <a:rPr lang="en-US" dirty="0"/>
              <a:t>Then: the customer should be able to view the form</a:t>
            </a:r>
          </a:p>
          <a:p>
            <a:pPr lvl="1"/>
            <a:r>
              <a:rPr lang="en-US" dirty="0"/>
              <a:t>Examples: |user |password|, |user1|pwd1|,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specific test data can be documented in the example section</a:t>
            </a:r>
          </a:p>
          <a:p>
            <a:r>
              <a:rPr lang="en-US" dirty="0"/>
              <a:t>Bring stakeholders to a common understanding of the features to be implemented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20231-169C-DB3D-CFA0-55B458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FC1A5-1BDF-FB36-FD84-EC514F28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9930-1663-3CC4-1B63-6DE947D9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Acceptance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4B94-52B2-A7F8-EB11-ABDD87D4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team collaborates towards defining the acceptance criteria of a story before the implementation actually begins</a:t>
            </a:r>
          </a:p>
          <a:p>
            <a:pPr lvl="1"/>
            <a:r>
              <a:rPr lang="en-US" dirty="0"/>
              <a:t>These tests are supported by proper examples and other information</a:t>
            </a:r>
          </a:p>
          <a:p>
            <a:r>
              <a:rPr lang="en-US" dirty="0"/>
              <a:t>ATDD and BDD are usually used together</a:t>
            </a:r>
          </a:p>
          <a:p>
            <a:pPr lvl="1"/>
            <a:r>
              <a:rPr lang="en-US" dirty="0"/>
              <a:t>The ATDD can be implemented using the Given-When-Then format with which we write features in BDD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47BE9-B7C0-B1D1-C7D1-698FC232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F01EB-BC6C-59DD-499D-E5E6BAE8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FA94-1D87-8EA5-A33A-DE79B69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TDD, BDD and ATDD: compared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A303-C4DF-0DF9-DA50-75439843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is more technical and necessarily written in the same language in which the feature is implemented</a:t>
            </a:r>
          </a:p>
          <a:p>
            <a:r>
              <a:rPr lang="en-US" dirty="0"/>
              <a:t>TDD focuses on the implementation of a feature, whereas BDD focuses on the behavior of the feature, and ATDD focuses on capturing the requirements</a:t>
            </a:r>
          </a:p>
          <a:p>
            <a:r>
              <a:rPr lang="en-US" dirty="0"/>
              <a:t>TDD concentrates on the “Meeting Requirement” aspect</a:t>
            </a:r>
          </a:p>
          <a:p>
            <a:r>
              <a:rPr lang="en-US" dirty="0"/>
              <a:t>BDD/ATDD concentrates on the “Fit for use” aspect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659C7-FA0D-FAD4-F131-568EFBB7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17DA-85DB-BEF8-ADA4-1B0CD61F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F7B2A-F507-0DDD-675C-86E3D91F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25" y="2158934"/>
            <a:ext cx="3892750" cy="2540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046DD-F6E2-C5FA-A267-22E069FF7B4C}"/>
              </a:ext>
            </a:extLst>
          </p:cNvPr>
          <p:cNvSpPr txBox="1"/>
          <p:nvPr/>
        </p:nvSpPr>
        <p:spPr>
          <a:xfrm>
            <a:off x="2941122" y="56946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https://www.softwaretestinghelp.com/testers-in-tdd-bdd-atdd-techniques/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52EA8E-0B61-08D8-C958-491EC639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8F0A-C5E2-A412-F9E7-F5CFB73D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35B6-E051-4F27-C86C-6BC67C70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Pyramid Constituents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2B0B-C033-DE6F-501F-CD7AFB1F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test layer</a:t>
            </a:r>
          </a:p>
          <a:p>
            <a:pPr lvl="1"/>
            <a:r>
              <a:rPr lang="en-US" dirty="0"/>
              <a:t>Must be rock solid!</a:t>
            </a:r>
          </a:p>
          <a:p>
            <a:pPr lvl="1"/>
            <a:r>
              <a:rPr lang="en-US" dirty="0"/>
              <a:t>Most of the tests should be pushed into this layer</a:t>
            </a:r>
          </a:p>
          <a:p>
            <a:pPr lvl="1"/>
            <a:r>
              <a:rPr lang="en-US" dirty="0"/>
              <a:t>Tools: all unit test tools</a:t>
            </a:r>
          </a:p>
          <a:p>
            <a:r>
              <a:rPr lang="en-US" dirty="0"/>
              <a:t>Service level tests</a:t>
            </a:r>
          </a:p>
          <a:p>
            <a:pPr lvl="1"/>
            <a:r>
              <a:rPr lang="en-US" dirty="0"/>
              <a:t>Bridge between application UI and the lower level unit or component</a:t>
            </a:r>
          </a:p>
          <a:p>
            <a:pPr lvl="1"/>
            <a:r>
              <a:rPr lang="en-US" dirty="0"/>
              <a:t>API that accepts requests from the UI and sends back the respond</a:t>
            </a:r>
          </a:p>
          <a:p>
            <a:pPr lvl="1"/>
            <a:r>
              <a:rPr lang="en-US" dirty="0"/>
              <a:t>Tools: Finesse, Cucumber and Robot Framework</a:t>
            </a:r>
          </a:p>
          <a:p>
            <a:r>
              <a:rPr lang="en-US" dirty="0"/>
              <a:t>Topmost level: actual UI</a:t>
            </a:r>
          </a:p>
          <a:p>
            <a:pPr lvl="1"/>
            <a:r>
              <a:rPr lang="en-US" dirty="0"/>
              <a:t>Contains lowest number of tests</a:t>
            </a:r>
          </a:p>
          <a:p>
            <a:pPr lvl="1"/>
            <a:r>
              <a:rPr lang="en-US" dirty="0"/>
              <a:t>Most of the testing of the features should have been completed when we reach the top layer of the pyramid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21AFD-3F3D-D849-8DD3-84630E1F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AD404-AEC1-DDE3-9F79-8550B20B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1BE8-FF85-017F-D445-F0A4A3F38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Catch2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0EF57-43FE-B8E7-0A2F-DA0EEFA8F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TDD</a:t>
            </a:r>
          </a:p>
          <a:p>
            <a:r>
              <a:rPr lang="en-US" dirty="0"/>
              <a:t>BDD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C9728-CA18-8EBF-87A1-EFE7300F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D2185-0449-BC6A-6C6F-CD1BB5B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21FAD0-9741-9193-3EDC-8388310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How to install Catch2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C373-0C2D-D826-F950-3CDE123A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https://github.com/catchorg/Catch2/blob/devel/docs/cmake-integration.md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16B47F-3D97-BF13-01C6-3A455EB1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04F5D-87EE-BF0B-360F-18D18B7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ADE8F-5334-59B4-39E8-8E1B67C5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Catch2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36EC6-F246-383A-030E-C78554BE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terminal as Administrator</a:t>
            </a:r>
          </a:p>
          <a:p>
            <a:r>
              <a:rPr lang="en-US" dirty="0"/>
              <a:t>Write the following</a:t>
            </a:r>
          </a:p>
          <a:p>
            <a:pPr lvl="1"/>
            <a:r>
              <a:rPr lang="en-US" dirty="0"/>
              <a:t>git clone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https://github.com/catchorg/Catch2.git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cd Catch2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–</a:t>
            </a:r>
            <a:r>
              <a:rPr lang="en-US" dirty="0" err="1"/>
              <a:t>Bbuild</a:t>
            </a:r>
            <a:r>
              <a:rPr lang="en-US" dirty="0"/>
              <a:t>  -S. –DBUILD_TESTING=OFF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–build build/   --target install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-GUI and generate VS2022 project</a:t>
            </a:r>
          </a:p>
          <a:p>
            <a:pPr lvl="1"/>
            <a:r>
              <a:rPr lang="en-US" dirty="0"/>
              <a:t>Adjust this project with these values:</a:t>
            </a:r>
          </a:p>
          <a:p>
            <a:pPr lvl="2"/>
            <a:r>
              <a:rPr lang="en-US" dirty="0"/>
              <a:t>C++ language standard = /</a:t>
            </a:r>
            <a:r>
              <a:rPr lang="en-US" dirty="0" err="1"/>
              <a:t>std:c</a:t>
            </a:r>
            <a:r>
              <a:rPr lang="en-US" dirty="0"/>
              <a:t>++latest</a:t>
            </a:r>
          </a:p>
          <a:p>
            <a:pPr lvl="2"/>
            <a:r>
              <a:rPr lang="en-US" dirty="0"/>
              <a:t>Build ISO C++ 23 Standard Library Modules = No</a:t>
            </a:r>
          </a:p>
          <a:p>
            <a:pPr lvl="2"/>
            <a:r>
              <a:rPr lang="en-US" dirty="0"/>
              <a:t>Build project and copy libs from </a:t>
            </a:r>
          </a:p>
          <a:p>
            <a:pPr lvl="3"/>
            <a:r>
              <a:rPr lang="en-US" dirty="0"/>
              <a:t>Q:\Components\Catch2\_binary_\src\Debug =&gt; C:\Program Files (x86)\Catch2\lib (overwrite)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9EB8D57-8953-87B4-8F4D-2B32E9A7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A21773-9662-20D0-89AB-A0185D50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1E91D-D342-CD1F-4821-ECF5BE86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D918-E683-3870-27B6-C2D00549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Via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dirty="0"/>
              <a:t>Add package to CMakeLists.txt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5508-1D29-639E-5CCC-5EF7FEF1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find_package</a:t>
            </a:r>
            <a:r>
              <a:rPr lang="en-US" dirty="0"/>
              <a:t>(Catch2 3 REQUIRED)</a:t>
            </a:r>
          </a:p>
          <a:p>
            <a:r>
              <a:rPr lang="en-US" dirty="0" err="1"/>
              <a:t>add_executable</a:t>
            </a:r>
            <a:r>
              <a:rPr lang="en-US" dirty="0"/>
              <a:t>(/*exe name*/)</a:t>
            </a:r>
          </a:p>
          <a:p>
            <a:r>
              <a:rPr lang="en-US" dirty="0" err="1"/>
              <a:t>target_link_libraries</a:t>
            </a:r>
            <a:r>
              <a:rPr lang="en-US" dirty="0"/>
              <a:t>(/*exe name*/ PRIVATE Catch2::Catch2WithMain)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38719-A9AE-8B19-68B8-67E9650A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CE100-2EC9-6C34-E447-CB630DF5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5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62EE-29B5-A0F6-3C5B-1F0028A2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using </a:t>
            </a:r>
            <a:r>
              <a:rPr lang="en-US" dirty="0" err="1"/>
              <a:t>CMake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31AB-ACAF-5843-38E6-D9CB105D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DEBUG configurations, link with:</a:t>
            </a:r>
          </a:p>
          <a:p>
            <a:pPr lvl="1"/>
            <a:r>
              <a:rPr lang="en-US" dirty="0"/>
              <a:t>C:\Program Files (x86)\Catch2\lib\Catch2Maind.lib;C:\Program Files (x86)\Catch2\lib\Catch2d.lib</a:t>
            </a:r>
          </a:p>
          <a:p>
            <a:r>
              <a:rPr lang="en-US" dirty="0"/>
              <a:t>For RELEASE configurations, link with:</a:t>
            </a:r>
          </a:p>
          <a:p>
            <a:pPr lvl="1"/>
            <a:r>
              <a:rPr lang="en-US" dirty="0"/>
              <a:t>C:\Program Files (x86)\Catch2\lib\Catch2Main.lib;C:\Program Files (x86)\Catch2\lib\Catch2.lib</a:t>
            </a:r>
          </a:p>
          <a:p>
            <a:r>
              <a:rPr lang="en-US" dirty="0"/>
              <a:t>For include files, add this directory:</a:t>
            </a:r>
          </a:p>
          <a:p>
            <a:pPr lvl="1"/>
            <a:r>
              <a:rPr lang="en-US" dirty="0"/>
              <a:t>C:\Program Files (x86)\Catch2\include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A05E-5CB0-4BA1-DD54-5E7E439B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63BA1-EC5A-189B-ABE8-2F1DDB4B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8A3F-189D-29CB-C8EC-69C70B9D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will see these terms using Catch2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BEDB-CD25-4321-230F-327AB542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  <a:p>
            <a:r>
              <a:rPr lang="en-US" dirty="0"/>
              <a:t>Behavior Driven Development</a:t>
            </a:r>
          </a:p>
          <a:p>
            <a:r>
              <a:rPr lang="en-US" dirty="0"/>
              <a:t>Why BDD?</a:t>
            </a:r>
          </a:p>
          <a:p>
            <a:r>
              <a:rPr lang="en-US" dirty="0"/>
              <a:t>How to Implement BDD?</a:t>
            </a:r>
          </a:p>
          <a:p>
            <a:r>
              <a:rPr lang="en-US" dirty="0"/>
              <a:t>Acceptance Test-Driven Development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1324-8DDD-A6D9-0C84-2D80480F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5336D-B89C-7CE3-3E18-E54A2D5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7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1EE9-4CD3-10E6-F457-4D0255F5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16" y="3611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 Catch2 support for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CB57-4044-4A86-1D0C-CC3579AA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66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</a:t>
            </a:r>
            <a:r>
              <a:rPr lang="en-US" dirty="0" err="1"/>
              <a:t>xyz.runsettings</a:t>
            </a:r>
            <a:r>
              <a:rPr lang="en-US" dirty="0"/>
              <a:t> file at the project’s root with at least this content: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&lt;?xml version=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"1.0"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encoding=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"utf-8"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?&gt;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RunSettings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&gt; </a:t>
            </a:r>
          </a:p>
          <a:p>
            <a:pPr lvl="2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&lt;Catch2Adapter&gt; </a:t>
            </a:r>
          </a:p>
          <a:p>
            <a:pPr lvl="3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FilenameFilter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&gt;.*&lt;/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FilenameFilter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&gt; 	// discovers tests in the root directory</a:t>
            </a:r>
          </a:p>
          <a:p>
            <a:pPr lvl="2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&lt;/Catch2Adapter&gt;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RunSettings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&gt;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</a:rPr>
              <a:t>Select settings using from the Test menu:</a:t>
            </a:r>
          </a:p>
          <a:p>
            <a:pPr lvl="1"/>
            <a:r>
              <a:rPr lang="en-US" dirty="0"/>
              <a:t>Test -&gt; Configure Run Settings -&gt; Select Solution Wide </a:t>
            </a:r>
            <a:r>
              <a:rPr lang="en-US" dirty="0" err="1"/>
              <a:t>runsettings</a:t>
            </a:r>
            <a:r>
              <a:rPr lang="en-US" dirty="0"/>
              <a:t> File</a:t>
            </a:r>
          </a:p>
          <a:p>
            <a:r>
              <a:rPr lang="en-US" dirty="0"/>
              <a:t>You can have more than one settings and switch among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70150-481A-0940-51EB-F4CD062B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83A42-B42B-C160-62BC-020BF84C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320E-50EA-4A72-1FEE-A2CF8B53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complete </a:t>
            </a:r>
            <a:r>
              <a:rPr lang="en-US" dirty="0" err="1"/>
              <a:t>runsettings</a:t>
            </a:r>
            <a:r>
              <a:rPr lang="en-US" dirty="0"/>
              <a:t> file could contain: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73186-0D24-DB26-42FE-42712E286648}"/>
              </a:ext>
            </a:extLst>
          </p:cNvPr>
          <p:cNvSpPr txBox="1"/>
          <p:nvPr/>
        </p:nvSpPr>
        <p:spPr>
          <a:xfrm>
            <a:off x="2458192" y="1714644"/>
            <a:ext cx="609600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&lt;?xml version="1.0" encoding="utf-8"?&gt;</a:t>
            </a:r>
          </a:p>
          <a:p>
            <a:r>
              <a:rPr lang="en-US" sz="1050" dirty="0"/>
              <a:t>&lt;</a:t>
            </a:r>
            <a:r>
              <a:rPr lang="en-US" sz="1050" dirty="0" err="1"/>
              <a:t>RunSettings</a:t>
            </a:r>
            <a:r>
              <a:rPr lang="en-US" sz="1050" dirty="0"/>
              <a:t>&gt;</a:t>
            </a:r>
          </a:p>
          <a:p>
            <a:endParaRPr lang="en-US" sz="1050" dirty="0"/>
          </a:p>
          <a:p>
            <a:r>
              <a:rPr lang="en-US" sz="1050" dirty="0"/>
              <a:t>    &lt;!-- Adapter Specific sections --&gt;</a:t>
            </a:r>
          </a:p>
          <a:p>
            <a:r>
              <a:rPr lang="en-US" sz="1050" dirty="0"/>
              <a:t>    &lt;Catch2Adapter&gt;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CombinedTimeout</a:t>
            </a:r>
            <a:r>
              <a:rPr lang="en-US" sz="1050" dirty="0"/>
              <a:t>&gt;60000&lt;/</a:t>
            </a:r>
            <a:r>
              <a:rPr lang="en-US" sz="1050" dirty="0" err="1"/>
              <a:t>CombinedTimeout</a:t>
            </a:r>
            <a:r>
              <a:rPr lang="en-US" sz="1050" dirty="0"/>
              <a:t>&gt;&lt;!-- Milliseconds; Introduced in v1.6.0 --&gt;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DebugBreak</a:t>
            </a:r>
            <a:r>
              <a:rPr lang="en-US" sz="1050" dirty="0"/>
              <a:t>&gt;on&lt;/</a:t>
            </a:r>
            <a:r>
              <a:rPr lang="en-US" sz="1050" dirty="0" err="1"/>
              <a:t>DebugBreak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DiscoverCommandLine</a:t>
            </a:r>
            <a:r>
              <a:rPr lang="en-US" sz="1050" dirty="0"/>
              <a:t>&gt;--verbosity high --list-tests --reporter xml *&lt;/</a:t>
            </a:r>
            <a:r>
              <a:rPr lang="en-US" sz="1050" dirty="0" err="1"/>
              <a:t>DiscoverCommandLine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DiscoverTimeout</a:t>
            </a:r>
            <a:r>
              <a:rPr lang="en-US" sz="1050" dirty="0"/>
              <a:t>&gt;500&lt;/</a:t>
            </a:r>
            <a:r>
              <a:rPr lang="en-US" sz="1050" dirty="0" err="1"/>
              <a:t>DiscoverTimeout</a:t>
            </a:r>
            <a:r>
              <a:rPr lang="en-US" sz="1050" dirty="0"/>
              <a:t>&gt;&lt;!-- Milliseconds --&gt;</a:t>
            </a:r>
          </a:p>
          <a:p>
            <a:r>
              <a:rPr lang="en-US" sz="1050" dirty="0"/>
              <a:t>        &lt;Environment&gt;&lt;!-- Introduced in v1.7.0 --&gt;</a:t>
            </a:r>
          </a:p>
          <a:p>
            <a:r>
              <a:rPr lang="en-US" sz="1050" dirty="0"/>
              <a:t>          &lt;</a:t>
            </a:r>
            <a:r>
              <a:rPr lang="en-US" sz="1050" dirty="0" err="1"/>
              <a:t>MyCustomEnvSetting</a:t>
            </a:r>
            <a:r>
              <a:rPr lang="en-US" sz="1050" dirty="0"/>
              <a:t>&gt;Welcome&lt;/</a:t>
            </a:r>
            <a:r>
              <a:rPr lang="en-US" sz="1050" dirty="0" err="1"/>
              <a:t>MyCustomEnvSetting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  &lt;</a:t>
            </a:r>
            <a:r>
              <a:rPr lang="en-US" sz="1050" dirty="0" err="1"/>
              <a:t>MyOtherCustomEnvSetting</a:t>
            </a:r>
            <a:r>
              <a:rPr lang="en-US" sz="1050" dirty="0"/>
              <a:t> value="debug&amp;lt;0&amp;gt;"/&gt;</a:t>
            </a:r>
          </a:p>
          <a:p>
            <a:r>
              <a:rPr lang="en-US" sz="1050" dirty="0"/>
              <a:t>        &lt;/Environment&gt;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ExecutionMode</a:t>
            </a:r>
            <a:r>
              <a:rPr lang="en-US" sz="1050" dirty="0"/>
              <a:t>&gt;Combine&lt;/</a:t>
            </a:r>
            <a:r>
              <a:rPr lang="en-US" sz="1050" dirty="0" err="1"/>
              <a:t>ExecutionMode</a:t>
            </a:r>
            <a:r>
              <a:rPr lang="en-US" sz="1050" dirty="0"/>
              <a:t>&gt;&lt;!-- Introduced in v1.6.0 --&gt;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ExecutionModeForceSingleTagRgx</a:t>
            </a:r>
            <a:r>
              <a:rPr lang="en-US" sz="1050" dirty="0"/>
              <a:t>&gt;Slow&lt;/</a:t>
            </a:r>
            <a:r>
              <a:rPr lang="en-US" sz="1050" dirty="0" err="1"/>
              <a:t>ExecutionModeForceSingleTagRgx</a:t>
            </a:r>
            <a:r>
              <a:rPr lang="en-US" sz="1050" dirty="0"/>
              <a:t>&gt;&lt;!-- Introduced in v1.6.0 --&gt;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IncludeHidden</a:t>
            </a:r>
            <a:r>
              <a:rPr lang="en-US" sz="1050" dirty="0"/>
              <a:t>&gt;true&lt;/</a:t>
            </a:r>
            <a:r>
              <a:rPr lang="en-US" sz="1050" dirty="0" err="1"/>
              <a:t>IncludeHidden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&lt;Logging&gt;normal&lt;/Logging&gt;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MessageFormat</a:t>
            </a:r>
            <a:r>
              <a:rPr lang="en-US" sz="1050" dirty="0"/>
              <a:t>&gt;</a:t>
            </a:r>
            <a:r>
              <a:rPr lang="en-US" sz="1050" dirty="0" err="1"/>
              <a:t>StatsOnly</a:t>
            </a:r>
            <a:r>
              <a:rPr lang="en-US" sz="1050" dirty="0"/>
              <a:t>&lt;/</a:t>
            </a:r>
            <a:r>
              <a:rPr lang="en-US" sz="1050" dirty="0" err="1"/>
              <a:t>MessageFormat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StackTraceFormat</a:t>
            </a:r>
            <a:r>
              <a:rPr lang="en-US" sz="1050" dirty="0"/>
              <a:t>&gt;</a:t>
            </a:r>
            <a:r>
              <a:rPr lang="en-US" sz="1050" dirty="0" err="1"/>
              <a:t>ShortInfo</a:t>
            </a:r>
            <a:r>
              <a:rPr lang="en-US" sz="1050" dirty="0"/>
              <a:t>&lt;/</a:t>
            </a:r>
            <a:r>
              <a:rPr lang="en-US" sz="1050" dirty="0" err="1"/>
              <a:t>StackTraceFormat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StackTraceMaxLength</a:t>
            </a:r>
            <a:r>
              <a:rPr lang="en-US" sz="1050" dirty="0"/>
              <a:t>&gt;60&lt;/</a:t>
            </a:r>
            <a:r>
              <a:rPr lang="en-US" sz="1050" dirty="0" err="1"/>
              <a:t>StackTraceMaxLength</a:t>
            </a:r>
            <a:r>
              <a:rPr lang="en-US" sz="1050" dirty="0"/>
              <a:t>&gt;&lt;!-- Introduced in v1.6.0 --&gt;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StackTracePointReplacement</a:t>
            </a:r>
            <a:r>
              <a:rPr lang="en-US" sz="1050" dirty="0"/>
              <a:t>&gt;,&lt;/</a:t>
            </a:r>
            <a:r>
              <a:rPr lang="en-US" sz="1050" dirty="0" err="1"/>
              <a:t>StackTracePointReplacement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TestCaseTimeout</a:t>
            </a:r>
            <a:r>
              <a:rPr lang="en-US" sz="1050" dirty="0"/>
              <a:t>&gt;20000&lt;/</a:t>
            </a:r>
            <a:r>
              <a:rPr lang="en-US" sz="1050" dirty="0" err="1"/>
              <a:t>TestCaseTimeout</a:t>
            </a:r>
            <a:r>
              <a:rPr lang="en-US" sz="1050" dirty="0"/>
              <a:t>&gt;&lt;!-- Milliseconds --&gt;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WorkingDirectory</a:t>
            </a:r>
            <a:r>
              <a:rPr lang="en-US" sz="1050" dirty="0"/>
              <a:t>&gt;..\</a:t>
            </a:r>
            <a:r>
              <a:rPr lang="en-US" sz="1050" dirty="0" err="1"/>
              <a:t>TestData</a:t>
            </a:r>
            <a:r>
              <a:rPr lang="en-US" sz="1050" dirty="0"/>
              <a:t>&lt;/</a:t>
            </a:r>
            <a:r>
              <a:rPr lang="en-US" sz="1050" dirty="0" err="1"/>
              <a:t>WorkingDirectory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WorkingDirectoryRoot</a:t>
            </a:r>
            <a:r>
              <a:rPr lang="en-US" sz="1050" dirty="0"/>
              <a:t>&gt;Executable&lt;/</a:t>
            </a:r>
            <a:r>
              <a:rPr lang="en-US" sz="1050" dirty="0" err="1"/>
              <a:t>WorkingDirectoryRoot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  &lt;</a:t>
            </a:r>
            <a:r>
              <a:rPr lang="en-US" sz="1050" dirty="0" err="1"/>
              <a:t>FilenameFilter</a:t>
            </a:r>
            <a:r>
              <a:rPr lang="en-US" sz="1050" dirty="0"/>
              <a:t>&gt;.*&lt;/</a:t>
            </a:r>
            <a:r>
              <a:rPr lang="en-US" sz="1050" dirty="0" err="1"/>
              <a:t>FilenameFilter</a:t>
            </a:r>
            <a:r>
              <a:rPr lang="en-US" sz="1050" dirty="0"/>
              <a:t>&gt;&lt;!-- Regex filter --&gt;</a:t>
            </a:r>
          </a:p>
          <a:p>
            <a:r>
              <a:rPr lang="en-US" sz="1050" dirty="0"/>
              <a:t>    &lt;/Catch2Adapter&gt;</a:t>
            </a:r>
          </a:p>
          <a:p>
            <a:endParaRPr lang="en-US" sz="1050" dirty="0"/>
          </a:p>
          <a:p>
            <a:r>
              <a:rPr lang="en-US" sz="1050" dirty="0"/>
              <a:t>&lt;/</a:t>
            </a:r>
            <a:r>
              <a:rPr lang="en-US" sz="1050" dirty="0" err="1"/>
              <a:t>RunSettings</a:t>
            </a:r>
            <a:r>
              <a:rPr lang="en-US" sz="1050" dirty="0"/>
              <a:t>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855E-D773-47CD-917E-B8F5F2C5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F98F9-D3F7-1280-6458-CB6A2F74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0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8ADA-E160-46D9-D871-CD8F8EE4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Specifying which Tests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4276-9023-5272-AD79-BC55FA61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Tags = enclosed in square brackets</a:t>
            </a:r>
          </a:p>
          <a:p>
            <a:r>
              <a:rPr lang="en-US" dirty="0"/>
              <a:t>No specs =&gt; all except hidden test cases (tag starting with .</a:t>
            </a:r>
          </a:p>
          <a:p>
            <a:r>
              <a:rPr lang="en-US" dirty="0"/>
              <a:t>Specs =&gt; enclosed in quotes if they contain spaces</a:t>
            </a:r>
          </a:p>
          <a:p>
            <a:r>
              <a:rPr lang="en-US" dirty="0"/>
              <a:t>Wildcards =&gt; * at start or end substitute any number of characters</a:t>
            </a:r>
          </a:p>
          <a:p>
            <a:r>
              <a:rPr lang="en-US" dirty="0"/>
              <a:t>Specs =&gt; exclude: or ~ at start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thisTestOnly</a:t>
            </a:r>
            <a:r>
              <a:rPr lang="en-US" dirty="0"/>
              <a:t>	=&gt; matches test case called ‘</a:t>
            </a:r>
            <a:r>
              <a:rPr lang="en-US" dirty="0" err="1"/>
              <a:t>thisTestOnly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“this test only”	=&gt; matches test case called ‘this test only’</a:t>
            </a:r>
          </a:p>
          <a:p>
            <a:pPr lvl="1"/>
            <a:r>
              <a:rPr lang="en-US" dirty="0"/>
              <a:t>These*		=&gt; matches all test cases starting with ‘these’</a:t>
            </a:r>
          </a:p>
          <a:p>
            <a:pPr lvl="1"/>
            <a:r>
              <a:rPr lang="en-US" dirty="0"/>
              <a:t>~*private*	=&gt; matches all test cases except those containing private</a:t>
            </a:r>
          </a:p>
          <a:p>
            <a:pPr lvl="1"/>
            <a:r>
              <a:rPr lang="en-US" dirty="0"/>
              <a:t>a* ~ab* </a:t>
            </a:r>
            <a:r>
              <a:rPr lang="en-US" dirty="0" err="1"/>
              <a:t>abc</a:t>
            </a:r>
            <a:r>
              <a:rPr lang="en-US" dirty="0"/>
              <a:t>	=&gt; matches all test cases except starting with ab except </a:t>
            </a:r>
            <a:r>
              <a:rPr lang="en-US" dirty="0" err="1"/>
              <a:t>abc</a:t>
            </a:r>
            <a:endParaRPr lang="en-US" dirty="0"/>
          </a:p>
          <a:p>
            <a:pPr lvl="1"/>
            <a:r>
              <a:rPr lang="en-US" dirty="0"/>
              <a:t>~[tag1]		=&gt; matches all test cases except tagged with ‘[tag1]’</a:t>
            </a:r>
          </a:p>
          <a:p>
            <a:pPr lvl="1"/>
            <a:r>
              <a:rPr lang="en-US" dirty="0"/>
              <a:t>-#  [#somefile]	=&gt; matches all test cases from the file ‘somefile.cpp’</a:t>
            </a:r>
          </a:p>
          <a:p>
            <a:pPr lvl="1"/>
            <a:r>
              <a:rPr lang="en-US" dirty="0"/>
              <a:t>[one][two],[three]	=&gt; matches all test cases tagged ‘[one]’ and ‘[two]’ or ‘[three]’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1DED9-B468-C262-AD12-B53E9F32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777F4-761D-EAA0-E1BF-2006D6FB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D32D-5356-7D7D-73D8-9032F26E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 AND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B522-DEB8-F655-6571-5120063B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 family:</a:t>
            </a:r>
          </a:p>
          <a:p>
            <a:pPr lvl="1"/>
            <a:r>
              <a:rPr lang="en-US" dirty="0"/>
              <a:t>Tests an expression, records it and aborts the test case if it fails</a:t>
            </a:r>
          </a:p>
          <a:p>
            <a:r>
              <a:rPr lang="en-US" dirty="0"/>
              <a:t>CHECK family:</a:t>
            </a:r>
          </a:p>
          <a:p>
            <a:pPr lvl="1"/>
            <a:r>
              <a:rPr lang="en-US" dirty="0"/>
              <a:t>Same but does not abort the test case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CHECK( str == "string value" );</a:t>
            </a:r>
          </a:p>
          <a:p>
            <a:pPr lvl="1"/>
            <a:r>
              <a:rPr lang="en-US" dirty="0"/>
              <a:t>CHECK( </a:t>
            </a:r>
            <a:r>
              <a:rPr lang="en-US" dirty="0" err="1"/>
              <a:t>thisReturnsTrue</a:t>
            </a:r>
            <a:r>
              <a:rPr lang="en-US" dirty="0"/>
              <a:t>() );</a:t>
            </a:r>
          </a:p>
          <a:p>
            <a:pPr lvl="1"/>
            <a:r>
              <a:rPr lang="en-US" dirty="0"/>
              <a:t>REQUIRE( i == 42 );</a:t>
            </a:r>
          </a:p>
          <a:p>
            <a:r>
              <a:rPr lang="en-US" dirty="0"/>
              <a:t>REQUIRE_FALSE – the inverse</a:t>
            </a:r>
          </a:p>
          <a:p>
            <a:r>
              <a:rPr lang="en-US" dirty="0"/>
              <a:t>CHECK_FALSE – the inverse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ECAFC-CC98-0D28-F1CF-31B45B1B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C56B5-7717-6D6A-C9F9-153E4CA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7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9ED5-3140-8B65-AC7D-C298FC9D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D39C-3B18-6009-0E71-0062B7AD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REQUIRE_NOTHROW: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REQUIRE_NOTHROW(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1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CHECK_NOTHROW: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CHECK_NOTHROW(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1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REQUIRE_THROWS: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REQUIRE_THROWS(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1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CHECK_THROWS 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CHECK_THROWS(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1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REQUIRE_THROWS_AS: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REQUIRE_THROWS_AS(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1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1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exception type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CHECK_THROWS_AS</a:t>
            </a:r>
          </a:p>
          <a:p>
            <a:r>
              <a:rPr lang="en-US" dirty="0"/>
              <a:t>REQUIRE_THROWS_WITH: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REQUIRE_THROWS_WITH(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1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1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string or string matcher</a:t>
            </a:r>
            <a:r>
              <a:rPr lang="en-US" b="0" i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CHECK_THROWS_WITH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8028F-B600-01CA-88D9-09943E2B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CCF19-4A4D-1F95-7E6B-3A9DDA93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02DE-1535-2558-6471-8D13CDCD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A75DB-0F38-581B-E684-EBF1AAAFAA1B}"/>
              </a:ext>
            </a:extLst>
          </p:cNvPr>
          <p:cNvSpPr txBox="1"/>
          <p:nvPr/>
        </p:nvSpPr>
        <p:spPr>
          <a:xfrm>
            <a:off x="1147949" y="2111701"/>
            <a:ext cx="609600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"Lambda"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REQUIRE_NOTHROW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([&amp;]() {</a:t>
            </a:r>
          </a:p>
          <a:p>
            <a:pPr lvl="2"/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 = 1;</a:t>
            </a:r>
          </a:p>
          <a:p>
            <a:pPr lvl="2"/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j = 2;</a:t>
            </a:r>
          </a:p>
          <a:p>
            <a:pPr lvl="2"/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auto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k = i + j;</a:t>
            </a:r>
          </a:p>
          <a:p>
            <a:pPr lvl="2"/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(k == 3) {</a:t>
            </a:r>
          </a:p>
          <a:p>
            <a:pPr lvl="2"/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	throw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lvl="2"/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}());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27623-1DB6-3063-51C8-B8FCC3FED467}"/>
              </a:ext>
            </a:extLst>
          </p:cNvPr>
          <p:cNvSpPr txBox="1"/>
          <p:nvPr/>
        </p:nvSpPr>
        <p:spPr>
          <a:xfrm>
            <a:off x="1147949" y="4057561"/>
            <a:ext cx="71054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 1, 2, 3 };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REQUIRE_THAT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Catch::Matchers::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UnorderedEquals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&gt;{ 3, 2, 1 }));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FBEF9-2DBD-4B1D-F50B-1CAC549F25F0}"/>
              </a:ext>
            </a:extLst>
          </p:cNvPr>
          <p:cNvSpPr txBox="1"/>
          <p:nvPr/>
        </p:nvSpPr>
        <p:spPr>
          <a:xfrm>
            <a:off x="2076450" y="3733800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REQUIRE_THROWS_AS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doThrow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(), 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39993-E5C9-7D34-F5ED-15A0E249FFDE}"/>
              </a:ext>
            </a:extLst>
          </p:cNvPr>
          <p:cNvSpPr txBox="1"/>
          <p:nvPr/>
        </p:nvSpPr>
        <p:spPr>
          <a:xfrm>
            <a:off x="1147949" y="1435398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doThrow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throw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"Just throw"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D23B-5C74-CAEF-892B-6805A8472618}"/>
              </a:ext>
            </a:extLst>
          </p:cNvPr>
          <p:cNvSpPr txBox="1"/>
          <p:nvPr/>
        </p:nvSpPr>
        <p:spPr>
          <a:xfrm>
            <a:off x="1147949" y="4374454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ClassA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public: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static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ClassA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create(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val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		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ClassA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c(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val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03CEF-4652-2407-2206-22FC0BAB5E3C}"/>
              </a:ext>
            </a:extLst>
          </p:cNvPr>
          <p:cNvSpPr txBox="1"/>
          <p:nvPr/>
        </p:nvSpPr>
        <p:spPr>
          <a:xfrm>
            <a:off x="1166999" y="5714142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Ctor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 throwing"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ClassA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REQUIRE_THROWS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ClassA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::create(-10));</a:t>
            </a:r>
            <a:endParaRPr lang="en-US" sz="105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FFAD67D-3D1F-AA69-DE94-16D028FC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24FCDFC-9533-4E75-5DE9-357F5EFC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5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F17C-F8F4-F291-03E6-EAF523F2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Matcher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7C2C0-F975-BCF8-BA6D-5DA1270DE954}"/>
              </a:ext>
            </a:extLst>
          </p:cNvPr>
          <p:cNvSpPr txBox="1"/>
          <p:nvPr/>
        </p:nvSpPr>
        <p:spPr>
          <a:xfrm>
            <a:off x="1538288" y="1285875"/>
            <a:ext cx="780573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openThePodBayDoors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	throw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"afraid"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dismantleHal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	throw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"My mind is going"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getSomeString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"Contains"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"[Contains]"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Catch::Matchers::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Catch::Matchers::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ContainsSubstring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openThePodBayDoors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"that"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&amp;&amp;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ContainsSubstring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"can't do that"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dismantleHal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ContainsSubstring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"afraid"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 1, 2, 3 };</a:t>
            </a:r>
          </a:p>
          <a:p>
            <a:pPr lvl="1"/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Catch::Matchers::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UnorderedEquals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&gt;{ 3, 2, 1 }));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CHECK_THROWS_WITH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dismantleHal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"My mind is going"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CHECK_THROWS_WITH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dismantleHal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ContainsSubstring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"My mind is going"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CHECK_THROWS_WITH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openThePodBayDoors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"afraid"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Catch::Matchers::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getSomeString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"as a service"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&amp;&amp;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ContainsSubstring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wqeb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scale"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4B45-3F9B-6D43-3AA3-3B80A789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C81BD-6EFD-FD49-7C5B-1D53E508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938A-1F2B-25FA-1FB2-A4D9C1C9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Matchers that work with std::string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1E9D9-59C6-123D-19B3-51BC80F775DE}"/>
              </a:ext>
            </a:extLst>
          </p:cNvPr>
          <p:cNvSpPr txBox="1"/>
          <p:nvPr/>
        </p:nvSpPr>
        <p:spPr>
          <a:xfrm>
            <a:off x="2059780" y="1690688"/>
            <a:ext cx="80724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Catch::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CaseSensitive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Catch::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CaseSensitive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ContainsSubstring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Catch::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CaseSensitive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Equals(std::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Catch::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CaseSensitive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Matches(std::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Catch::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CaseSensitive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370B7-3044-59AF-8CE5-41D674200E3E}"/>
              </a:ext>
            </a:extLst>
          </p:cNvPr>
          <p:cNvSpPr txBox="1"/>
          <p:nvPr/>
        </p:nvSpPr>
        <p:spPr>
          <a:xfrm>
            <a:off x="2195513" y="4419897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Catch::Matchers;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abcd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Matches(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.*"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regular expressions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15E04-864E-970F-4471-EEC517B06548}"/>
              </a:ext>
            </a:extLst>
          </p:cNvPr>
          <p:cNvSpPr txBox="1"/>
          <p:nvPr/>
        </p:nvSpPr>
        <p:spPr>
          <a:xfrm>
            <a:off x="2195513" y="4078081"/>
            <a:ext cx="7662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openThePodBayDoors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"that"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&amp;&amp;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ContainsSubstring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"can't do that"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2A7CA-A702-6E31-F1C0-B973E9E90247}"/>
              </a:ext>
            </a:extLst>
          </p:cNvPr>
          <p:cNvSpPr txBox="1"/>
          <p:nvPr/>
        </p:nvSpPr>
        <p:spPr>
          <a:xfrm>
            <a:off x="2195513" y="3824165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CHECK_THROWS_WITH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openThePodBayDoors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"afraid"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sz="105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4FD4301-6731-EE95-1447-79D8E872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42B26C-85C2-0A8D-D3AD-2B7D647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938A-1F2B-25FA-1FB2-A4D9C1C9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Matchers that work with std::vector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1E9D9-59C6-123D-19B3-51BC80F775DE}"/>
              </a:ext>
            </a:extLst>
          </p:cNvPr>
          <p:cNvSpPr txBox="1"/>
          <p:nvPr/>
        </p:nvSpPr>
        <p:spPr>
          <a:xfrm>
            <a:off x="1050131" y="1572482"/>
            <a:ext cx="1060847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scadia Mono" panose="020B0609020000020004" pitchFamily="49" charset="0"/>
              </a:rPr>
              <a:t>Contains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 // which checks whether a specified vector is present in the result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 err="1">
                <a:latin typeface="Cascadia Mono" panose="020B0609020000020004" pitchFamily="49" charset="0"/>
              </a:rPr>
              <a:t>VectorContains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 //  which checks whether a specified element is present in the result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latin typeface="Cascadia Mono" panose="020B0609020000020004" pitchFamily="49" charset="0"/>
              </a:rPr>
              <a:t>Equals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 //  which checks whether the result is exactly equal(order matters) to a specific vector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 err="1">
                <a:latin typeface="Cascadia Mono" panose="020B0609020000020004" pitchFamily="49" charset="0"/>
              </a:rPr>
              <a:t>UnorderedEquals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 which checks whether the result is equal to a specific vector under a permutation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0BCBB-50CB-2181-DCB6-778B34A8BA8B}"/>
              </a:ext>
            </a:extLst>
          </p:cNvPr>
          <p:cNvSpPr txBox="1"/>
          <p:nvPr/>
        </p:nvSpPr>
        <p:spPr>
          <a:xfrm>
            <a:off x="2195513" y="4835395"/>
            <a:ext cx="609600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"vector contains"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 1, 2, 3 };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VectorContains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(5));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88A42-1151-2476-379E-2FDD1E4F2816}"/>
              </a:ext>
            </a:extLst>
          </p:cNvPr>
          <p:cNvSpPr txBox="1"/>
          <p:nvPr/>
        </p:nvSpPr>
        <p:spPr>
          <a:xfrm>
            <a:off x="2195513" y="3708350"/>
            <a:ext cx="609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Catch::Matchers::Contains;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"vector in vector"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 1, 2, 3 };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 1, 2,3,5 };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Contains&lt;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25C0A-CEF7-1904-77AC-60E5A9EB7E47}"/>
              </a:ext>
            </a:extLst>
          </p:cNvPr>
          <p:cNvSpPr txBox="1"/>
          <p:nvPr/>
        </p:nvSpPr>
        <p:spPr>
          <a:xfrm>
            <a:off x="2195513" y="2557337"/>
            <a:ext cx="609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Catch::Matchers::Equals;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"vector equals vector"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 1, 2, 3 };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 1, 2, 3};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Equals(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13A96-9714-9718-3FFA-BFE7FDEFB274}"/>
              </a:ext>
            </a:extLst>
          </p:cNvPr>
          <p:cNvSpPr txBox="1"/>
          <p:nvPr/>
        </p:nvSpPr>
        <p:spPr>
          <a:xfrm>
            <a:off x="2195513" y="5623190"/>
            <a:ext cx="609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Catch::Matchers::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UnorderedEquals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"unordered equals"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 1, 2, 3 };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 3,1,2  };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UnorderedEquals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F63C0F-DF76-EB1C-C599-BC34B199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2E22C45-A974-E33B-30A1-AFFC0228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1BC9-0B5F-3EA3-FCE4-8C325A11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Matchers for using floating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0DD4-7390-85B5-71A6-8ED2037D77FE}"/>
              </a:ext>
            </a:extLst>
          </p:cNvPr>
          <p:cNvSpPr txBox="1"/>
          <p:nvPr/>
        </p:nvSpPr>
        <p:spPr>
          <a:xfrm>
            <a:off x="3090862" y="1554770"/>
            <a:ext cx="65817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WithinAbs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target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margin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WithinULP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FloatingPoint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target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uint64_t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maxUlpDiff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WithinRel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FloatingPoint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target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FloatingPoint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eps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DF9D3-6DD0-45A3-1C82-4D37DE42DCB5}"/>
              </a:ext>
            </a:extLst>
          </p:cNvPr>
          <p:cNvSpPr txBox="1"/>
          <p:nvPr/>
        </p:nvSpPr>
        <p:spPr>
          <a:xfrm>
            <a:off x="3090862" y="237508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computation(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* 3;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5050C-1F20-B646-CA69-8061CBB9B7EE}"/>
              </a:ext>
            </a:extLst>
          </p:cNvPr>
          <p:cNvSpPr txBox="1"/>
          <p:nvPr/>
        </p:nvSpPr>
        <p:spPr>
          <a:xfrm>
            <a:off x="3090862" y="3026117"/>
            <a:ext cx="7419976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INFINITY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WithinAbs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INFINITY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0));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INFINITY == INFINITY in </a:t>
            </a:r>
            <a:r>
              <a:rPr lang="en-US" sz="105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WithinAbs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(-0.f,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WithinULP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(0.f, 0));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(1.0,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WithinAbs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(1.2, 0.2));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abs(1 - 1.2 ) = 0.2 &lt;= eps// OK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(1.0,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WithinAbs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(1.2, 0.3));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abs(1 - 1.2 ) = 0.2 &lt;= eps// OK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(0.f,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!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WithinAbs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(1.0, 0.5));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abs(0 - 1.0)  = 1 &lt;= eps// OK (!</a:t>
            </a:r>
            <a:r>
              <a:rPr lang="en-US" sz="105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WithinAbs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())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(0.f,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WithinAbs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(1.0, 0.9));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abs(0 - 1.0)  = 1 &lt;= eps// NO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(5.0f,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WithinULP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(5.1f, 1000000000));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(1.0,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WithinRel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(1.1, 0.091));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0.1 / 1.1 = .0909 &lt;= eps// NO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(5.2,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WithinRel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(5.0, 0.03847));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0.2 / 5.2 = 0.0384615 &lt;= eps// OK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(1.5,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WithinRel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(1.0, 0.33));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0.5/1.5 = 1/3 &lt;= eps// NO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(1.5,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WithinRel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(1.0, 0.335));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|</a:t>
            </a:r>
            <a:r>
              <a:rPr lang="en-US" sz="105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arg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 - target| / 1.5 &lt;= eps// OK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0.5/1.5 = 1/3 &lt;= eps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CHECK_THAT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INFINITY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WithinRel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INFINITY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ok</a:t>
            </a:r>
            <a:endParaRPr lang="en-US" sz="1050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A1317EC-8352-85F9-F22B-64799A9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DB41B-7965-2F90-77B8-EA701A9D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78B-06D1-5BD8-BF4E-68F8E4D7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Driven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DA726-749D-B94C-F068-8C14831BE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1794-6068-E516-6CEC-07DBB66C78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Traditional approach:</a:t>
            </a:r>
          </a:p>
          <a:p>
            <a:pPr lvl="1"/>
            <a:r>
              <a:rPr lang="en-US" dirty="0"/>
              <a:t>Write the code and then test</a:t>
            </a:r>
          </a:p>
          <a:p>
            <a:pPr lvl="1"/>
            <a:r>
              <a:rPr lang="en-US" dirty="0"/>
              <a:t>TDD is the exact opposite of this:</a:t>
            </a:r>
          </a:p>
          <a:p>
            <a:pPr lvl="2"/>
            <a:r>
              <a:rPr lang="en-US" dirty="0"/>
              <a:t>Test first, then write code</a:t>
            </a:r>
          </a:p>
          <a:p>
            <a:pPr lvl="1"/>
            <a:r>
              <a:rPr lang="en-US" dirty="0"/>
              <a:t>These tests are unit tests and are created by developers</a:t>
            </a:r>
          </a:p>
          <a:p>
            <a:pPr lvl="1"/>
            <a:r>
              <a:rPr lang="en-US" dirty="0"/>
              <a:t>Analysts/Designers provide user stories</a:t>
            </a:r>
          </a:p>
          <a:p>
            <a:pPr lvl="1"/>
            <a:r>
              <a:rPr lang="en-US" dirty="0"/>
              <a:t>Testers provide test scenarios:</a:t>
            </a:r>
          </a:p>
          <a:p>
            <a:pPr lvl="2"/>
            <a:r>
              <a:rPr lang="en-US" dirty="0"/>
              <a:t>Boundary value cases</a:t>
            </a:r>
          </a:p>
          <a:p>
            <a:pPr lvl="2"/>
            <a:r>
              <a:rPr lang="en-US" dirty="0"/>
              <a:t>Equivalence class test cases</a:t>
            </a:r>
          </a:p>
          <a:p>
            <a:pPr lvl="2"/>
            <a:r>
              <a:rPr lang="en-US" dirty="0"/>
              <a:t>Critical business cases</a:t>
            </a:r>
          </a:p>
          <a:p>
            <a:pPr lvl="2"/>
            <a:r>
              <a:rPr lang="en-US" dirty="0"/>
              <a:t>Cases of the error-prone functionalities</a:t>
            </a:r>
          </a:p>
          <a:p>
            <a:pPr lvl="2"/>
            <a:r>
              <a:rPr lang="en-US" dirty="0"/>
              <a:t>Security related cases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4050F-8AC7-CE48-51FB-761B7D5A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97" y="2029842"/>
            <a:ext cx="1695537" cy="377209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A399-0CA3-CEB2-4343-B2FAE67D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4679-C139-076A-A5B2-C1535701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C0F1-E23C-61CF-A47D-9EE561CF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5B24-3691-3850-DC63-EC7D79F8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05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BF2B0-EA9D-2B06-A88C-BD86D6D6D954}"/>
              </a:ext>
            </a:extLst>
          </p:cNvPr>
          <p:cNvSpPr txBox="1"/>
          <p:nvPr/>
        </p:nvSpPr>
        <p:spPr>
          <a:xfrm>
            <a:off x="3009900" y="2099638"/>
            <a:ext cx="6096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"benchmarks variations"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"[!benchmark]"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BENCHMARK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"simple"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long_computation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 };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BENCHMARK_ADVANCED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"advanced"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)(Catch::Benchmark::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Chronometer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set_up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.measure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([] {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long_computation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 });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BENCHMARK_ADVANCED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"construct"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)(Catch::Benchmark::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Chronometer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&lt;Catch::Benchmark::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storage_for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storage(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.measure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([&amp;](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 storage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.construct(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"thing"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 });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BENCHMARK_ADVANCED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"destroy"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)(Catch::Benchmark::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Chronometer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&lt;Catch::Benchmark::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destructable_object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storage(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&amp;&amp; o : storage)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o.construct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"thing"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.measure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([&amp;](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 storage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.destruct(); });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39C9-0397-1D91-5768-96F5629B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F8410-947B-9606-D761-23A035B3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7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C0F1-E23C-61CF-A47D-9EE561CF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Benchmark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37644-AE25-0625-649B-F04A91C821A6}"/>
              </a:ext>
            </a:extLst>
          </p:cNvPr>
          <p:cNvSpPr txBox="1"/>
          <p:nvPr/>
        </p:nvSpPr>
        <p:spPr>
          <a:xfrm>
            <a:off x="1087821" y="2230253"/>
            <a:ext cx="78985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Demo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Demo(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time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{}	// MUST BE ACCESSIBLE!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"Benchmark"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"[benchmark]"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BENCHMARK_ADVANCED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constructDemo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)(Catch::Benchmark::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Chronometer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&lt;Catch::Benchmark::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storage_for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Demo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storage(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.runs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		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meter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.measure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([&amp;](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 storage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.construct(15,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Hello"s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 });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D5047-1089-DD63-1C05-FB03CA2332C3}"/>
              </a:ext>
            </a:extLst>
          </p:cNvPr>
          <p:cNvSpPr txBox="1"/>
          <p:nvPr/>
        </p:nvSpPr>
        <p:spPr>
          <a:xfrm>
            <a:off x="1989082" y="4525577"/>
            <a:ext cx="649802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may measure nothing at all by skipping the long calculation since its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result is not used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BENCHMARK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"no return"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long_computation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 };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the result of </a:t>
            </a:r>
            <a:r>
              <a:rPr lang="en-US" sz="105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long_calculation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() is guaranteed to be computed somehow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BENCHMARK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"with return"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long_computation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 };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A490A4-ADDB-D1AC-7E75-4DD1BD9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59E87F-9503-3060-DC43-8E85D4C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998D0F3-9161-978F-FB0A-3C5D3E9D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9C47-8DA0-D31D-4F8A-A1601505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CATCH_CONFIG_PREFIX_ALL</a:t>
            </a:r>
            <a:endParaRPr lang="en-US" sz="2800" dirty="0"/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CATCH_TEST_CASE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CATCH_REQUIRE …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CATCH_CONFIG_NOSTDOUT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cerr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effectLst/>
                <a:latin typeface="Consolas" panose="020B0609020204030204" pitchFamily="49" charset="0"/>
              </a:rPr>
              <a:t>&amp; clog();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See example: /examples/231-Cfg-OutputStreams.cpp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CATCH_CONFIG_ENABLE_PAIR_STRINGMAKER     // std::pair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CATCH_CONFIG_ENABLE_TUPLE_STRINGMAKER    // std::tuple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CATCH_CONFIG_ENABLE_VARIANT_STRINGMAKER  // std::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variant,std</a:t>
            </a:r>
            <a:r>
              <a:rPr lang="en-US" b="0" dirty="0"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monostate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CATCH_CONFIG_ENABLE_OPTIONAL_STRINGMAKER // std::optional (on C++17)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CATCH_CONFIG_ENABLE_ALL_STRINGMAKERS     // Defines all of the above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CD06BD0-00F5-E8B6-90B4-11A103A6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3E6BBB-85ED-1AC9-8E38-D8B3E107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3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ACD9-203C-AC0E-F66D-0C45190E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Listeners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5EED0-6556-719F-2397-FC9CE883A5EE}"/>
              </a:ext>
            </a:extLst>
          </p:cNvPr>
          <p:cNvSpPr txBox="1"/>
          <p:nvPr/>
        </p:nvSpPr>
        <p:spPr>
          <a:xfrm>
            <a:off x="3019424" y="1553061"/>
            <a:ext cx="6734175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reportInvalidTestSpec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StringRef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unmatchedSpec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fatalErrorEncountered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StringRef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error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benchmarkPreparing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StringRef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benchmarkStarting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BenchmarkInfo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benchmarkInfo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benchmarkEnded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BenchmarkStats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benchmarkStats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benchmarkFailed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StringRef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error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assertionStarting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AssertionInfo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assertionInfo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assertionEnded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AssertionStats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assertionStats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listReporters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ReporterDescription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descriptions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listListeners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ListenerDescription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descriptions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listTests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TestCaseHandle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tests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listTags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TagInfo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tagInfos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noMatchingTestCases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StringRef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unmatchedSpec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testRunStarting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TestRunInfo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testRunInfo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testCaseStarting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TestCaseInfo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testInfo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testCasePartialStarting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TestCaseInfo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testInfo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uint64_t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partNumber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sectionStarting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SectionInfo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sectionInfo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sectionEnded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SectionStats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sectionStats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testCasePartialEnded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TestCaseStats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testCaseStats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uint64_t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partNumber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testCaseEnded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TestCaseStats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testCaseStats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testRunEnded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TestRunStats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testRunStats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skipTest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TestCaseInfo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testInfo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105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E695A-D552-B7FB-2B66-C08E123E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3D0E2-D40D-70CE-2766-4E09B126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8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86FF-B6CD-5661-5806-D8A56B4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Implementing an Event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E1BB3-DA66-0330-10B9-9F762B23B647}"/>
              </a:ext>
            </a:extLst>
          </p:cNvPr>
          <p:cNvSpPr txBox="1"/>
          <p:nvPr/>
        </p:nvSpPr>
        <p:spPr>
          <a:xfrm>
            <a:off x="3209925" y="2904840"/>
            <a:ext cx="609600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&lt;catch2/reporters/catch_reporter_event_listener.hpp&gt;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&lt;catch2/reporters/catch_reporter_registrars.hpp&gt;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testRunListener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EventListenerBase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Catch::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EventListenerBase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EventListenerBase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testRunStarting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(Catch::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TestRunInfo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.name;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CATCH_REGISTER_LISTENER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testRunListener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A6D1-7A19-1A47-8AFB-2D711E1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25B33-E449-EF36-84C9-D5762B11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66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B1E0-508C-50D7-D36E-05747789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Generators: 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_data driven/parametrized test cases_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AB975-5BAE-C3BC-F9CD-AEDECE4CE669}"/>
              </a:ext>
            </a:extLst>
          </p:cNvPr>
          <p:cNvSpPr txBox="1"/>
          <p:nvPr/>
        </p:nvSpPr>
        <p:spPr>
          <a:xfrm>
            <a:off x="923925" y="2262545"/>
            <a:ext cx="6096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is_odd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"Generators"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(1, 3, 5);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is_odd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(i));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90D47-DCFA-ED3F-7FAE-4D7D9B4E1783}"/>
              </a:ext>
            </a:extLst>
          </p:cNvPr>
          <p:cNvSpPr txBox="1"/>
          <p:nvPr/>
        </p:nvSpPr>
        <p:spPr>
          <a:xfrm>
            <a:off x="923925" y="3774698"/>
            <a:ext cx="6096000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"Generators"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(1, 2);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"one"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j = </a:t>
            </a:r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(-3, -2);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(j &lt; i);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"two"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k = </a:t>
            </a:r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(4, 5, 6);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(i != k);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The specific order of the `SECTION`s will be "one", "one", "two", "two",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"two", "one"...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F0D2A-CA33-7BF5-B9C9-B153AEF6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1AD87-4901-1ACC-66A4-5FFE8C62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7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2E03-F5FF-7BE7-B29E-0FAE25A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 Mix of Sections and Generates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23788-5538-B69A-DD92-DFB8E10FD71A}"/>
              </a:ext>
            </a:extLst>
          </p:cNvPr>
          <p:cNvSpPr txBox="1"/>
          <p:nvPr/>
        </p:nvSpPr>
        <p:spPr>
          <a:xfrm>
            <a:off x="1128713" y="2363123"/>
            <a:ext cx="98726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14 assertions: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A1 C135 B13 C136 B14 C145 C146 A2 C235 B23 C236 B24 C245 C246 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"Complex mix of sections and generates"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auto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(1, 2);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 "s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to_string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a.c_str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SUCCEED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it-IT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auto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j = </a:t>
            </a:r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"B "s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to_string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(i)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 "s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to_string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a.c_str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SUCCEED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it-IT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auto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k = </a:t>
            </a:r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(5, 6);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a = std::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to_string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(i)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 "s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to_string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(j)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 "s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to_string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(k);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a.c_str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SUCCEED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4F80-0096-ECB6-D7CA-A804454A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DA982-A73B-FFAB-42CC-1F4156A0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F92B-E882-D2D6-BB1E-E25FEC02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Complex Generators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F8B57-80D3-B9BD-3FBD-B4315A830C75}"/>
              </a:ext>
            </a:extLst>
          </p:cNvPr>
          <p:cNvSpPr txBox="1"/>
          <p:nvPr/>
        </p:nvSpPr>
        <p:spPr>
          <a:xfrm>
            <a:off x="885824" y="2264152"/>
            <a:ext cx="96964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"Generating random 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ints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"[example][generator]"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"Deducing functions"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	auto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(take(100, filter([](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1; }, random(-100, 100))));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(i &gt; -100);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(i &lt; 100);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(i % 2 == 1);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2F164-B09B-7558-4E76-78D635EAFEBB}"/>
              </a:ext>
            </a:extLst>
          </p:cNvPr>
          <p:cNvSpPr txBox="1"/>
          <p:nvPr/>
        </p:nvSpPr>
        <p:spPr>
          <a:xfrm>
            <a:off x="838199" y="3649147"/>
            <a:ext cx="9744075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"Special values plus many random"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"[generator]"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it-IT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auto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(0, 2, take(100, random(300, 3000)));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 i &lt; 3)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"i&lt;3"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((i == 0 || i == 2));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else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INFO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"i among random set"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it-IT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((i &gt;= 300 &amp;&amp; i &lt;= 3000));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063E2-AAE2-3375-06ED-3E341DDDD3A4}"/>
              </a:ext>
            </a:extLst>
          </p:cNvPr>
          <p:cNvSpPr txBox="1"/>
          <p:nvPr/>
        </p:nvSpPr>
        <p:spPr>
          <a:xfrm>
            <a:off x="885824" y="1525488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"type conversion"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"[generators]"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	auto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GENERATE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(as&lt;std::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&gt;{},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"bb"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"ccc"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str.size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&gt; 0);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18D1161-75EC-5880-7B78-BE6D7343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2571AE-1B74-1898-E0CB-5B369F0E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8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047643-0E14-E0DC-2D38-DF95A71ED9B0}"/>
              </a:ext>
            </a:extLst>
          </p:cNvPr>
          <p:cNvSpPr txBox="1"/>
          <p:nvPr/>
        </p:nvSpPr>
        <p:spPr>
          <a:xfrm>
            <a:off x="771525" y="463942"/>
            <a:ext cx="9672638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one() {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"Assert that something is true (pass)"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"[require]"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"Assert that something is true (fail)"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"[require]"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"Assert that something is true (stop at first failure)"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"[require]"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WARN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"REQUIRE stops at first failure:"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"Assert that something is true (continue after failure)"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"[check]"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WARN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"CHECK continues after failure:"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CHECK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"Assert that something is false (stops at first failure)"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"[require-false]"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WARN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"REQUIRE_FALSE stops at first failure:"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REQUIRE_FALSE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REQUIRE_FALSE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!=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"Assert that something is false (continue after failure)"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"[check-false]"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WARN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"CHECK_FALSE continues after failure:"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CHECK_FALSE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REQUIRE_FALSE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(one()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!=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206AE-9AEB-D1A4-A58D-845251C6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A3042-26AC-E330-E6E8-448ED729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2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A3505C-5275-CF07-0530-B8F9675331E3}"/>
              </a:ext>
            </a:extLst>
          </p:cNvPr>
          <p:cNvSpPr txBox="1"/>
          <p:nvPr/>
        </p:nvSpPr>
        <p:spPr>
          <a:xfrm>
            <a:off x="733425" y="1062693"/>
            <a:ext cx="11049000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"vectors can be sized and resized"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"[vector]"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For each section, vector v is anew: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std::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 v(5);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== 5);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5);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"resizing bigger changes size and capacity"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v.resize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(10);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== 10);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10);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"resizing smaller changes size but not capacity"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v.resize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== 0);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5);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"reserving bigger changes capacity but not size"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v.reserve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(10);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== 5);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10);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SECTION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"reserving smaller does not change size or capacity"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v.reserve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== 5);</a:t>
            </a:r>
          </a:p>
          <a:p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5);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545A-A29C-8F49-E34E-4D8EFF86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D8008-FCCB-FC0C-FEA3-4C81F5F8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4405-86BC-5327-9CC9-9C85D2A3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Boundary Value Analysis and Equivalence Partitioning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0D89B-E93E-5B0D-80E7-90554C75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Deals with test case design strategies for Black-Box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9E1C4-D12D-C7FC-AD6E-8E59B85A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64A70-9F08-ACA4-4249-654FEF54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3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037E89-3BD6-EA86-6E52-B77B9E0AA8D3}"/>
              </a:ext>
            </a:extLst>
          </p:cNvPr>
          <p:cNvSpPr txBox="1"/>
          <p:nvPr/>
        </p:nvSpPr>
        <p:spPr>
          <a:xfrm>
            <a:off x="1900237" y="556825"/>
            <a:ext cx="86915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DBConnection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	static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DBConnection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createConnection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US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dbName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DBConnection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	bool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executeSQL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/*query*/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/*id*/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.length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== 0) {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			throw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logic_error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"empty SQL query argument"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ok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UniqueTestsFixture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UniqueTestsFixture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: conn(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DBConnection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createConnection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myDB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++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DBConnection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conn;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UniqueTestsFixture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TEST_CASE_METHOD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UniqueTestsFixture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"Create Employee/No Name"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"[create]"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REQUIRE_THROWS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conn.executeSQL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"INSERT INTO employee (id, name) VALUES (?, ?)"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TEST_CASE_METHOD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UniqueTestsFixture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"Create Employee/Normal"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"[create]"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conn.executeSQL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"INSERT INTO employee (id, name) VALUES (?, ?)"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"Joe Bloggs"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2BF4F-5B23-5EFB-0E0F-E0601EF0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CC2E-7BB5-2FB1-2505-037F3852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6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50A49E-2B71-3F14-13FA-DAC2287E8278}"/>
              </a:ext>
            </a:extLst>
          </p:cNvPr>
          <p:cNvSpPr txBox="1"/>
          <p:nvPr/>
        </p:nvSpPr>
        <p:spPr>
          <a:xfrm>
            <a:off x="1047749" y="681037"/>
            <a:ext cx="74533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SCENARIO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"vectors can be sized and resized"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"[vector]"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GIVEN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"A vector with some items"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std::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 v(5);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== 5);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5);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WHEN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"the size is increased"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v.resize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(10);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THEN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"the size and capacity change"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== 10);</a:t>
            </a:r>
          </a:p>
          <a:p>
            <a:pPr lvl="2"/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10);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	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WHEN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"the size is reduced"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v.resize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pPr lvl="4"/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THEN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"the size changes but not capacity"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4"/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== 0);</a:t>
            </a:r>
          </a:p>
          <a:p>
            <a:pPr lvl="4"/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5);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	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WHEN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"more capacity is reserved"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v.reserve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(10);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THEN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"the capacity changes but not the size"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== 5);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10);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	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WHEN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"less capacity is reserved"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v.reserve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THEN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"neither size nor capacity are changed"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v.size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== 5);</a:t>
            </a:r>
          </a:p>
          <a:p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				REQUIRE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5);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	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E167A-F874-F881-C730-0256A6FB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EC71E-931D-8A10-FDDF-335E2DC8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AEB-B400-C924-1AB2-1237F3BA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Integration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6E83-A00D-8046-EB69-9AE6A34D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Catch with a build server occurs on top of “reporters”</a:t>
            </a:r>
          </a:p>
          <a:p>
            <a:pPr lvl="1"/>
            <a:r>
              <a:rPr lang="en-US" dirty="0"/>
              <a:t>Reporters available:</a:t>
            </a:r>
          </a:p>
          <a:p>
            <a:pPr lvl="2"/>
            <a:r>
              <a:rPr lang="en-US" dirty="0"/>
              <a:t>-r  xml</a:t>
            </a:r>
          </a:p>
          <a:p>
            <a:pPr lvl="3"/>
            <a:r>
              <a:rPr lang="en-US" dirty="0"/>
              <a:t>Writes the output in an XML format that is specific to Catch</a:t>
            </a:r>
          </a:p>
          <a:p>
            <a:pPr lvl="2"/>
            <a:r>
              <a:rPr lang="en-US" dirty="0"/>
              <a:t>-r </a:t>
            </a:r>
            <a:r>
              <a:rPr lang="en-US" dirty="0" err="1"/>
              <a:t>junit</a:t>
            </a:r>
            <a:endParaRPr lang="en-US" dirty="0"/>
          </a:p>
          <a:p>
            <a:pPr lvl="3"/>
            <a:r>
              <a:rPr lang="en-US" dirty="0"/>
              <a:t>Writes the output in an XML format that mimics JUnit ANT schema</a:t>
            </a:r>
          </a:p>
          <a:p>
            <a:pPr lvl="3"/>
            <a:r>
              <a:rPr lang="en-US" dirty="0"/>
              <a:t>Looses some more advanced Catch features</a:t>
            </a:r>
          </a:p>
          <a:p>
            <a:pPr lvl="2"/>
            <a:r>
              <a:rPr lang="en-US" dirty="0"/>
              <a:t>-r </a:t>
            </a:r>
            <a:r>
              <a:rPr lang="en-US" dirty="0" err="1"/>
              <a:t>teamcity</a:t>
            </a:r>
            <a:endParaRPr lang="en-US" dirty="0"/>
          </a:p>
          <a:p>
            <a:pPr lvl="3"/>
            <a:r>
              <a:rPr lang="en-US" dirty="0"/>
              <a:t>Writes TeamCity service messages to </a:t>
            </a:r>
            <a:r>
              <a:rPr lang="en-US" dirty="0" err="1"/>
              <a:t>stdout</a:t>
            </a:r>
            <a:endParaRPr lang="en-US" dirty="0"/>
          </a:p>
          <a:p>
            <a:pPr lvl="2"/>
            <a:r>
              <a:rPr lang="en-US" dirty="0"/>
              <a:t>-r tap</a:t>
            </a:r>
          </a:p>
          <a:p>
            <a:pPr lvl="2"/>
            <a:r>
              <a:rPr lang="en-US" dirty="0"/>
              <a:t>-r </a:t>
            </a:r>
            <a:r>
              <a:rPr lang="en-US" dirty="0" err="1"/>
              <a:t>sonarcube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E06B0-5B1E-D5FC-AE6F-7B911609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92020-FCC2-412D-538C-05F5D0B2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7414-3CE0-3D5A-BF09-F8997246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3253-A4BE-5629-25BF-31A3DCE4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the total number of test cases to a finite set of testable test cases, covering maximum requirements</a:t>
            </a:r>
          </a:p>
          <a:p>
            <a:pPr lvl="1"/>
            <a:r>
              <a:rPr lang="en-US" dirty="0"/>
              <a:t>Test cases are placed into equivalence classes; one test is picked from each class while testing</a:t>
            </a:r>
          </a:p>
          <a:p>
            <a:r>
              <a:rPr lang="en-US" dirty="0"/>
              <a:t>Example functionality:</a:t>
            </a:r>
          </a:p>
          <a:p>
            <a:pPr lvl="1"/>
            <a:r>
              <a:rPr lang="en-US" dirty="0"/>
              <a:t>Testing an input box accepting numbers from 1 to 1000 – no need to write 1000 tests!</a:t>
            </a:r>
          </a:p>
          <a:p>
            <a:pPr lvl="1"/>
            <a:r>
              <a:rPr lang="en-US" dirty="0"/>
              <a:t>Rather create 3 equivalence classes:</a:t>
            </a:r>
          </a:p>
          <a:p>
            <a:pPr lvl="2"/>
            <a:r>
              <a:rPr lang="en-US" dirty="0"/>
              <a:t>Input data class with all valid inputs – pick a single value from 1-1000 as a valid test case</a:t>
            </a:r>
          </a:p>
          <a:p>
            <a:pPr lvl="2"/>
            <a:r>
              <a:rPr lang="en-US" dirty="0"/>
              <a:t>Input data class with values below lower limit – pick any value &lt; 1</a:t>
            </a:r>
          </a:p>
          <a:p>
            <a:pPr lvl="2"/>
            <a:r>
              <a:rPr lang="en-US" dirty="0"/>
              <a:t>Input data class with values above upper limit – pick any value &gt; 1000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42F54-126F-98D7-AB17-296FD04A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D939B-C90C-EBDB-0F2A-B2C17969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082F-033C-67CE-8422-E53BFAE8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Boundary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2832-9ADA-6F14-60D0-2E2D12E4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Accepted </a:t>
            </a:r>
            <a:r>
              <a:rPr lang="en-US" dirty="0" err="1"/>
              <a:t>asumption</a:t>
            </a:r>
            <a:r>
              <a:rPr lang="en-US" dirty="0"/>
              <a:t>: input values at the extreme ends of the input domain cause the most errors in the system</a:t>
            </a:r>
          </a:p>
          <a:p>
            <a:r>
              <a:rPr lang="en-US" dirty="0"/>
              <a:t>Test cases selected at boundaries of the equivalence classes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Exactly at the input boundaries (1 and 1000)</a:t>
            </a:r>
          </a:p>
          <a:p>
            <a:pPr lvl="1"/>
            <a:r>
              <a:rPr lang="en-US" dirty="0"/>
              <a:t>Values just below extremes (0,999)</a:t>
            </a:r>
          </a:p>
          <a:p>
            <a:pPr lvl="1"/>
            <a:r>
              <a:rPr lang="en-US" dirty="0"/>
              <a:t>Values just above extremes (2,1001)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DC7FD-4D91-C93B-C483-6C92A32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89F70-E841-8472-3E19-76837E3E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76D7-1553-CFA1-EC7E-F01B0E9F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Behavior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7AB1-CEB6-B20F-0149-8D29D653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extension of TDD</a:t>
            </a:r>
          </a:p>
          <a:p>
            <a:r>
              <a:rPr lang="en-US" dirty="0"/>
              <a:t>Illustrates developing a feature based on its behavior</a:t>
            </a:r>
          </a:p>
          <a:p>
            <a:pPr lvl="1"/>
            <a:r>
              <a:rPr lang="en-US" dirty="0"/>
              <a:t>behavior which is stated with clarity and simplicity understood by technical and non-technical people alike</a:t>
            </a:r>
          </a:p>
          <a:p>
            <a:pPr lvl="1"/>
            <a:r>
              <a:rPr lang="en-US" dirty="0"/>
              <a:t>Provides a platform for programmers, testers, analysts so as to collaborate and understand the requirement. The requirement is documented.</a:t>
            </a:r>
          </a:p>
          <a:p>
            <a:pPr lvl="1"/>
            <a:r>
              <a:rPr lang="en-US" dirty="0"/>
              <a:t>This approach is about the final behavior of the system or how it should behave and does NOT talk about how the system should be designed or implemented</a:t>
            </a:r>
          </a:p>
          <a:p>
            <a:pPr lvl="1"/>
            <a:r>
              <a:rPr lang="en-US" dirty="0"/>
              <a:t>Emphasizes on both aspects of 	quality:</a:t>
            </a:r>
          </a:p>
          <a:p>
            <a:pPr lvl="2"/>
            <a:r>
              <a:rPr lang="en-US" dirty="0"/>
              <a:t>Meet the requirement</a:t>
            </a:r>
          </a:p>
          <a:p>
            <a:pPr lvl="2"/>
            <a:r>
              <a:rPr lang="en-US" dirty="0"/>
              <a:t>Fit for use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D9E15-A5C5-F8E1-AD89-191E942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3969-17C5-D1A3-25E6-53F5C7F5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BACA-CC5D-8966-175A-30A680CC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BDD?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4961-A9B6-51BD-FAB1-FBB7154E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reduces the bugs found at a later stage of development which is very costly</a:t>
            </a:r>
          </a:p>
          <a:p>
            <a:r>
              <a:rPr lang="en-US" dirty="0"/>
              <a:t>These kinds of bugs often result in requirements not well understood</a:t>
            </a:r>
          </a:p>
          <a:p>
            <a:r>
              <a:rPr lang="en-US" dirty="0"/>
              <a:t>Requirements are not always interpreted in a same manner by all the development team</a:t>
            </a:r>
          </a:p>
          <a:p>
            <a:pPr lvl="1"/>
            <a:r>
              <a:rPr lang="en-US" dirty="0"/>
              <a:t>It is critical that everybody understand and interpret the SAME requirements</a:t>
            </a:r>
          </a:p>
          <a:p>
            <a:pPr lvl="1"/>
            <a:r>
              <a:rPr lang="en-US" dirty="0"/>
              <a:t>The entire team must be directed and focused on meeting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BCC27-3218-96BB-C218-3BF6EAD5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81474-2812-77AA-7830-6367D393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F16D-1A8A-4F71-ADF4-511D0C76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allows the development team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63C5-43A6-A6A3-6B16-1E41C845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standard approach to define the requirement in simple English</a:t>
            </a:r>
          </a:p>
          <a:p>
            <a:r>
              <a:rPr lang="en-US" dirty="0"/>
              <a:t>Provide and have examples that explains the requirements</a:t>
            </a:r>
          </a:p>
          <a:p>
            <a:r>
              <a:rPr lang="en-US" dirty="0"/>
              <a:t>Provide a common platform which enables the technical and non-technical to collaborate and come together and be on the same page to understand and implement the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7FAEE-AA7C-473B-83B4-B6D1782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Juan Dent Herrera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41703-9707-42C7-4E1F-4EFE9A9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C7E2-F043-4511-B738-07F551E504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12240</TotalTime>
  <Words>5578</Words>
  <Application>Microsoft Office PowerPoint</Application>
  <PresentationFormat>Widescreen</PresentationFormat>
  <Paragraphs>759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Cascadia Mono</vt:lpstr>
      <vt:lpstr>Consolas</vt:lpstr>
      <vt:lpstr>inherit</vt:lpstr>
      <vt:lpstr>ui-monospace</vt:lpstr>
      <vt:lpstr>Office Theme</vt:lpstr>
      <vt:lpstr>Testing and Development in C++</vt:lpstr>
      <vt:lpstr>We will see these terms using Catch2 in C++</vt:lpstr>
      <vt:lpstr>Test Driven Development</vt:lpstr>
      <vt:lpstr>Boundary Value Analysis and Equivalence Partitioning</vt:lpstr>
      <vt:lpstr>Equivalence Partitioning</vt:lpstr>
      <vt:lpstr>Boundary Value Analysis</vt:lpstr>
      <vt:lpstr>Behavior Driven Development</vt:lpstr>
      <vt:lpstr>Why BDD?</vt:lpstr>
      <vt:lpstr>BDD allows the development team to:</vt:lpstr>
      <vt:lpstr>BDD Example</vt:lpstr>
      <vt:lpstr>Acceptance Test-Driven Development</vt:lpstr>
      <vt:lpstr>TDD, BDD and ATDD: compared</vt:lpstr>
      <vt:lpstr>PowerPoint Presentation</vt:lpstr>
      <vt:lpstr>Pyramid Constituents</vt:lpstr>
      <vt:lpstr>Catch2</vt:lpstr>
      <vt:lpstr> How to install Catch2</vt:lpstr>
      <vt:lpstr>Install Catch2</vt:lpstr>
      <vt:lpstr>Via CMake Add package to CMakeLists.txt</vt:lpstr>
      <vt:lpstr>Not using CMake?</vt:lpstr>
      <vt:lpstr>Add Catch2 support for a project</vt:lpstr>
      <vt:lpstr>A more complete runsettings file could contain:</vt:lpstr>
      <vt:lpstr>Specifying which Tests to Run</vt:lpstr>
      <vt:lpstr>REQUIRE AND CHECK</vt:lpstr>
      <vt:lpstr>PowerPoint Presentation</vt:lpstr>
      <vt:lpstr>Examples</vt:lpstr>
      <vt:lpstr>Matcher expressions</vt:lpstr>
      <vt:lpstr>Matchers that work with std::string</vt:lpstr>
      <vt:lpstr>Matchers that work with std::vector</vt:lpstr>
      <vt:lpstr>Matchers for using floating numbers</vt:lpstr>
      <vt:lpstr>Benchmark</vt:lpstr>
      <vt:lpstr>Benchmark</vt:lpstr>
      <vt:lpstr>Configuration</vt:lpstr>
      <vt:lpstr>Event Listeners</vt:lpstr>
      <vt:lpstr>Implementing an Event Listener</vt:lpstr>
      <vt:lpstr>Generators:  _data driven/parametrized test cases_ </vt:lpstr>
      <vt:lpstr>Complex Mix of Sections and Generates</vt:lpstr>
      <vt:lpstr>More Complex Generators</vt:lpstr>
      <vt:lpstr>PowerPoint Presentation</vt:lpstr>
      <vt:lpstr>PowerPoint Presentation</vt:lpstr>
      <vt:lpstr>PowerPoint Presentation</vt:lpstr>
      <vt:lpstr>PowerPoint Presentation</vt:lpstr>
      <vt:lpstr>Continuous Integration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Catch2</dc:title>
  <dc:creator>Juan Dent</dc:creator>
  <cp:lastModifiedBy>Juan Dent</cp:lastModifiedBy>
  <cp:revision>1</cp:revision>
  <dcterms:created xsi:type="dcterms:W3CDTF">2023-05-27T16:02:31Z</dcterms:created>
  <dcterms:modified xsi:type="dcterms:W3CDTF">2023-06-14T23:22:06Z</dcterms:modified>
</cp:coreProperties>
</file>