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7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CD37-602D-644A-98BC-97C116B1362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24D8-EB63-6B4F-B6B2-9BC555E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570" y="2248630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029" y="2254358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3029" y="3485312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29" y="1006174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74299" y="1006174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9219" y="2246738"/>
            <a:ext cx="165100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1499" y="2247319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1"/>
          </p:cNvCxnSpPr>
          <p:nvPr/>
        </p:nvCxnSpPr>
        <p:spPr>
          <a:xfrm rot="5400000" flipH="1" flipV="1">
            <a:off x="2713931" y="959533"/>
            <a:ext cx="876696" cy="17014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3124490" y="2614390"/>
            <a:ext cx="878539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2716818" y="2564861"/>
            <a:ext cx="870922" cy="1701499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4582622" y="3241945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2"/>
          </p:cNvCxnSpPr>
          <p:nvPr/>
        </p:nvCxnSpPr>
        <p:spPr>
          <a:xfrm rot="5400000" flipH="1" flipV="1">
            <a:off x="4574007" y="2002376"/>
            <a:ext cx="516664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 flipV="1">
            <a:off x="5648949" y="2620117"/>
            <a:ext cx="41255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707419" y="2612497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9042737" y="1992216"/>
            <a:ext cx="50904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7035427" y="1591780"/>
            <a:ext cx="872814" cy="364577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162252" y="110479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62252" y="357407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162252" y="233959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718969" y="234311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94719" y="1865250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two</a:t>
            </a:r>
            <a:endParaRPr 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6884459" y="3574073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671649" y="23395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5989" y="1773458"/>
            <a:ext cx="74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to,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25989" y="1932843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reads from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825989" y="301737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25989" y="3181027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7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7" name="Elbow Connector 16"/>
          <p:cNvCxnSpPr>
            <a:stCxn id="4" idx="2"/>
            <a:endCxn id="5" idx="2"/>
          </p:cNvCxnSpPr>
          <p:nvPr/>
        </p:nvCxnSpPr>
        <p:spPr>
          <a:xfrm rot="16200000" flipH="1">
            <a:off x="4989471" y="339318"/>
            <a:ext cx="12700" cy="4583722"/>
          </a:xfrm>
          <a:prstGeom prst="bentConnector3">
            <a:avLst>
              <a:gd name="adj1" fmla="val 226666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262564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944" y="109985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9944" y="294558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7022" y="3752950"/>
            <a:ext cx="1594095" cy="71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629" y="2184448"/>
            <a:ext cx="27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 button pressed: emit on</a:t>
            </a:r>
            <a:endParaRPr lang="en-US"/>
          </a:p>
        </p:txBody>
      </p: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>
            <a:off x="3506502" y="2215010"/>
            <a:ext cx="2965937" cy="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</p:cNvCxnSpPr>
          <p:nvPr/>
        </p:nvCxnSpPr>
        <p:spPr>
          <a:xfrm rot="16200000" flipH="1">
            <a:off x="2753295" y="2575494"/>
            <a:ext cx="1424352" cy="153572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3"/>
          </p:cNvCxnSpPr>
          <p:nvPr/>
        </p:nvCxnSpPr>
        <p:spPr>
          <a:xfrm rot="5400000">
            <a:off x="5825652" y="2656645"/>
            <a:ext cx="1481147" cy="1430215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4292315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7445" y="1235318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 button pressed: emit off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>
            <a:off x="1234983" y="1792489"/>
            <a:ext cx="939149" cy="860832"/>
          </a:xfrm>
          <a:prstGeom prst="arc">
            <a:avLst>
              <a:gd name="adj1" fmla="val 3561012"/>
              <a:gd name="adj2" fmla="val 178026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572650" y="4263454"/>
            <a:ext cx="939149" cy="860832"/>
          </a:xfrm>
          <a:prstGeom prst="arc">
            <a:avLst>
              <a:gd name="adj1" fmla="val 3561012"/>
              <a:gd name="adj2" fmla="val 1804235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01149" y="299303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Door</a:t>
            </a:r>
          </a:p>
          <a:p>
            <a:pPr algn="r"/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7682" y="2993031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opened:</a:t>
            </a:r>
          </a:p>
          <a:p>
            <a:r>
              <a:rPr lang="en-US" dirty="0" smtClean="0"/>
              <a:t>emit off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72641" y="4613352"/>
            <a:ext cx="16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Power level set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6116" y="1890603"/>
            <a:ext cx="95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Power</a:t>
            </a:r>
          </a:p>
          <a:p>
            <a:pPr algn="r"/>
            <a:r>
              <a:rPr lang="en-US" dirty="0" smtClean="0"/>
              <a:t>level set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445933" y="2624831"/>
            <a:ext cx="811089" cy="11281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00163" y="2839721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    closed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517" y="26285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Recharge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38117" y="1375506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Recharge</a:t>
            </a:r>
          </a:p>
          <a:p>
            <a:pPr algn="ctr"/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38117" y="38731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Wander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9383" y="1375505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9383" y="3873172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</a:p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9" name="Elbow Connector 8"/>
          <p:cNvCxnSpPr>
            <a:stCxn id="7" idx="1"/>
            <a:endCxn id="5" idx="3"/>
          </p:cNvCxnSpPr>
          <p:nvPr/>
        </p:nvCxnSpPr>
        <p:spPr>
          <a:xfrm rot="10800000" flipV="1">
            <a:off x="5055903" y="1791674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4" idx="0"/>
          </p:cNvCxnSpPr>
          <p:nvPr/>
        </p:nvCxnSpPr>
        <p:spPr>
          <a:xfrm rot="10800000" flipV="1">
            <a:off x="1605411" y="1791675"/>
            <a:ext cx="1832707" cy="83689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2107548" y="2958773"/>
            <a:ext cx="828431" cy="183270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>
            <a:off x="6775612" y="3040508"/>
            <a:ext cx="1665328" cy="1270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7" idx="3"/>
          </p:cNvCxnSpPr>
          <p:nvPr/>
        </p:nvCxnSpPr>
        <p:spPr>
          <a:xfrm flipV="1">
            <a:off x="8417168" y="1791675"/>
            <a:ext cx="12700" cy="2497667"/>
          </a:xfrm>
          <a:prstGeom prst="bentConnector3">
            <a:avLst>
              <a:gd name="adj1" fmla="val 500000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6" idx="3"/>
          </p:cNvCxnSpPr>
          <p:nvPr/>
        </p:nvCxnSpPr>
        <p:spPr>
          <a:xfrm rot="10800000" flipV="1">
            <a:off x="5055903" y="4289341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8" idx="2"/>
          </p:cNvCxnSpPr>
          <p:nvPr/>
        </p:nvCxnSpPr>
        <p:spPr>
          <a:xfrm rot="5400000" flipH="1" flipV="1">
            <a:off x="5927642" y="3024879"/>
            <a:ext cx="1" cy="3361266"/>
          </a:xfrm>
          <a:prstGeom prst="bentConnector3">
            <a:avLst>
              <a:gd name="adj1" fmla="val -2286000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19368" y="4588933"/>
            <a:ext cx="1118748" cy="4762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0909" y="4827045"/>
            <a:ext cx="6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4474" y="4937016"/>
            <a:ext cx="21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intruder detected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599" y="3920010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85466" y="2849167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31490" y="2723692"/>
            <a:ext cx="146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proximity </a:t>
            </a:r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1599" y="1415668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40800" y="1153812"/>
            <a:ext cx="216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found </a:t>
            </a:r>
            <a:r>
              <a:rPr lang="en-US" smtClean="0"/>
              <a:t>recharge station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6294" y="3915167"/>
            <a:ext cx="21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full</a:t>
            </a:r>
            <a:endParaRPr lang="en-US" dirty="0"/>
          </a:p>
        </p:txBody>
      </p:sp>
      <p:cxnSp>
        <p:nvCxnSpPr>
          <p:cNvPr id="53" name="Elbow Connector 52"/>
          <p:cNvCxnSpPr>
            <a:stCxn id="6" idx="0"/>
            <a:endCxn id="5" idx="2"/>
          </p:cNvCxnSpPr>
          <p:nvPr/>
        </p:nvCxnSpPr>
        <p:spPr>
          <a:xfrm rot="5400000" flipH="1" flipV="1">
            <a:off x="3414346" y="3040509"/>
            <a:ext cx="1665328" cy="1270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368" y="2855842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101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18</cp:revision>
  <dcterms:created xsi:type="dcterms:W3CDTF">2019-02-19T17:10:22Z</dcterms:created>
  <dcterms:modified xsi:type="dcterms:W3CDTF">2019-02-22T04:27:13Z</dcterms:modified>
</cp:coreProperties>
</file>