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CA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CA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CA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CA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CA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CA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CA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FA8B1329-2F6F-45A4-B34A-4E11ED40ECB2}" type="slidenum">
              <a:rPr b="1" lang="en-CA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CA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CA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CA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CA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CA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CA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CA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CA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CA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A133537-B97E-4B8A-8F87-F283E6E34B75}" type="slidenum">
              <a:rPr b="1" lang="en-CA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CA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CA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Noto Sans Black"/>
              </a:rPr>
              <a:t>PICO</a:t>
            </a:r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P – Pacientes con desórdenes linfoproliferativos CD20 positivos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I – Esquemas basados en obinutuzumab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C - </a:t>
            </a: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Esquemas basados en rituximab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O – Eventos adversos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Noto Sans Black"/>
              </a:rPr>
              <a:t>Criterios de inclusión y exclusión</a:t>
            </a:r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Inclusión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Solo ECAs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Cualquier combinación de rituximab u obinutuzumab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Cualquiera de 3 linfomas en específicio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Sin restricción de idioma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</a:t>
            </a: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Sin restricción de fecha de pub.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Sin restricción del estado de publicación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Incluyes todas las lineas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Noto Sans Black"/>
              </a:rPr>
              <a:t>Criterios de inclusión y exclusión</a:t>
            </a:r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Exclusión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Estudios observacionales, series de casos, reportes, etc.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Linfomas de Hodgkin, Síndromes mieoloproliferativos, Linfomas de células del manto, Linfomas de la zona marginal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Noto Sans Black"/>
              </a:rPr>
              <a:t>Calidad</a:t>
            </a:r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ROB de Cochrane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Noto Sans Black"/>
              </a:rPr>
              <a:t>Estrategia de búsqueda</a:t>
            </a:r>
            <a:endParaRPr b="1" lang="en-CA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obinutuzumab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rituximab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+ 3 tipo de  linfomas CD20 positivas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Eas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ECAs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Noto Sans SemiBold"/>
              </a:rPr>
              <a:t>+ No queremos enfermedades autoinmunes </a:t>
            </a:r>
            <a:endParaRPr b="1" lang="en-CA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2021-12-18T10:23:25Z</dcterms:created>
  <dc:creator/>
  <dc:description/>
  <dc:language>en-CA</dc:language>
  <cp:lastModifiedBy/>
  <dcterms:modified xsi:type="dcterms:W3CDTF">2021-12-18T16:07:41Z</dcterms:modified>
  <cp:revision>2</cp:revision>
  <dc:subject/>
  <dc:title>Alizarin</dc:title>
</cp:coreProperties>
</file>