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sldIdLst>
    <p:sldId id="256" r:id="rId2"/>
    <p:sldId id="265" r:id="rId3"/>
    <p:sldId id="257" r:id="rId4"/>
    <p:sldId id="264" r:id="rId5"/>
    <p:sldId id="266" r:id="rId6"/>
    <p:sldId id="267" r:id="rId7"/>
    <p:sldId id="268" r:id="rId8"/>
    <p:sldId id="261" r:id="rId9"/>
    <p:sldId id="262" r:id="rId10"/>
    <p:sldId id="263" r:id="rId11"/>
    <p:sldId id="259" r:id="rId12"/>
    <p:sldId id="271" r:id="rId13"/>
    <p:sldId id="269" r:id="rId14"/>
    <p:sldId id="260" r:id="rId15"/>
    <p:sldId id="270" r:id="rId16"/>
    <p:sldId id="272" r:id="rId17"/>
    <p:sldId id="273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 Math" panose="02040503050406030204" pitchFamily="18" charset="0"/>
      <p:regular r:id="rId2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0DDA6-4FE3-4871-AC04-035577E6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E6D287-F678-41EA-9DCB-784F45587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BC237-6F50-4472-B191-FB0DC99A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711DD-DEEA-4C09-B90F-5D9A7FB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FCBA9-B1E3-4746-BBB6-63B3FE2C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198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ADCDE-C1ED-481D-A13C-3A688DC7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49F5EC-630A-4ED8-AE9F-E90A13F4C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B67F5-5AD9-40C8-9B8E-EDA80F68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2E86A-CAB1-4F3D-A0B4-27F5E9BD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39C767-68F8-4ED3-8B2B-160398F2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4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EDBFC4-E977-42C6-892C-037CA23E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DD7BF4-D82D-4BDF-92B7-ACDDD7F4D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323C5-8738-4FCC-9817-23016E36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7C594-E7D6-4C02-A839-1FD9779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EE7EC-8685-4BB4-AC58-EEFF52AC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9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26883-085C-496A-8E61-66EF7B6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53EA8-A612-4123-B5E6-81A7C59D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B03AE-ABC2-4556-BA45-F740C6D1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87C14E-37FB-4B8E-9EDD-C078513A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9B843-9D8F-4AE7-8762-1003B4CF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2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7599A-C281-41EE-AF17-D15E3A0C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AC2993-9024-4C0F-B10E-6EC890B6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04802E-B9A8-42E9-B772-718C452A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CAA2C-E4E8-4B61-BD6A-12B1CAAF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98638-8DCB-482D-801B-997BF482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5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15B9F-2CDB-462E-8B04-923419CE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B4361D-0B1C-4B43-B3ED-59443857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4B5925-A1F8-4697-91FD-1B6197EBC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3F3136-8B71-42C3-9608-6974EA9E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70ECE7-9F06-4C3E-BA60-9D2CC0A1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1E097-5333-4FC2-B78B-3197F86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7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30F90-DFE6-43E6-8D57-6C47DCF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97BB8-D808-4647-A445-67DCB24A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268ADB-8FC4-441E-914F-F01F4128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1D44CB-31C0-456C-9DB2-7AB3C813A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97111-BF7E-455A-B4D8-E62B9B198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A3C413-A182-4B20-8A87-D4715F25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BC5B04-8380-4AEF-82FE-F2553DEB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461028-1E24-4133-8691-01A46F45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3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4A1-99EA-4941-8F03-771B0251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461991-9A4E-4CD1-90F4-8AA7A486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3A63FB-4A90-4203-9EC0-EE342CB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A9330D-71F3-43B3-A81A-4CAC29A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71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4D2049-8686-4A87-8975-C72AC7D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F4D5EB-E2A9-4DDB-B09F-AD668BB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53D6A-5642-4B19-8C89-571BC048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71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1E7F-AF56-4033-8F7B-698E7C1A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AA4B2-4E48-43E4-BFDB-5D2DAE54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047DE7-9DF2-4322-8E2F-CE2C4D713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C6BFD-8428-4472-B851-4554396B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1E6E0A-E5EC-44AC-940A-0E06A76F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EE96CB-BE1A-4E5D-805B-C9F30D0D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1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4434-60D6-43F5-B657-E2EEC403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1CD906-43BC-49E4-9E8D-C7C461DE3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2EEE4C-443D-4A6D-9971-A6DAA6775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D8D3E6-BCC4-4C9D-A293-1A7AFC5A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32751F-DF32-4751-9192-B1C2F500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49D579-E367-4580-9D87-C2BFA7BC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9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BADFB2-C611-447B-8A28-17E1C281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B2D81-E592-4C80-9BF9-ADD6DD15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84DBA-C1B6-4B96-881E-6A0D204AB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8382-0E37-483B-9E19-70DE876F764F}" type="datetimeFigureOut">
              <a:rPr lang="de-DE" smtClean="0"/>
              <a:pPr/>
              <a:t>06.09.21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7103D-8C71-4C25-8B05-614648DDE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FD3499-A613-4E52-8C07-81AC30410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831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dpi.com/1999-4893/13/11/279/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uml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C37F8-90C4-411E-804F-6D4073BAA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Visualisierung von Authentication </a:t>
            </a:r>
            <a:r>
              <a:rPr lang="de-CH" dirty="0" err="1"/>
              <a:t>Flows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CAB8BC-B02D-46C5-A5C0-D7AAAE8B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87" y="4151670"/>
            <a:ext cx="1620205" cy="1620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7954CD-4E15-4481-B004-EE11366EC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34" y="5228874"/>
            <a:ext cx="2057687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5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9A8861A-04E8-F244-9C35-BF4236397248}"/>
              </a:ext>
            </a:extLst>
          </p:cNvPr>
          <p:cNvSpPr/>
          <p:nvPr/>
        </p:nvSpPr>
        <p:spPr>
          <a:xfrm>
            <a:off x="5338020" y="5614988"/>
            <a:ext cx="35666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hlinkClick r:id="rId2"/>
              </a:rPr>
              <a:t>https://</a:t>
            </a:r>
            <a:r>
              <a:rPr lang="de-DE" sz="1200" dirty="0" err="1">
                <a:hlinkClick r:id="rId2"/>
              </a:rPr>
              <a:t>www.mdpi.com</a:t>
            </a:r>
            <a:r>
              <a:rPr lang="de-DE" sz="1200" dirty="0">
                <a:hlinkClick r:id="rId2"/>
              </a:rPr>
              <a:t>/1999-4893/13/11/279/</a:t>
            </a:r>
            <a:r>
              <a:rPr lang="de-DE" sz="1200" dirty="0" err="1">
                <a:hlinkClick r:id="rId2"/>
              </a:rPr>
              <a:t>htm</a:t>
            </a:r>
            <a:endParaRPr lang="de-DE" sz="1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CB248E-29D5-A94F-953F-47C8DE08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5195896" cy="5143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2D90256-D204-EA41-91C6-8D412B877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96" y="2049067"/>
            <a:ext cx="3537197" cy="22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4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1597E-2181-4966-91D2-254CEF9C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Lösungskonzept </a:t>
            </a:r>
            <a:r>
              <a:rPr lang="de-CH" dirty="0" err="1"/>
              <a:t>Treewalk</a:t>
            </a:r>
            <a:br>
              <a:rPr lang="de-CH" dirty="0"/>
            </a:br>
            <a:r>
              <a:rPr lang="de-CH" dirty="0"/>
              <a:t>Parse </a:t>
            </a:r>
            <a:r>
              <a:rPr lang="de-CH" dirty="0" err="1"/>
              <a:t>medusa-configuration.xml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4DDF5A-3171-44EE-ADD4-5B2BB2C5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8648"/>
            <a:ext cx="7468642" cy="17147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3A3F88A-7979-4812-B4B5-69950E5F4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8" y="4419352"/>
            <a:ext cx="7971503" cy="1757497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B4B914A-4E34-4F65-91E9-CF5E03107381}"/>
              </a:ext>
            </a:extLst>
          </p:cNvPr>
          <p:cNvCxnSpPr>
            <a:cxnSpLocks/>
          </p:cNvCxnSpPr>
          <p:nvPr/>
        </p:nvCxnSpPr>
        <p:spPr>
          <a:xfrm>
            <a:off x="4984416" y="3054878"/>
            <a:ext cx="1951643" cy="1364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6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FC2E5E-90AB-4A2B-95FA-7992FFC1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2271"/>
            <a:ext cx="78867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dirty="0" err="1"/>
              <a:t>Lösungskonzept</a:t>
            </a:r>
            <a:r>
              <a:rPr lang="en-US" sz="3600" dirty="0"/>
              <a:t> </a:t>
            </a:r>
            <a:r>
              <a:rPr lang="en-US" sz="3600" dirty="0" err="1"/>
              <a:t>Treewalk</a:t>
            </a:r>
            <a:br>
              <a:rPr lang="en-US" sz="3600" dirty="0"/>
            </a:br>
            <a:r>
              <a:rPr lang="en-US" sz="3600" dirty="0" err="1"/>
              <a:t>Rekursive</a:t>
            </a:r>
            <a:r>
              <a:rPr lang="en-US" sz="3600" dirty="0"/>
              <a:t> </a:t>
            </a:r>
            <a:r>
              <a:rPr lang="en-US" sz="3600" dirty="0" err="1"/>
              <a:t>Funktion</a:t>
            </a:r>
            <a:endParaRPr lang="en-US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5E62A0-262F-477F-9615-CFB9FB97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3" b="2"/>
          <a:stretch/>
        </p:blipFill>
        <p:spPr>
          <a:xfrm>
            <a:off x="628650" y="1845426"/>
            <a:ext cx="788441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1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1597E-2181-4966-91D2-254CEF9C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Plantuml</a:t>
            </a:r>
            <a:br>
              <a:rPr lang="de-CH" dirty="0"/>
            </a:br>
            <a:r>
              <a:rPr lang="de-CH" dirty="0" err="1"/>
              <a:t>Treewalk</a:t>
            </a:r>
            <a:r>
              <a:rPr lang="de-CH" dirty="0"/>
              <a:t> erzeugt «</a:t>
            </a:r>
            <a:r>
              <a:rPr lang="de-CH" dirty="0" err="1"/>
              <a:t>code</a:t>
            </a:r>
            <a:r>
              <a:rPr lang="de-CH" dirty="0"/>
              <a:t>» für </a:t>
            </a:r>
            <a:r>
              <a:rPr lang="de-CH" dirty="0" err="1"/>
              <a:t>plantuml</a:t>
            </a:r>
            <a:r>
              <a:rPr lang="de-CH" dirty="0"/>
              <a:t> </a:t>
            </a:r>
            <a:r>
              <a:rPr lang="de-CH" dirty="0" err="1"/>
              <a:t>mindmap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EBB2EB-B5DE-4659-9251-5CF03525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3" y="2292973"/>
            <a:ext cx="8332723" cy="241284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C4BFEDA-8E31-4DB8-B721-5B97E06BDE1E}"/>
              </a:ext>
            </a:extLst>
          </p:cNvPr>
          <p:cNvSpPr/>
          <p:nvPr/>
        </p:nvSpPr>
        <p:spPr>
          <a:xfrm>
            <a:off x="547032" y="6017031"/>
            <a:ext cx="229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hlinkClick r:id="rId3"/>
              </a:rPr>
              <a:t>https://plantuml.com/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438E14-BD7F-4C0A-9E7D-C4CC07F2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068" y="5175109"/>
            <a:ext cx="368668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rk tools on a red background">
            <a:extLst>
              <a:ext uri="{FF2B5EF4-FFF2-40B4-BE49-F238E27FC236}">
                <a16:creationId xmlns:a16="http://schemas.microsoft.com/office/drawing/2014/main" id="{7F0663F4-2E26-4637-8F68-EA8A1A7EF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67" r="-1" b="-1"/>
          <a:stretch/>
        </p:blipFill>
        <p:spPr>
          <a:xfrm>
            <a:off x="240030" y="320040"/>
            <a:ext cx="8661654" cy="43034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4782312"/>
            <a:ext cx="8661654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48A478-305C-4786-AF6C-EAFE6C56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09083"/>
            <a:ext cx="2167128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300">
                <a:solidFill>
                  <a:schemeClr val="bg1"/>
                </a:solidFill>
              </a:rPr>
              <a:t>Tool Demo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044952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1A975B89-6412-4B04-A7E5-5DDD2B170A8B}"/>
              </a:ext>
            </a:extLst>
          </p:cNvPr>
          <p:cNvSpPr/>
          <p:nvPr/>
        </p:nvSpPr>
        <p:spPr>
          <a:xfrm>
            <a:off x="3284982" y="5009083"/>
            <a:ext cx="523265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https://github.com/juandid/medusa-flow-visualizer</a:t>
            </a:r>
          </a:p>
        </p:txBody>
      </p:sp>
    </p:spTree>
    <p:extLst>
      <p:ext uri="{BB962C8B-B14F-4D97-AF65-F5344CB8AC3E}">
        <p14:creationId xmlns:p14="http://schemas.microsoft.com/office/powerpoint/2010/main" val="383596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DC062FC-060B-4E7E-862A-5D72FDE7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58432"/>
            <a:ext cx="8178799" cy="55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D7FD78-8980-BD4F-A3B2-9015B80F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348"/>
            <a:ext cx="9144000" cy="449234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E8ECB6C-9B8E-BF49-9E0A-39365488E3C7}"/>
              </a:ext>
            </a:extLst>
          </p:cNvPr>
          <p:cNvSpPr/>
          <p:nvPr/>
        </p:nvSpPr>
        <p:spPr>
          <a:xfrm>
            <a:off x="442793" y="5931652"/>
            <a:ext cx="545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Online Server </a:t>
            </a:r>
            <a:r>
              <a:rPr lang="de-DE" dirty="0">
                <a:hlinkClick r:id="rId3"/>
              </a:rPr>
              <a:t>http://</a:t>
            </a:r>
            <a:r>
              <a:rPr lang="de-DE" dirty="0" err="1">
                <a:hlinkClick r:id="rId3"/>
              </a:rPr>
              <a:t>www.plantuml.com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plantuml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uml</a:t>
            </a:r>
            <a:r>
              <a:rPr lang="de-DE" dirty="0">
                <a:hlinkClick r:id="rId3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01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ele Fragezeichen vor schwarzem Hintergrund">
            <a:extLst>
              <a:ext uri="{FF2B5EF4-FFF2-40B4-BE49-F238E27FC236}">
                <a16:creationId xmlns:a16="http://schemas.microsoft.com/office/drawing/2014/main" id="{B259F105-D059-4A29-86EF-E0C0F94AC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71" r="2" b="2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FBC3A-78D9-584D-B217-7B96F04E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/>
              <a:t>Diskussion und Fragen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1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90A71-1E27-4354-BE00-52FFCB23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340CD-C58D-48EB-B004-86A4ACEE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Airlock IAM</a:t>
            </a:r>
          </a:p>
          <a:p>
            <a:r>
              <a:rPr lang="de-CH" dirty="0"/>
              <a:t>Modellierung von Prozessen</a:t>
            </a:r>
          </a:p>
          <a:p>
            <a:pPr lvl="1"/>
            <a:r>
              <a:rPr lang="de-CH" dirty="0"/>
              <a:t>Flowchart</a:t>
            </a:r>
          </a:p>
          <a:p>
            <a:pPr lvl="1"/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  <a:p>
            <a:r>
              <a:rPr lang="de-CH" dirty="0"/>
              <a:t>Lösungskonzept </a:t>
            </a:r>
            <a:r>
              <a:rPr lang="de-CH" dirty="0" err="1"/>
              <a:t>Treewalk</a:t>
            </a:r>
            <a:r>
              <a:rPr lang="de-CH" dirty="0"/>
              <a:t> &amp; </a:t>
            </a:r>
            <a:r>
              <a:rPr lang="de-CH" dirty="0" err="1"/>
              <a:t>PlantUML</a:t>
            </a:r>
            <a:endParaRPr lang="de-CH" dirty="0"/>
          </a:p>
          <a:p>
            <a:r>
              <a:rPr lang="de-CH" dirty="0"/>
              <a:t>Demo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25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0F2F197B-ECC6-9240-BED1-ADECA64A7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-702527" y="-1505407"/>
            <a:ext cx="11853747" cy="88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89976-0132-49E8-B163-459C0F3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</a:t>
            </a:r>
            <a:r>
              <a:rPr lang="de-CH" dirty="0" err="1"/>
              <a:t>Airlock</a:t>
            </a:r>
            <a:r>
              <a:rPr lang="de-CH" dirty="0"/>
              <a:t> IAM</a:t>
            </a:r>
            <a:br>
              <a:rPr lang="de-CH" dirty="0"/>
            </a:br>
            <a:r>
              <a:rPr lang="de-CH" dirty="0" err="1"/>
              <a:t>Steps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F9CD1A-168E-4FAF-9746-7EA23B33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7883"/>
            <a:ext cx="7742271" cy="27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89976-0132-49E8-B163-459C0F3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</a:t>
            </a:r>
            <a:r>
              <a:rPr lang="de-CH" dirty="0" err="1"/>
              <a:t>Airlock</a:t>
            </a:r>
            <a:r>
              <a:rPr lang="de-CH" dirty="0"/>
              <a:t> IAM</a:t>
            </a:r>
            <a:br>
              <a:rPr lang="de-CH" dirty="0"/>
            </a:br>
            <a:r>
              <a:rPr lang="de-CH" dirty="0" err="1"/>
              <a:t>Step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A87F63B-F498-431F-87E9-019C2866E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222" y="1595494"/>
            <a:ext cx="4576091" cy="5262506"/>
          </a:xfrm>
          <a:prstGeom prst="rect">
            <a:avLst/>
          </a:prstGeom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74A7152-4FF9-4847-B77B-46403AEFD788}"/>
              </a:ext>
            </a:extLst>
          </p:cNvPr>
          <p:cNvSpPr/>
          <p:nvPr/>
        </p:nvSpPr>
        <p:spPr>
          <a:xfrm>
            <a:off x="2352907" y="4951141"/>
            <a:ext cx="1025913" cy="267630"/>
          </a:xfrm>
          <a:prstGeom prst="roundRect">
            <a:avLst/>
          </a:prstGeom>
          <a:solidFill>
            <a:srgbClr val="FFFF00">
              <a:alpha val="822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C529B94-5B70-E74B-9407-0DE41D5AA77F}"/>
              </a:ext>
            </a:extLst>
          </p:cNvPr>
          <p:cNvSpPr/>
          <p:nvPr/>
        </p:nvSpPr>
        <p:spPr>
          <a:xfrm>
            <a:off x="2352907" y="5977052"/>
            <a:ext cx="1025913" cy="267630"/>
          </a:xfrm>
          <a:prstGeom prst="roundRect">
            <a:avLst/>
          </a:prstGeom>
          <a:solidFill>
            <a:srgbClr val="FFFF00">
              <a:alpha val="822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7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89976-0132-49E8-B163-459C0F3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</a:t>
            </a:r>
            <a:r>
              <a:rPr lang="de-CH" dirty="0" err="1"/>
              <a:t>Airlock</a:t>
            </a:r>
            <a:r>
              <a:rPr lang="de-CH" dirty="0"/>
              <a:t> IAM</a:t>
            </a:r>
            <a:br>
              <a:rPr lang="de-CH" dirty="0"/>
            </a:b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Step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AA842F-F441-4FC2-9778-C599AA2F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3" y="1690689"/>
            <a:ext cx="5687219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89976-0132-49E8-B163-459C0F3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Authentication </a:t>
            </a:r>
            <a:r>
              <a:rPr lang="de-CH" dirty="0" err="1"/>
              <a:t>Flows</a:t>
            </a:r>
            <a:r>
              <a:rPr lang="de-CH" dirty="0"/>
              <a:t> in </a:t>
            </a:r>
            <a:r>
              <a:rPr lang="de-CH" dirty="0" err="1"/>
              <a:t>Airlock</a:t>
            </a:r>
            <a:r>
              <a:rPr lang="de-CH" dirty="0"/>
              <a:t> IAM</a:t>
            </a:r>
            <a:br>
              <a:rPr lang="de-CH" dirty="0"/>
            </a:br>
            <a:r>
              <a:rPr lang="de-CH" dirty="0" err="1"/>
              <a:t>Selection</a:t>
            </a:r>
            <a:r>
              <a:rPr lang="de-CH" dirty="0"/>
              <a:t> Option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72DC5E-97B9-4BE7-A6EE-475CF90E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7508"/>
            <a:ext cx="6611273" cy="3677163"/>
          </a:xfrm>
          <a:prstGeom prst="rect">
            <a:avLst/>
          </a:prstGeom>
        </p:spPr>
      </p:pic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962A07A-6546-D044-92D2-1D0C7A1212BB}"/>
              </a:ext>
            </a:extLst>
          </p:cNvPr>
          <p:cNvSpPr/>
          <p:nvPr/>
        </p:nvSpPr>
        <p:spPr>
          <a:xfrm>
            <a:off x="878164" y="4951141"/>
            <a:ext cx="1025913" cy="267630"/>
          </a:xfrm>
          <a:prstGeom prst="roundRect">
            <a:avLst/>
          </a:prstGeom>
          <a:solidFill>
            <a:srgbClr val="FFFF00">
              <a:alpha val="822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5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811B64-5FF7-7841-B9DD-0AF0774215DC}"/>
              </a:ext>
            </a:extLst>
          </p:cNvPr>
          <p:cNvSpPr/>
          <p:nvPr/>
        </p:nvSpPr>
        <p:spPr>
          <a:xfrm>
            <a:off x="1510031" y="1565993"/>
            <a:ext cx="286474" cy="27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D0B120-50B5-0446-BBA0-D04D724FA32F}"/>
              </a:ext>
            </a:extLst>
          </p:cNvPr>
          <p:cNvSpPr/>
          <p:nvPr/>
        </p:nvSpPr>
        <p:spPr>
          <a:xfrm>
            <a:off x="1510031" y="4916243"/>
            <a:ext cx="286474" cy="27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BDFF39-62F0-9E49-BB4B-4B2DB0ABDC25}"/>
              </a:ext>
            </a:extLst>
          </p:cNvPr>
          <p:cNvSpPr/>
          <p:nvPr/>
        </p:nvSpPr>
        <p:spPr>
          <a:xfrm>
            <a:off x="1077685" y="2481943"/>
            <a:ext cx="1151165" cy="63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F92524-FA31-E544-8510-EEB3B3DAB900}"/>
              </a:ext>
            </a:extLst>
          </p:cNvPr>
          <p:cNvSpPr/>
          <p:nvPr/>
        </p:nvSpPr>
        <p:spPr>
          <a:xfrm>
            <a:off x="1077685" y="3641272"/>
            <a:ext cx="1151165" cy="63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2FA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D85DF2B-B73A-7347-8BAB-289AB008FF65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653268" y="1843786"/>
            <a:ext cx="0" cy="63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970B721-5780-1C4F-A062-A0318734F37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53268" y="3118757"/>
            <a:ext cx="0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501141-A8BC-804D-A892-F7AC743A3F32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1653268" y="4278086"/>
            <a:ext cx="0" cy="63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4A4B1AD3-3AD2-394A-AFDF-F27CA9CE9501}"/>
              </a:ext>
            </a:extLst>
          </p:cNvPr>
          <p:cNvSpPr/>
          <p:nvPr/>
        </p:nvSpPr>
        <p:spPr>
          <a:xfrm>
            <a:off x="4898571" y="3118757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/>
              <a:t>Auth</a:t>
            </a:r>
            <a:r>
              <a:rPr lang="de-DE" sz="1350" dirty="0"/>
              <a:t> Flow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AEC432ED-C90B-A645-942D-1CAF58CC2F75}"/>
              </a:ext>
            </a:extLst>
          </p:cNvPr>
          <p:cNvSpPr/>
          <p:nvPr/>
        </p:nvSpPr>
        <p:spPr>
          <a:xfrm>
            <a:off x="6564085" y="3959679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2FA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DA47707E-E730-794C-82F2-05E8417A4249}"/>
              </a:ext>
            </a:extLst>
          </p:cNvPr>
          <p:cNvSpPr/>
          <p:nvPr/>
        </p:nvSpPr>
        <p:spPr>
          <a:xfrm>
            <a:off x="6564085" y="2294164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95E6EAE-BA22-E649-8C95-319B7E718B9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772150" y="2547258"/>
            <a:ext cx="791935" cy="824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2ED86D1-CD9B-A24E-A238-FD853F4A873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772150" y="3371850"/>
            <a:ext cx="791935" cy="84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08E57220-A934-DB4C-B2CC-2AE62090A365}"/>
              </a:ext>
            </a:extLst>
          </p:cNvPr>
          <p:cNvSpPr/>
          <p:nvPr/>
        </p:nvSpPr>
        <p:spPr>
          <a:xfrm>
            <a:off x="5478235" y="2465614"/>
            <a:ext cx="1379764" cy="1812472"/>
          </a:xfrm>
          <a:custGeom>
            <a:avLst/>
            <a:gdLst>
              <a:gd name="connsiteX0" fmla="*/ 0 w 1839685"/>
              <a:gd name="connsiteY0" fmla="*/ 1110343 h 2416629"/>
              <a:gd name="connsiteX1" fmla="*/ 108857 w 1839685"/>
              <a:gd name="connsiteY1" fmla="*/ 1099458 h 2416629"/>
              <a:gd name="connsiteX2" fmla="*/ 185057 w 1839685"/>
              <a:gd name="connsiteY2" fmla="*/ 1077686 h 2416629"/>
              <a:gd name="connsiteX3" fmla="*/ 250371 w 1839685"/>
              <a:gd name="connsiteY3" fmla="*/ 1023258 h 2416629"/>
              <a:gd name="connsiteX4" fmla="*/ 283028 w 1839685"/>
              <a:gd name="connsiteY4" fmla="*/ 1012372 h 2416629"/>
              <a:gd name="connsiteX5" fmla="*/ 337457 w 1839685"/>
              <a:gd name="connsiteY5" fmla="*/ 968829 h 2416629"/>
              <a:gd name="connsiteX6" fmla="*/ 370114 w 1839685"/>
              <a:gd name="connsiteY6" fmla="*/ 936172 h 2416629"/>
              <a:gd name="connsiteX7" fmla="*/ 402771 w 1839685"/>
              <a:gd name="connsiteY7" fmla="*/ 914400 h 2416629"/>
              <a:gd name="connsiteX8" fmla="*/ 424543 w 1839685"/>
              <a:gd name="connsiteY8" fmla="*/ 892629 h 2416629"/>
              <a:gd name="connsiteX9" fmla="*/ 457200 w 1839685"/>
              <a:gd name="connsiteY9" fmla="*/ 870858 h 2416629"/>
              <a:gd name="connsiteX10" fmla="*/ 478971 w 1839685"/>
              <a:gd name="connsiteY10" fmla="*/ 849086 h 2416629"/>
              <a:gd name="connsiteX11" fmla="*/ 511628 w 1839685"/>
              <a:gd name="connsiteY11" fmla="*/ 827315 h 2416629"/>
              <a:gd name="connsiteX12" fmla="*/ 587828 w 1839685"/>
              <a:gd name="connsiteY12" fmla="*/ 740229 h 2416629"/>
              <a:gd name="connsiteX13" fmla="*/ 631371 w 1839685"/>
              <a:gd name="connsiteY13" fmla="*/ 696686 h 2416629"/>
              <a:gd name="connsiteX14" fmla="*/ 653143 w 1839685"/>
              <a:gd name="connsiteY14" fmla="*/ 674915 h 2416629"/>
              <a:gd name="connsiteX15" fmla="*/ 696685 w 1839685"/>
              <a:gd name="connsiteY15" fmla="*/ 609600 h 2416629"/>
              <a:gd name="connsiteX16" fmla="*/ 772885 w 1839685"/>
              <a:gd name="connsiteY16" fmla="*/ 533400 h 2416629"/>
              <a:gd name="connsiteX17" fmla="*/ 794657 w 1839685"/>
              <a:gd name="connsiteY17" fmla="*/ 511629 h 2416629"/>
              <a:gd name="connsiteX18" fmla="*/ 827314 w 1839685"/>
              <a:gd name="connsiteY18" fmla="*/ 489858 h 2416629"/>
              <a:gd name="connsiteX19" fmla="*/ 892628 w 1839685"/>
              <a:gd name="connsiteY19" fmla="*/ 424543 h 2416629"/>
              <a:gd name="connsiteX20" fmla="*/ 914400 w 1839685"/>
              <a:gd name="connsiteY20" fmla="*/ 402772 h 2416629"/>
              <a:gd name="connsiteX21" fmla="*/ 936171 w 1839685"/>
              <a:gd name="connsiteY21" fmla="*/ 370115 h 2416629"/>
              <a:gd name="connsiteX22" fmla="*/ 968828 w 1839685"/>
              <a:gd name="connsiteY22" fmla="*/ 348343 h 2416629"/>
              <a:gd name="connsiteX23" fmla="*/ 990600 w 1839685"/>
              <a:gd name="connsiteY23" fmla="*/ 326572 h 2416629"/>
              <a:gd name="connsiteX24" fmla="*/ 1034143 w 1839685"/>
              <a:gd name="connsiteY24" fmla="*/ 272143 h 2416629"/>
              <a:gd name="connsiteX25" fmla="*/ 1066800 w 1839685"/>
              <a:gd name="connsiteY25" fmla="*/ 250372 h 2416629"/>
              <a:gd name="connsiteX26" fmla="*/ 1175657 w 1839685"/>
              <a:gd name="connsiteY26" fmla="*/ 163286 h 2416629"/>
              <a:gd name="connsiteX27" fmla="*/ 1273628 w 1839685"/>
              <a:gd name="connsiteY27" fmla="*/ 119743 h 2416629"/>
              <a:gd name="connsiteX28" fmla="*/ 1306285 w 1839685"/>
              <a:gd name="connsiteY28" fmla="*/ 108858 h 2416629"/>
              <a:gd name="connsiteX29" fmla="*/ 1338943 w 1839685"/>
              <a:gd name="connsiteY29" fmla="*/ 97972 h 2416629"/>
              <a:gd name="connsiteX30" fmla="*/ 1371600 w 1839685"/>
              <a:gd name="connsiteY30" fmla="*/ 76200 h 2416629"/>
              <a:gd name="connsiteX31" fmla="*/ 1436914 w 1839685"/>
              <a:gd name="connsiteY31" fmla="*/ 54429 h 2416629"/>
              <a:gd name="connsiteX32" fmla="*/ 1469571 w 1839685"/>
              <a:gd name="connsiteY32" fmla="*/ 32658 h 2416629"/>
              <a:gd name="connsiteX33" fmla="*/ 1534885 w 1839685"/>
              <a:gd name="connsiteY33" fmla="*/ 10886 h 2416629"/>
              <a:gd name="connsiteX34" fmla="*/ 1567543 w 1839685"/>
              <a:gd name="connsiteY34" fmla="*/ 0 h 2416629"/>
              <a:gd name="connsiteX35" fmla="*/ 1839685 w 1839685"/>
              <a:gd name="connsiteY35" fmla="*/ 32658 h 2416629"/>
              <a:gd name="connsiteX36" fmla="*/ 1807028 w 1839685"/>
              <a:gd name="connsiteY36" fmla="*/ 163286 h 2416629"/>
              <a:gd name="connsiteX37" fmla="*/ 1796143 w 1839685"/>
              <a:gd name="connsiteY37" fmla="*/ 195943 h 2416629"/>
              <a:gd name="connsiteX38" fmla="*/ 1774371 w 1839685"/>
              <a:gd name="connsiteY38" fmla="*/ 217715 h 2416629"/>
              <a:gd name="connsiteX39" fmla="*/ 1730828 w 1839685"/>
              <a:gd name="connsiteY39" fmla="*/ 272143 h 2416629"/>
              <a:gd name="connsiteX40" fmla="*/ 1698171 w 1839685"/>
              <a:gd name="connsiteY40" fmla="*/ 283029 h 2416629"/>
              <a:gd name="connsiteX41" fmla="*/ 1632857 w 1839685"/>
              <a:gd name="connsiteY41" fmla="*/ 326572 h 2416629"/>
              <a:gd name="connsiteX42" fmla="*/ 1556657 w 1839685"/>
              <a:gd name="connsiteY42" fmla="*/ 359229 h 2416629"/>
              <a:gd name="connsiteX43" fmla="*/ 1534885 w 1839685"/>
              <a:gd name="connsiteY43" fmla="*/ 381000 h 2416629"/>
              <a:gd name="connsiteX44" fmla="*/ 1469571 w 1839685"/>
              <a:gd name="connsiteY44" fmla="*/ 424543 h 2416629"/>
              <a:gd name="connsiteX45" fmla="*/ 1426028 w 1839685"/>
              <a:gd name="connsiteY45" fmla="*/ 468086 h 2416629"/>
              <a:gd name="connsiteX46" fmla="*/ 1393371 w 1839685"/>
              <a:gd name="connsiteY46" fmla="*/ 489858 h 2416629"/>
              <a:gd name="connsiteX47" fmla="*/ 1360714 w 1839685"/>
              <a:gd name="connsiteY47" fmla="*/ 533400 h 2416629"/>
              <a:gd name="connsiteX48" fmla="*/ 1338943 w 1839685"/>
              <a:gd name="connsiteY48" fmla="*/ 555172 h 2416629"/>
              <a:gd name="connsiteX49" fmla="*/ 1317171 w 1839685"/>
              <a:gd name="connsiteY49" fmla="*/ 587829 h 2416629"/>
              <a:gd name="connsiteX50" fmla="*/ 1262743 w 1839685"/>
              <a:gd name="connsiteY50" fmla="*/ 642258 h 2416629"/>
              <a:gd name="connsiteX51" fmla="*/ 1240971 w 1839685"/>
              <a:gd name="connsiteY51" fmla="*/ 664029 h 2416629"/>
              <a:gd name="connsiteX52" fmla="*/ 1197428 w 1839685"/>
              <a:gd name="connsiteY52" fmla="*/ 718458 h 2416629"/>
              <a:gd name="connsiteX53" fmla="*/ 1175657 w 1839685"/>
              <a:gd name="connsiteY53" fmla="*/ 751115 h 2416629"/>
              <a:gd name="connsiteX54" fmla="*/ 1132114 w 1839685"/>
              <a:gd name="connsiteY54" fmla="*/ 794658 h 2416629"/>
              <a:gd name="connsiteX55" fmla="*/ 1110343 w 1839685"/>
              <a:gd name="connsiteY55" fmla="*/ 827315 h 2416629"/>
              <a:gd name="connsiteX56" fmla="*/ 1066800 w 1839685"/>
              <a:gd name="connsiteY56" fmla="*/ 870858 h 2416629"/>
              <a:gd name="connsiteX57" fmla="*/ 1023257 w 1839685"/>
              <a:gd name="connsiteY57" fmla="*/ 936172 h 2416629"/>
              <a:gd name="connsiteX58" fmla="*/ 936171 w 1839685"/>
              <a:gd name="connsiteY58" fmla="*/ 1045029 h 2416629"/>
              <a:gd name="connsiteX59" fmla="*/ 925285 w 1839685"/>
              <a:gd name="connsiteY59" fmla="*/ 1077686 h 2416629"/>
              <a:gd name="connsiteX60" fmla="*/ 892628 w 1839685"/>
              <a:gd name="connsiteY60" fmla="*/ 1143000 h 2416629"/>
              <a:gd name="connsiteX61" fmla="*/ 892628 w 1839685"/>
              <a:gd name="connsiteY61" fmla="*/ 1251858 h 2416629"/>
              <a:gd name="connsiteX62" fmla="*/ 914400 w 1839685"/>
              <a:gd name="connsiteY62" fmla="*/ 1371600 h 2416629"/>
              <a:gd name="connsiteX63" fmla="*/ 936171 w 1839685"/>
              <a:gd name="connsiteY63" fmla="*/ 1404258 h 2416629"/>
              <a:gd name="connsiteX64" fmla="*/ 968828 w 1839685"/>
              <a:gd name="connsiteY64" fmla="*/ 1469572 h 2416629"/>
              <a:gd name="connsiteX65" fmla="*/ 1034143 w 1839685"/>
              <a:gd name="connsiteY65" fmla="*/ 1534886 h 2416629"/>
              <a:gd name="connsiteX66" fmla="*/ 1055914 w 1839685"/>
              <a:gd name="connsiteY66" fmla="*/ 1556658 h 2416629"/>
              <a:gd name="connsiteX67" fmla="*/ 1121228 w 1839685"/>
              <a:gd name="connsiteY67" fmla="*/ 1611086 h 2416629"/>
              <a:gd name="connsiteX68" fmla="*/ 1153885 w 1839685"/>
              <a:gd name="connsiteY68" fmla="*/ 1621972 h 2416629"/>
              <a:gd name="connsiteX69" fmla="*/ 1208314 w 1839685"/>
              <a:gd name="connsiteY69" fmla="*/ 1654629 h 2416629"/>
              <a:gd name="connsiteX70" fmla="*/ 1273628 w 1839685"/>
              <a:gd name="connsiteY70" fmla="*/ 1698172 h 2416629"/>
              <a:gd name="connsiteX71" fmla="*/ 1306285 w 1839685"/>
              <a:gd name="connsiteY71" fmla="*/ 1719943 h 2416629"/>
              <a:gd name="connsiteX72" fmla="*/ 1371600 w 1839685"/>
              <a:gd name="connsiteY72" fmla="*/ 1752600 h 2416629"/>
              <a:gd name="connsiteX73" fmla="*/ 1404257 w 1839685"/>
              <a:gd name="connsiteY73" fmla="*/ 1763486 h 2416629"/>
              <a:gd name="connsiteX74" fmla="*/ 1469571 w 1839685"/>
              <a:gd name="connsiteY74" fmla="*/ 1796143 h 2416629"/>
              <a:gd name="connsiteX75" fmla="*/ 1524000 w 1839685"/>
              <a:gd name="connsiteY75" fmla="*/ 1828800 h 2416629"/>
              <a:gd name="connsiteX76" fmla="*/ 1545771 w 1839685"/>
              <a:gd name="connsiteY76" fmla="*/ 1850572 h 2416629"/>
              <a:gd name="connsiteX77" fmla="*/ 1578428 w 1839685"/>
              <a:gd name="connsiteY77" fmla="*/ 1872343 h 2416629"/>
              <a:gd name="connsiteX78" fmla="*/ 1632857 w 1839685"/>
              <a:gd name="connsiteY78" fmla="*/ 1915886 h 2416629"/>
              <a:gd name="connsiteX79" fmla="*/ 1654628 w 1839685"/>
              <a:gd name="connsiteY79" fmla="*/ 1948543 h 2416629"/>
              <a:gd name="connsiteX80" fmla="*/ 1709057 w 1839685"/>
              <a:gd name="connsiteY80" fmla="*/ 2002972 h 2416629"/>
              <a:gd name="connsiteX81" fmla="*/ 1752600 w 1839685"/>
              <a:gd name="connsiteY81" fmla="*/ 2057400 h 2416629"/>
              <a:gd name="connsiteX82" fmla="*/ 1763485 w 1839685"/>
              <a:gd name="connsiteY82" fmla="*/ 2090058 h 2416629"/>
              <a:gd name="connsiteX83" fmla="*/ 1785257 w 1839685"/>
              <a:gd name="connsiteY83" fmla="*/ 2122715 h 2416629"/>
              <a:gd name="connsiteX84" fmla="*/ 1807028 w 1839685"/>
              <a:gd name="connsiteY84" fmla="*/ 2188029 h 2416629"/>
              <a:gd name="connsiteX85" fmla="*/ 1817914 w 1839685"/>
              <a:gd name="connsiteY85" fmla="*/ 2220686 h 2416629"/>
              <a:gd name="connsiteX86" fmla="*/ 1807028 w 1839685"/>
              <a:gd name="connsiteY86" fmla="*/ 2296886 h 2416629"/>
              <a:gd name="connsiteX87" fmla="*/ 1774371 w 1839685"/>
              <a:gd name="connsiteY87" fmla="*/ 2362200 h 2416629"/>
              <a:gd name="connsiteX88" fmla="*/ 1752600 w 1839685"/>
              <a:gd name="connsiteY88" fmla="*/ 2383972 h 2416629"/>
              <a:gd name="connsiteX89" fmla="*/ 1719943 w 1839685"/>
              <a:gd name="connsiteY89" fmla="*/ 2405743 h 2416629"/>
              <a:gd name="connsiteX90" fmla="*/ 1687285 w 1839685"/>
              <a:gd name="connsiteY90" fmla="*/ 2416629 h 2416629"/>
              <a:gd name="connsiteX91" fmla="*/ 1611085 w 1839685"/>
              <a:gd name="connsiteY91" fmla="*/ 2394858 h 2416629"/>
              <a:gd name="connsiteX92" fmla="*/ 1545771 w 1839685"/>
              <a:gd name="connsiteY92" fmla="*/ 2373086 h 2416629"/>
              <a:gd name="connsiteX93" fmla="*/ 1513114 w 1839685"/>
              <a:gd name="connsiteY93" fmla="*/ 2351315 h 2416629"/>
              <a:gd name="connsiteX94" fmla="*/ 1491343 w 1839685"/>
              <a:gd name="connsiteY94" fmla="*/ 2329543 h 2416629"/>
              <a:gd name="connsiteX95" fmla="*/ 1458685 w 1839685"/>
              <a:gd name="connsiteY95" fmla="*/ 2318658 h 2416629"/>
              <a:gd name="connsiteX96" fmla="*/ 1371600 w 1839685"/>
              <a:gd name="connsiteY96" fmla="*/ 2253343 h 2416629"/>
              <a:gd name="connsiteX97" fmla="*/ 1338943 w 1839685"/>
              <a:gd name="connsiteY97" fmla="*/ 2231572 h 2416629"/>
              <a:gd name="connsiteX98" fmla="*/ 1317171 w 1839685"/>
              <a:gd name="connsiteY98" fmla="*/ 2209800 h 2416629"/>
              <a:gd name="connsiteX99" fmla="*/ 1284514 w 1839685"/>
              <a:gd name="connsiteY99" fmla="*/ 2188029 h 2416629"/>
              <a:gd name="connsiteX100" fmla="*/ 1230085 w 1839685"/>
              <a:gd name="connsiteY100" fmla="*/ 2133600 h 2416629"/>
              <a:gd name="connsiteX101" fmla="*/ 1208314 w 1839685"/>
              <a:gd name="connsiteY101" fmla="*/ 2100943 h 2416629"/>
              <a:gd name="connsiteX102" fmla="*/ 1175657 w 1839685"/>
              <a:gd name="connsiteY102" fmla="*/ 2079172 h 2416629"/>
              <a:gd name="connsiteX103" fmla="*/ 1132114 w 1839685"/>
              <a:gd name="connsiteY103" fmla="*/ 2024743 h 2416629"/>
              <a:gd name="connsiteX104" fmla="*/ 1077685 w 1839685"/>
              <a:gd name="connsiteY104" fmla="*/ 1981200 h 2416629"/>
              <a:gd name="connsiteX105" fmla="*/ 1055914 w 1839685"/>
              <a:gd name="connsiteY105" fmla="*/ 1948543 h 2416629"/>
              <a:gd name="connsiteX106" fmla="*/ 1001485 w 1839685"/>
              <a:gd name="connsiteY106" fmla="*/ 1894115 h 2416629"/>
              <a:gd name="connsiteX107" fmla="*/ 979714 w 1839685"/>
              <a:gd name="connsiteY107" fmla="*/ 1872343 h 2416629"/>
              <a:gd name="connsiteX108" fmla="*/ 947057 w 1839685"/>
              <a:gd name="connsiteY108" fmla="*/ 1839686 h 2416629"/>
              <a:gd name="connsiteX109" fmla="*/ 892628 w 1839685"/>
              <a:gd name="connsiteY109" fmla="*/ 1796143 h 2416629"/>
              <a:gd name="connsiteX110" fmla="*/ 859971 w 1839685"/>
              <a:gd name="connsiteY110" fmla="*/ 1774372 h 2416629"/>
              <a:gd name="connsiteX111" fmla="*/ 838200 w 1839685"/>
              <a:gd name="connsiteY111" fmla="*/ 1752600 h 2416629"/>
              <a:gd name="connsiteX112" fmla="*/ 729343 w 1839685"/>
              <a:gd name="connsiteY112" fmla="*/ 1687286 h 2416629"/>
              <a:gd name="connsiteX113" fmla="*/ 664028 w 1839685"/>
              <a:gd name="connsiteY113" fmla="*/ 1643743 h 2416629"/>
              <a:gd name="connsiteX114" fmla="*/ 631371 w 1839685"/>
              <a:gd name="connsiteY114" fmla="*/ 1621972 h 2416629"/>
              <a:gd name="connsiteX115" fmla="*/ 598714 w 1839685"/>
              <a:gd name="connsiteY115" fmla="*/ 1600200 h 2416629"/>
              <a:gd name="connsiteX116" fmla="*/ 566057 w 1839685"/>
              <a:gd name="connsiteY116" fmla="*/ 1589315 h 2416629"/>
              <a:gd name="connsiteX117" fmla="*/ 511628 w 1839685"/>
              <a:gd name="connsiteY117" fmla="*/ 1556658 h 2416629"/>
              <a:gd name="connsiteX118" fmla="*/ 489857 w 1839685"/>
              <a:gd name="connsiteY118" fmla="*/ 1534886 h 2416629"/>
              <a:gd name="connsiteX119" fmla="*/ 457200 w 1839685"/>
              <a:gd name="connsiteY119" fmla="*/ 1524000 h 2416629"/>
              <a:gd name="connsiteX120" fmla="*/ 424543 w 1839685"/>
              <a:gd name="connsiteY120" fmla="*/ 1502229 h 2416629"/>
              <a:gd name="connsiteX121" fmla="*/ 359228 w 1839685"/>
              <a:gd name="connsiteY121" fmla="*/ 1480458 h 2416629"/>
              <a:gd name="connsiteX122" fmla="*/ 326571 w 1839685"/>
              <a:gd name="connsiteY122" fmla="*/ 1469572 h 2416629"/>
              <a:gd name="connsiteX123" fmla="*/ 293914 w 1839685"/>
              <a:gd name="connsiteY123" fmla="*/ 1458686 h 2416629"/>
              <a:gd name="connsiteX124" fmla="*/ 261257 w 1839685"/>
              <a:gd name="connsiteY124" fmla="*/ 1447800 h 2416629"/>
              <a:gd name="connsiteX125" fmla="*/ 195943 w 1839685"/>
              <a:gd name="connsiteY125" fmla="*/ 1436915 h 2416629"/>
              <a:gd name="connsiteX126" fmla="*/ 32657 w 1839685"/>
              <a:gd name="connsiteY126" fmla="*/ 1436915 h 24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839685" h="2416629">
                <a:moveTo>
                  <a:pt x="0" y="1110343"/>
                </a:moveTo>
                <a:cubicBezTo>
                  <a:pt x="36286" y="1106715"/>
                  <a:pt x="72757" y="1104615"/>
                  <a:pt x="108857" y="1099458"/>
                </a:cubicBezTo>
                <a:cubicBezTo>
                  <a:pt x="132777" y="1096041"/>
                  <a:pt x="161795" y="1085440"/>
                  <a:pt x="185057" y="1077686"/>
                </a:cubicBezTo>
                <a:cubicBezTo>
                  <a:pt x="209133" y="1053610"/>
                  <a:pt x="220059" y="1038414"/>
                  <a:pt x="250371" y="1023258"/>
                </a:cubicBezTo>
                <a:cubicBezTo>
                  <a:pt x="260634" y="1018126"/>
                  <a:pt x="272142" y="1016001"/>
                  <a:pt x="283028" y="1012372"/>
                </a:cubicBezTo>
                <a:cubicBezTo>
                  <a:pt x="346370" y="949030"/>
                  <a:pt x="255064" y="1037490"/>
                  <a:pt x="337457" y="968829"/>
                </a:cubicBezTo>
                <a:cubicBezTo>
                  <a:pt x="349284" y="958974"/>
                  <a:pt x="358288" y="946027"/>
                  <a:pt x="370114" y="936172"/>
                </a:cubicBezTo>
                <a:cubicBezTo>
                  <a:pt x="380165" y="927796"/>
                  <a:pt x="392555" y="922573"/>
                  <a:pt x="402771" y="914400"/>
                </a:cubicBezTo>
                <a:cubicBezTo>
                  <a:pt x="410785" y="907989"/>
                  <a:pt x="416529" y="899040"/>
                  <a:pt x="424543" y="892629"/>
                </a:cubicBezTo>
                <a:cubicBezTo>
                  <a:pt x="434759" y="884456"/>
                  <a:pt x="446984" y="879031"/>
                  <a:pt x="457200" y="870858"/>
                </a:cubicBezTo>
                <a:cubicBezTo>
                  <a:pt x="465214" y="864447"/>
                  <a:pt x="470957" y="855497"/>
                  <a:pt x="478971" y="849086"/>
                </a:cubicBezTo>
                <a:cubicBezTo>
                  <a:pt x="489187" y="840913"/>
                  <a:pt x="501782" y="835930"/>
                  <a:pt x="511628" y="827315"/>
                </a:cubicBezTo>
                <a:cubicBezTo>
                  <a:pt x="628716" y="724864"/>
                  <a:pt x="524592" y="814004"/>
                  <a:pt x="587828" y="740229"/>
                </a:cubicBezTo>
                <a:cubicBezTo>
                  <a:pt x="601186" y="724644"/>
                  <a:pt x="616857" y="711200"/>
                  <a:pt x="631371" y="696686"/>
                </a:cubicBezTo>
                <a:cubicBezTo>
                  <a:pt x="638628" y="689429"/>
                  <a:pt x="647450" y="683455"/>
                  <a:pt x="653143" y="674915"/>
                </a:cubicBezTo>
                <a:cubicBezTo>
                  <a:pt x="667657" y="653143"/>
                  <a:pt x="678183" y="628102"/>
                  <a:pt x="696685" y="609600"/>
                </a:cubicBezTo>
                <a:lnTo>
                  <a:pt x="772885" y="533400"/>
                </a:lnTo>
                <a:cubicBezTo>
                  <a:pt x="780142" y="526143"/>
                  <a:pt x="786117" y="517322"/>
                  <a:pt x="794657" y="511629"/>
                </a:cubicBezTo>
                <a:cubicBezTo>
                  <a:pt x="805543" y="504372"/>
                  <a:pt x="817381" y="498372"/>
                  <a:pt x="827314" y="489858"/>
                </a:cubicBezTo>
                <a:cubicBezTo>
                  <a:pt x="827337" y="489838"/>
                  <a:pt x="881731" y="435440"/>
                  <a:pt x="892628" y="424543"/>
                </a:cubicBezTo>
                <a:cubicBezTo>
                  <a:pt x="899885" y="417286"/>
                  <a:pt x="908707" y="411312"/>
                  <a:pt x="914400" y="402772"/>
                </a:cubicBezTo>
                <a:cubicBezTo>
                  <a:pt x="921657" y="391886"/>
                  <a:pt x="926920" y="379366"/>
                  <a:pt x="936171" y="370115"/>
                </a:cubicBezTo>
                <a:cubicBezTo>
                  <a:pt x="945422" y="360864"/>
                  <a:pt x="958612" y="356516"/>
                  <a:pt x="968828" y="348343"/>
                </a:cubicBezTo>
                <a:cubicBezTo>
                  <a:pt x="976842" y="341932"/>
                  <a:pt x="984189" y="334586"/>
                  <a:pt x="990600" y="326572"/>
                </a:cubicBezTo>
                <a:cubicBezTo>
                  <a:pt x="1015748" y="295137"/>
                  <a:pt x="1004937" y="295508"/>
                  <a:pt x="1034143" y="272143"/>
                </a:cubicBezTo>
                <a:cubicBezTo>
                  <a:pt x="1044359" y="263970"/>
                  <a:pt x="1056867" y="258886"/>
                  <a:pt x="1066800" y="250372"/>
                </a:cubicBezTo>
                <a:cubicBezTo>
                  <a:pt x="1175379" y="157304"/>
                  <a:pt x="1033945" y="257761"/>
                  <a:pt x="1175657" y="163286"/>
                </a:cubicBezTo>
                <a:cubicBezTo>
                  <a:pt x="1227406" y="128787"/>
                  <a:pt x="1195908" y="145650"/>
                  <a:pt x="1273628" y="119743"/>
                </a:cubicBezTo>
                <a:lnTo>
                  <a:pt x="1306285" y="108858"/>
                </a:lnTo>
                <a:lnTo>
                  <a:pt x="1338943" y="97972"/>
                </a:lnTo>
                <a:cubicBezTo>
                  <a:pt x="1349829" y="90715"/>
                  <a:pt x="1359645" y="81514"/>
                  <a:pt x="1371600" y="76200"/>
                </a:cubicBezTo>
                <a:cubicBezTo>
                  <a:pt x="1392571" y="66879"/>
                  <a:pt x="1417819" y="67159"/>
                  <a:pt x="1436914" y="54429"/>
                </a:cubicBezTo>
                <a:cubicBezTo>
                  <a:pt x="1447800" y="47172"/>
                  <a:pt x="1457616" y="37971"/>
                  <a:pt x="1469571" y="32658"/>
                </a:cubicBezTo>
                <a:cubicBezTo>
                  <a:pt x="1490542" y="23337"/>
                  <a:pt x="1513114" y="18143"/>
                  <a:pt x="1534885" y="10886"/>
                </a:cubicBezTo>
                <a:lnTo>
                  <a:pt x="1567543" y="0"/>
                </a:lnTo>
                <a:cubicBezTo>
                  <a:pt x="1818455" y="22811"/>
                  <a:pt x="1730984" y="-3577"/>
                  <a:pt x="1839685" y="32658"/>
                </a:cubicBezTo>
                <a:cubicBezTo>
                  <a:pt x="1825027" y="120614"/>
                  <a:pt x="1835781" y="77028"/>
                  <a:pt x="1807028" y="163286"/>
                </a:cubicBezTo>
                <a:cubicBezTo>
                  <a:pt x="1803399" y="174172"/>
                  <a:pt x="1804257" y="187829"/>
                  <a:pt x="1796143" y="195943"/>
                </a:cubicBezTo>
                <a:cubicBezTo>
                  <a:pt x="1788886" y="203200"/>
                  <a:pt x="1780782" y="209701"/>
                  <a:pt x="1774371" y="217715"/>
                </a:cubicBezTo>
                <a:cubicBezTo>
                  <a:pt x="1760677" y="234833"/>
                  <a:pt x="1751049" y="260011"/>
                  <a:pt x="1730828" y="272143"/>
                </a:cubicBezTo>
                <a:cubicBezTo>
                  <a:pt x="1720989" y="278047"/>
                  <a:pt x="1708202" y="277456"/>
                  <a:pt x="1698171" y="283029"/>
                </a:cubicBezTo>
                <a:cubicBezTo>
                  <a:pt x="1675298" y="295736"/>
                  <a:pt x="1657680" y="318297"/>
                  <a:pt x="1632857" y="326572"/>
                </a:cubicBezTo>
                <a:cubicBezTo>
                  <a:pt x="1603829" y="336248"/>
                  <a:pt x="1583559" y="341295"/>
                  <a:pt x="1556657" y="359229"/>
                </a:cubicBezTo>
                <a:cubicBezTo>
                  <a:pt x="1548117" y="364922"/>
                  <a:pt x="1543096" y="374842"/>
                  <a:pt x="1534885" y="381000"/>
                </a:cubicBezTo>
                <a:cubicBezTo>
                  <a:pt x="1513952" y="396699"/>
                  <a:pt x="1488073" y="406041"/>
                  <a:pt x="1469571" y="424543"/>
                </a:cubicBezTo>
                <a:cubicBezTo>
                  <a:pt x="1455057" y="439057"/>
                  <a:pt x="1443107" y="456700"/>
                  <a:pt x="1426028" y="468086"/>
                </a:cubicBezTo>
                <a:cubicBezTo>
                  <a:pt x="1415142" y="475343"/>
                  <a:pt x="1402622" y="480607"/>
                  <a:pt x="1393371" y="489858"/>
                </a:cubicBezTo>
                <a:cubicBezTo>
                  <a:pt x="1380542" y="502687"/>
                  <a:pt x="1372329" y="519462"/>
                  <a:pt x="1360714" y="533400"/>
                </a:cubicBezTo>
                <a:cubicBezTo>
                  <a:pt x="1354144" y="541284"/>
                  <a:pt x="1345354" y="547158"/>
                  <a:pt x="1338943" y="555172"/>
                </a:cubicBezTo>
                <a:cubicBezTo>
                  <a:pt x="1330770" y="565388"/>
                  <a:pt x="1325786" y="577983"/>
                  <a:pt x="1317171" y="587829"/>
                </a:cubicBezTo>
                <a:cubicBezTo>
                  <a:pt x="1300275" y="607139"/>
                  <a:pt x="1280886" y="624115"/>
                  <a:pt x="1262743" y="642258"/>
                </a:cubicBezTo>
                <a:cubicBezTo>
                  <a:pt x="1255486" y="649515"/>
                  <a:pt x="1246664" y="655489"/>
                  <a:pt x="1240971" y="664029"/>
                </a:cubicBezTo>
                <a:cubicBezTo>
                  <a:pt x="1173963" y="764542"/>
                  <a:pt x="1259473" y="640902"/>
                  <a:pt x="1197428" y="718458"/>
                </a:cubicBezTo>
                <a:cubicBezTo>
                  <a:pt x="1189255" y="728674"/>
                  <a:pt x="1184171" y="741182"/>
                  <a:pt x="1175657" y="751115"/>
                </a:cubicBezTo>
                <a:cubicBezTo>
                  <a:pt x="1162299" y="766700"/>
                  <a:pt x="1143500" y="777579"/>
                  <a:pt x="1132114" y="794658"/>
                </a:cubicBezTo>
                <a:cubicBezTo>
                  <a:pt x="1124857" y="805544"/>
                  <a:pt x="1118857" y="817382"/>
                  <a:pt x="1110343" y="827315"/>
                </a:cubicBezTo>
                <a:cubicBezTo>
                  <a:pt x="1096985" y="842900"/>
                  <a:pt x="1078186" y="853779"/>
                  <a:pt x="1066800" y="870858"/>
                </a:cubicBezTo>
                <a:cubicBezTo>
                  <a:pt x="1052286" y="892629"/>
                  <a:pt x="1041759" y="917670"/>
                  <a:pt x="1023257" y="936172"/>
                </a:cubicBezTo>
                <a:cubicBezTo>
                  <a:pt x="993529" y="965900"/>
                  <a:pt x="949904" y="1003833"/>
                  <a:pt x="936171" y="1045029"/>
                </a:cubicBezTo>
                <a:cubicBezTo>
                  <a:pt x="932542" y="1055915"/>
                  <a:pt x="930417" y="1067423"/>
                  <a:pt x="925285" y="1077686"/>
                </a:cubicBezTo>
                <a:cubicBezTo>
                  <a:pt x="883081" y="1162095"/>
                  <a:pt x="919990" y="1060916"/>
                  <a:pt x="892628" y="1143000"/>
                </a:cubicBezTo>
                <a:cubicBezTo>
                  <a:pt x="875292" y="1247027"/>
                  <a:pt x="879096" y="1170665"/>
                  <a:pt x="892628" y="1251858"/>
                </a:cubicBezTo>
                <a:cubicBezTo>
                  <a:pt x="898258" y="1285636"/>
                  <a:pt x="896883" y="1336565"/>
                  <a:pt x="914400" y="1371600"/>
                </a:cubicBezTo>
                <a:cubicBezTo>
                  <a:pt x="920251" y="1383302"/>
                  <a:pt x="930320" y="1392556"/>
                  <a:pt x="936171" y="1404258"/>
                </a:cubicBezTo>
                <a:cubicBezTo>
                  <a:pt x="959348" y="1450614"/>
                  <a:pt x="931395" y="1425900"/>
                  <a:pt x="968828" y="1469572"/>
                </a:cubicBezTo>
                <a:cubicBezTo>
                  <a:pt x="968848" y="1469595"/>
                  <a:pt x="1023246" y="1523989"/>
                  <a:pt x="1034143" y="1534886"/>
                </a:cubicBezTo>
                <a:lnTo>
                  <a:pt x="1055914" y="1556658"/>
                </a:lnTo>
                <a:cubicBezTo>
                  <a:pt x="1079989" y="1580733"/>
                  <a:pt x="1090917" y="1595931"/>
                  <a:pt x="1121228" y="1611086"/>
                </a:cubicBezTo>
                <a:cubicBezTo>
                  <a:pt x="1131491" y="1616218"/>
                  <a:pt x="1142999" y="1618343"/>
                  <a:pt x="1153885" y="1621972"/>
                </a:cubicBezTo>
                <a:cubicBezTo>
                  <a:pt x="1202732" y="1670817"/>
                  <a:pt x="1144722" y="1619299"/>
                  <a:pt x="1208314" y="1654629"/>
                </a:cubicBezTo>
                <a:cubicBezTo>
                  <a:pt x="1231187" y="1667336"/>
                  <a:pt x="1251857" y="1683658"/>
                  <a:pt x="1273628" y="1698172"/>
                </a:cubicBezTo>
                <a:cubicBezTo>
                  <a:pt x="1284514" y="1705429"/>
                  <a:pt x="1293873" y="1715806"/>
                  <a:pt x="1306285" y="1719943"/>
                </a:cubicBezTo>
                <a:cubicBezTo>
                  <a:pt x="1388370" y="1747305"/>
                  <a:pt x="1287193" y="1710397"/>
                  <a:pt x="1371600" y="1752600"/>
                </a:cubicBezTo>
                <a:cubicBezTo>
                  <a:pt x="1381863" y="1757732"/>
                  <a:pt x="1393994" y="1758354"/>
                  <a:pt x="1404257" y="1763486"/>
                </a:cubicBezTo>
                <a:cubicBezTo>
                  <a:pt x="1488658" y="1805688"/>
                  <a:pt x="1387494" y="1768786"/>
                  <a:pt x="1469571" y="1796143"/>
                </a:cubicBezTo>
                <a:cubicBezTo>
                  <a:pt x="1524739" y="1851311"/>
                  <a:pt x="1453341" y="1786404"/>
                  <a:pt x="1524000" y="1828800"/>
                </a:cubicBezTo>
                <a:cubicBezTo>
                  <a:pt x="1532801" y="1834080"/>
                  <a:pt x="1537757" y="1844161"/>
                  <a:pt x="1545771" y="1850572"/>
                </a:cubicBezTo>
                <a:cubicBezTo>
                  <a:pt x="1555987" y="1858745"/>
                  <a:pt x="1568212" y="1864170"/>
                  <a:pt x="1578428" y="1872343"/>
                </a:cubicBezTo>
                <a:cubicBezTo>
                  <a:pt x="1655984" y="1934388"/>
                  <a:pt x="1532344" y="1848878"/>
                  <a:pt x="1632857" y="1915886"/>
                </a:cubicBezTo>
                <a:cubicBezTo>
                  <a:pt x="1640114" y="1926772"/>
                  <a:pt x="1646013" y="1938697"/>
                  <a:pt x="1654628" y="1948543"/>
                </a:cubicBezTo>
                <a:cubicBezTo>
                  <a:pt x="1671524" y="1967853"/>
                  <a:pt x="1694825" y="1981623"/>
                  <a:pt x="1709057" y="2002972"/>
                </a:cubicBezTo>
                <a:cubicBezTo>
                  <a:pt x="1736521" y="2044169"/>
                  <a:pt x="1721577" y="2026378"/>
                  <a:pt x="1752600" y="2057400"/>
                </a:cubicBezTo>
                <a:cubicBezTo>
                  <a:pt x="1756228" y="2068286"/>
                  <a:pt x="1758353" y="2079795"/>
                  <a:pt x="1763485" y="2090058"/>
                </a:cubicBezTo>
                <a:cubicBezTo>
                  <a:pt x="1769336" y="2101760"/>
                  <a:pt x="1779943" y="2110760"/>
                  <a:pt x="1785257" y="2122715"/>
                </a:cubicBezTo>
                <a:cubicBezTo>
                  <a:pt x="1794578" y="2143686"/>
                  <a:pt x="1799771" y="2166258"/>
                  <a:pt x="1807028" y="2188029"/>
                </a:cubicBezTo>
                <a:lnTo>
                  <a:pt x="1817914" y="2220686"/>
                </a:lnTo>
                <a:cubicBezTo>
                  <a:pt x="1814285" y="2246086"/>
                  <a:pt x="1812060" y="2271726"/>
                  <a:pt x="1807028" y="2296886"/>
                </a:cubicBezTo>
                <a:cubicBezTo>
                  <a:pt x="1801662" y="2323717"/>
                  <a:pt x="1791498" y="2340791"/>
                  <a:pt x="1774371" y="2362200"/>
                </a:cubicBezTo>
                <a:cubicBezTo>
                  <a:pt x="1767960" y="2370214"/>
                  <a:pt x="1760614" y="2377561"/>
                  <a:pt x="1752600" y="2383972"/>
                </a:cubicBezTo>
                <a:cubicBezTo>
                  <a:pt x="1742384" y="2392145"/>
                  <a:pt x="1731645" y="2399892"/>
                  <a:pt x="1719943" y="2405743"/>
                </a:cubicBezTo>
                <a:cubicBezTo>
                  <a:pt x="1709680" y="2410875"/>
                  <a:pt x="1698171" y="2413000"/>
                  <a:pt x="1687285" y="2416629"/>
                </a:cubicBezTo>
                <a:cubicBezTo>
                  <a:pt x="1577535" y="2380044"/>
                  <a:pt x="1747772" y="2435864"/>
                  <a:pt x="1611085" y="2394858"/>
                </a:cubicBezTo>
                <a:cubicBezTo>
                  <a:pt x="1589104" y="2388264"/>
                  <a:pt x="1564866" y="2385816"/>
                  <a:pt x="1545771" y="2373086"/>
                </a:cubicBezTo>
                <a:cubicBezTo>
                  <a:pt x="1534885" y="2365829"/>
                  <a:pt x="1523330" y="2359488"/>
                  <a:pt x="1513114" y="2351315"/>
                </a:cubicBezTo>
                <a:cubicBezTo>
                  <a:pt x="1505100" y="2344904"/>
                  <a:pt x="1500144" y="2334823"/>
                  <a:pt x="1491343" y="2329543"/>
                </a:cubicBezTo>
                <a:cubicBezTo>
                  <a:pt x="1481503" y="2323639"/>
                  <a:pt x="1469571" y="2322286"/>
                  <a:pt x="1458685" y="2318658"/>
                </a:cubicBezTo>
                <a:cubicBezTo>
                  <a:pt x="1418413" y="2278384"/>
                  <a:pt x="1445452" y="2302578"/>
                  <a:pt x="1371600" y="2253343"/>
                </a:cubicBezTo>
                <a:cubicBezTo>
                  <a:pt x="1360714" y="2246086"/>
                  <a:pt x="1348194" y="2240823"/>
                  <a:pt x="1338943" y="2231572"/>
                </a:cubicBezTo>
                <a:cubicBezTo>
                  <a:pt x="1331686" y="2224315"/>
                  <a:pt x="1325185" y="2216211"/>
                  <a:pt x="1317171" y="2209800"/>
                </a:cubicBezTo>
                <a:cubicBezTo>
                  <a:pt x="1306955" y="2201627"/>
                  <a:pt x="1294360" y="2196644"/>
                  <a:pt x="1284514" y="2188029"/>
                </a:cubicBezTo>
                <a:cubicBezTo>
                  <a:pt x="1265204" y="2171133"/>
                  <a:pt x="1244317" y="2154949"/>
                  <a:pt x="1230085" y="2133600"/>
                </a:cubicBezTo>
                <a:cubicBezTo>
                  <a:pt x="1222828" y="2122714"/>
                  <a:pt x="1217565" y="2110194"/>
                  <a:pt x="1208314" y="2100943"/>
                </a:cubicBezTo>
                <a:cubicBezTo>
                  <a:pt x="1199063" y="2091692"/>
                  <a:pt x="1186543" y="2086429"/>
                  <a:pt x="1175657" y="2079172"/>
                </a:cubicBezTo>
                <a:cubicBezTo>
                  <a:pt x="1159493" y="2054927"/>
                  <a:pt x="1154270" y="2042468"/>
                  <a:pt x="1132114" y="2024743"/>
                </a:cubicBezTo>
                <a:cubicBezTo>
                  <a:pt x="1100679" y="1999595"/>
                  <a:pt x="1101050" y="2010406"/>
                  <a:pt x="1077685" y="1981200"/>
                </a:cubicBezTo>
                <a:cubicBezTo>
                  <a:pt x="1069512" y="1970984"/>
                  <a:pt x="1064529" y="1958389"/>
                  <a:pt x="1055914" y="1948543"/>
                </a:cubicBezTo>
                <a:cubicBezTo>
                  <a:pt x="1039018" y="1929234"/>
                  <a:pt x="1019628" y="1912258"/>
                  <a:pt x="1001485" y="1894115"/>
                </a:cubicBezTo>
                <a:lnTo>
                  <a:pt x="979714" y="1872343"/>
                </a:lnTo>
                <a:cubicBezTo>
                  <a:pt x="968828" y="1861457"/>
                  <a:pt x="959866" y="1848225"/>
                  <a:pt x="947057" y="1839686"/>
                </a:cubicBezTo>
                <a:cubicBezTo>
                  <a:pt x="846544" y="1772678"/>
                  <a:pt x="970184" y="1858188"/>
                  <a:pt x="892628" y="1796143"/>
                </a:cubicBezTo>
                <a:cubicBezTo>
                  <a:pt x="882412" y="1787970"/>
                  <a:pt x="870187" y="1782545"/>
                  <a:pt x="859971" y="1774372"/>
                </a:cubicBezTo>
                <a:cubicBezTo>
                  <a:pt x="851957" y="1767961"/>
                  <a:pt x="846411" y="1758758"/>
                  <a:pt x="838200" y="1752600"/>
                </a:cubicBezTo>
                <a:cubicBezTo>
                  <a:pt x="731222" y="1672367"/>
                  <a:pt x="813753" y="1737933"/>
                  <a:pt x="729343" y="1687286"/>
                </a:cubicBezTo>
                <a:cubicBezTo>
                  <a:pt x="706906" y="1673823"/>
                  <a:pt x="685800" y="1658257"/>
                  <a:pt x="664028" y="1643743"/>
                </a:cubicBezTo>
                <a:lnTo>
                  <a:pt x="631371" y="1621972"/>
                </a:lnTo>
                <a:cubicBezTo>
                  <a:pt x="620485" y="1614715"/>
                  <a:pt x="611126" y="1604337"/>
                  <a:pt x="598714" y="1600200"/>
                </a:cubicBezTo>
                <a:lnTo>
                  <a:pt x="566057" y="1589315"/>
                </a:lnTo>
                <a:cubicBezTo>
                  <a:pt x="510889" y="1534147"/>
                  <a:pt x="582287" y="1599054"/>
                  <a:pt x="511628" y="1556658"/>
                </a:cubicBezTo>
                <a:cubicBezTo>
                  <a:pt x="502827" y="1551378"/>
                  <a:pt x="498658" y="1540167"/>
                  <a:pt x="489857" y="1534886"/>
                </a:cubicBezTo>
                <a:cubicBezTo>
                  <a:pt x="480018" y="1528982"/>
                  <a:pt x="467463" y="1529132"/>
                  <a:pt x="457200" y="1524000"/>
                </a:cubicBezTo>
                <a:cubicBezTo>
                  <a:pt x="445498" y="1518149"/>
                  <a:pt x="436498" y="1507542"/>
                  <a:pt x="424543" y="1502229"/>
                </a:cubicBezTo>
                <a:cubicBezTo>
                  <a:pt x="403572" y="1492909"/>
                  <a:pt x="381000" y="1487715"/>
                  <a:pt x="359228" y="1480458"/>
                </a:cubicBezTo>
                <a:lnTo>
                  <a:pt x="326571" y="1469572"/>
                </a:lnTo>
                <a:lnTo>
                  <a:pt x="293914" y="1458686"/>
                </a:lnTo>
                <a:cubicBezTo>
                  <a:pt x="283028" y="1455057"/>
                  <a:pt x="272575" y="1449686"/>
                  <a:pt x="261257" y="1447800"/>
                </a:cubicBezTo>
                <a:cubicBezTo>
                  <a:pt x="239486" y="1444172"/>
                  <a:pt x="217990" y="1437965"/>
                  <a:pt x="195943" y="1436915"/>
                </a:cubicBezTo>
                <a:cubicBezTo>
                  <a:pt x="141576" y="1434326"/>
                  <a:pt x="87086" y="1436915"/>
                  <a:pt x="32657" y="1436915"/>
                </a:cubicBezTo>
              </a:path>
            </a:pathLst>
          </a:custGeom>
          <a:ln w="38100"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0D81D9F-9340-1B43-807B-AFAAC257685D}"/>
                  </a:ext>
                </a:extLst>
              </p:cNvPr>
              <p:cNvSpPr txBox="1"/>
              <p:nvPr/>
            </p:nvSpPr>
            <p:spPr>
              <a:xfrm>
                <a:off x="4841676" y="3183807"/>
                <a:ext cx="39647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de-DE" sz="21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0D81D9F-9340-1B43-807B-AFAAC257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676" y="3183807"/>
                <a:ext cx="396478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83EE4E38-0E0D-4CFA-A7EC-E55BE722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Flowchart</a:t>
            </a:r>
            <a:r>
              <a:rPr lang="de-CH" dirty="0"/>
              <a:t> &lt;-&gt;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6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811B64-5FF7-7841-B9DD-0AF0774215DC}"/>
              </a:ext>
            </a:extLst>
          </p:cNvPr>
          <p:cNvSpPr/>
          <p:nvPr/>
        </p:nvSpPr>
        <p:spPr>
          <a:xfrm>
            <a:off x="1914933" y="1541218"/>
            <a:ext cx="286474" cy="27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D0B120-50B5-0446-BBA0-D04D724FA32F}"/>
              </a:ext>
            </a:extLst>
          </p:cNvPr>
          <p:cNvSpPr/>
          <p:nvPr/>
        </p:nvSpPr>
        <p:spPr>
          <a:xfrm>
            <a:off x="1914933" y="5309377"/>
            <a:ext cx="286474" cy="27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BDFF39-62F0-9E49-BB4B-4B2DB0ABDC25}"/>
              </a:ext>
            </a:extLst>
          </p:cNvPr>
          <p:cNvSpPr/>
          <p:nvPr/>
        </p:nvSpPr>
        <p:spPr>
          <a:xfrm>
            <a:off x="2320701" y="2980114"/>
            <a:ext cx="1409104" cy="50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 Password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F92524-FA31-E544-8510-EEB3B3DAB900}"/>
              </a:ext>
            </a:extLst>
          </p:cNvPr>
          <p:cNvSpPr/>
          <p:nvPr/>
        </p:nvSpPr>
        <p:spPr>
          <a:xfrm>
            <a:off x="1482011" y="4401517"/>
            <a:ext cx="1151165" cy="49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2FA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D85DF2B-B73A-7347-8BAB-289AB008FF65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flipH="1">
            <a:off x="2058169" y="1819011"/>
            <a:ext cx="1" cy="4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501141-A8BC-804D-A892-F7AC743A3F32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2057594" y="4897497"/>
            <a:ext cx="576" cy="41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4A4B1AD3-3AD2-394A-AFDF-F27CA9CE9501}"/>
              </a:ext>
            </a:extLst>
          </p:cNvPr>
          <p:cNvSpPr/>
          <p:nvPr/>
        </p:nvSpPr>
        <p:spPr>
          <a:xfrm>
            <a:off x="4898571" y="3118757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/>
              <a:t>Auth</a:t>
            </a:r>
            <a:r>
              <a:rPr lang="de-DE" sz="1350" dirty="0"/>
              <a:t> Flow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AEC432ED-C90B-A645-942D-1CAF58CC2F75}"/>
              </a:ext>
            </a:extLst>
          </p:cNvPr>
          <p:cNvSpPr/>
          <p:nvPr/>
        </p:nvSpPr>
        <p:spPr>
          <a:xfrm>
            <a:off x="6306910" y="4212772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2FA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DA47707E-E730-794C-82F2-05E8417A4249}"/>
              </a:ext>
            </a:extLst>
          </p:cNvPr>
          <p:cNvSpPr/>
          <p:nvPr/>
        </p:nvSpPr>
        <p:spPr>
          <a:xfrm>
            <a:off x="6306910" y="2329168"/>
            <a:ext cx="873579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95E6EAE-BA22-E649-8C95-319B7E718B9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772150" y="2582262"/>
            <a:ext cx="534760" cy="789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2ED86D1-CD9B-A24E-A238-FD853F4A873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772150" y="3371850"/>
            <a:ext cx="534760" cy="109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169D41BF-0365-2947-963A-FA702B84C799}"/>
              </a:ext>
            </a:extLst>
          </p:cNvPr>
          <p:cNvSpPr/>
          <p:nvPr/>
        </p:nvSpPr>
        <p:spPr>
          <a:xfrm>
            <a:off x="1795636" y="2294165"/>
            <a:ext cx="525066" cy="4959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FF998B4-172B-CB46-AFFB-B7492FF51D7B}"/>
              </a:ext>
            </a:extLst>
          </p:cNvPr>
          <p:cNvSpPr/>
          <p:nvPr/>
        </p:nvSpPr>
        <p:spPr>
          <a:xfrm>
            <a:off x="474808" y="2993381"/>
            <a:ext cx="1409104" cy="50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 Device Token</a:t>
            </a:r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DB7E9C4E-F72E-6143-9B64-E37B2B81AE9C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2320702" y="2542155"/>
            <a:ext cx="704552" cy="437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875659B2-1C90-A044-8597-EF6ABFCD5580}"/>
              </a:ext>
            </a:extLst>
          </p:cNvPr>
          <p:cNvCxnSpPr>
            <a:cxnSpLocks/>
            <a:stCxn id="2" idx="1"/>
            <a:endCxn id="24" idx="0"/>
          </p:cNvCxnSpPr>
          <p:nvPr/>
        </p:nvCxnSpPr>
        <p:spPr>
          <a:xfrm rot="10800000" flipV="1">
            <a:off x="1179361" y="2542155"/>
            <a:ext cx="616276" cy="451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>
            <a:extLst>
              <a:ext uri="{FF2B5EF4-FFF2-40B4-BE49-F238E27FC236}">
                <a16:creationId xmlns:a16="http://schemas.microsoft.com/office/drawing/2014/main" id="{CFB4C6C0-3546-6348-854C-2D2E9BB203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081473" y="3457736"/>
            <a:ext cx="919902" cy="967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>
            <a:extLst>
              <a:ext uri="{FF2B5EF4-FFF2-40B4-BE49-F238E27FC236}">
                <a16:creationId xmlns:a16="http://schemas.microsoft.com/office/drawing/2014/main" id="{17AE08DD-1FAD-044E-BA35-DE82E9ADBBA0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 rot="16200000" flipH="1">
            <a:off x="1165160" y="3509081"/>
            <a:ext cx="906635" cy="878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71DB6E29-0779-BD43-950A-9B5D44AF7ADF}"/>
              </a:ext>
            </a:extLst>
          </p:cNvPr>
          <p:cNvSpPr/>
          <p:nvPr/>
        </p:nvSpPr>
        <p:spPr>
          <a:xfrm>
            <a:off x="7854553" y="1680114"/>
            <a:ext cx="1004717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 Device Token</a:t>
            </a:r>
          </a:p>
        </p:txBody>
      </p:sp>
      <p:sp>
        <p:nvSpPr>
          <p:cNvPr id="47" name="Abgerundetes Rechteck 46">
            <a:extLst>
              <a:ext uri="{FF2B5EF4-FFF2-40B4-BE49-F238E27FC236}">
                <a16:creationId xmlns:a16="http://schemas.microsoft.com/office/drawing/2014/main" id="{5D1EF01D-75A6-6047-968F-345DA2DD143A}"/>
              </a:ext>
            </a:extLst>
          </p:cNvPr>
          <p:cNvSpPr/>
          <p:nvPr/>
        </p:nvSpPr>
        <p:spPr>
          <a:xfrm>
            <a:off x="7854553" y="2993381"/>
            <a:ext cx="1004717" cy="5061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1FA Password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54A29A7-1D9E-F64D-8001-B5C319312A03}"/>
              </a:ext>
            </a:extLst>
          </p:cNvPr>
          <p:cNvCxnSpPr>
            <a:cxnSpLocks/>
            <a:stCxn id="16" idx="3"/>
            <a:endCxn id="45" idx="1"/>
          </p:cNvCxnSpPr>
          <p:nvPr/>
        </p:nvCxnSpPr>
        <p:spPr>
          <a:xfrm flipV="1">
            <a:off x="7180489" y="1933207"/>
            <a:ext cx="674065" cy="649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E210B48-F50B-9942-B75F-4AD89F6634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>
            <a:off x="7180489" y="2582262"/>
            <a:ext cx="674065" cy="664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6E9AB7D-C709-A045-AD2D-40392ECA9ED3}"/>
                  </a:ext>
                </a:extLst>
              </p:cNvPr>
              <p:cNvSpPr txBox="1"/>
              <p:nvPr/>
            </p:nvSpPr>
            <p:spPr>
              <a:xfrm>
                <a:off x="4840401" y="3175642"/>
                <a:ext cx="39647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de-DE" sz="2100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6E9AB7D-C709-A045-AD2D-40392ECA9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01" y="3175642"/>
                <a:ext cx="396478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8F5EDD7C-B55C-F44B-AF8F-5081157C30E2}"/>
                  </a:ext>
                </a:extLst>
              </p:cNvPr>
              <p:cNvSpPr txBox="1"/>
              <p:nvPr/>
            </p:nvSpPr>
            <p:spPr>
              <a:xfrm>
                <a:off x="6306910" y="2362971"/>
                <a:ext cx="354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8F5EDD7C-B55C-F44B-AF8F-5081157C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910" y="2362971"/>
                <a:ext cx="354637" cy="461665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37D51754-DE1F-4EFC-8B7D-B32291BE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Flowchart</a:t>
            </a:r>
            <a:r>
              <a:rPr lang="de-CH" dirty="0"/>
              <a:t> &lt;-&gt;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6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Macintosh PowerPoint</Application>
  <PresentationFormat>Bildschirmpräsentation (4:3)</PresentationFormat>
  <Paragraphs>41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Calibri Light</vt:lpstr>
      <vt:lpstr>Calibri</vt:lpstr>
      <vt:lpstr>Cambria Math</vt:lpstr>
      <vt:lpstr>Arial</vt:lpstr>
      <vt:lpstr>Office</vt:lpstr>
      <vt:lpstr>Visualisierung von Authentication Flows</vt:lpstr>
      <vt:lpstr>Agenda</vt:lpstr>
      <vt:lpstr>PowerPoint-Präsentation</vt:lpstr>
      <vt:lpstr>Authentication Flows in Airlock IAM Steps</vt:lpstr>
      <vt:lpstr>Authentication Flows in Airlock IAM Step</vt:lpstr>
      <vt:lpstr>Authentication Flows in Airlock IAM Selection Step</vt:lpstr>
      <vt:lpstr>Authentication Flows in Airlock IAM Selection Option</vt:lpstr>
      <vt:lpstr>Flowchart &lt;-&gt; process tree</vt:lpstr>
      <vt:lpstr>Flowchart &lt;-&gt; process tree</vt:lpstr>
      <vt:lpstr>PowerPoint-Präsentation</vt:lpstr>
      <vt:lpstr>Lösungskonzept Treewalk Parse medusa-configuration.xml</vt:lpstr>
      <vt:lpstr>Lösungskonzept Treewalk Rekursive Funktion</vt:lpstr>
      <vt:lpstr>Plantuml Treewalk erzeugt «code» für plantuml mindmap</vt:lpstr>
      <vt:lpstr>Tool Demo</vt:lpstr>
      <vt:lpstr>PowerPoint-Präsentation</vt:lpstr>
      <vt:lpstr>PowerPoint-Präsentation</vt:lpstr>
      <vt:lpstr>Diskussion und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Visualisierung von Authentication Flows</dc:title>
  <dc:creator>Andreas Jud</dc:creator>
  <cp:lastModifiedBy>Andi Jud</cp:lastModifiedBy>
  <cp:revision>18</cp:revision>
  <dcterms:created xsi:type="dcterms:W3CDTF">2021-08-29T09:45:45Z</dcterms:created>
  <dcterms:modified xsi:type="dcterms:W3CDTF">2021-09-06T17:59:01Z</dcterms:modified>
</cp:coreProperties>
</file>