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87" r:id="rId7"/>
    <p:sldId id="294" r:id="rId8"/>
    <p:sldId id="295" r:id="rId9"/>
    <p:sldId id="261" r:id="rId10"/>
    <p:sldId id="290" r:id="rId11"/>
    <p:sldId id="292" r:id="rId12"/>
    <p:sldId id="291" r:id="rId13"/>
    <p:sldId id="293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x="9144000" cy="5143500" type="screen16x9"/>
  <p:notesSz cx="6858000" cy="9144000"/>
  <p:embeddedFontLst>
    <p:embeddedFont>
      <p:font typeface="Anaheim" panose="020B0604020202020204" charset="0"/>
      <p:regular r:id="rId40"/>
    </p:embeddedFont>
    <p:embeddedFont>
      <p:font typeface="Barlow" panose="020B0604020202020204" charset="0"/>
      <p:regular r:id="rId41"/>
      <p:bold r:id="rId42"/>
      <p:italic r:id="rId43"/>
      <p:boldItalic r:id="rId44"/>
    </p:embeddedFont>
    <p:embeddedFont>
      <p:font typeface="Barlow Condensed ExtraBold" panose="020B0604020202020204" charset="0"/>
      <p:bold r:id="rId45"/>
      <p:boldItalic r:id="rId46"/>
    </p:embeddedFont>
    <p:embeddedFont>
      <p:font typeface="Overpass Mono" panose="020B0604020202020204" charset="0"/>
      <p:regular r:id="rId47"/>
      <p:bold r:id="rId48"/>
    </p:embeddedFont>
    <p:embeddedFont>
      <p:font typeface="Roboto" panose="020B0604020202020204" pitchFamily="2" charset="0"/>
      <p:regular r:id="rId49"/>
      <p:bold r:id="rId50"/>
      <p:italic r:id="rId51"/>
      <p:boldItalic r:id="rId52"/>
    </p:embeddedFont>
    <p:embeddedFont>
      <p:font typeface="Roboto Condensed Light" panose="020B0604020202020204" pitchFamily="2" charset="0"/>
      <p:regular r:id="rId53"/>
      <p: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681CD1-0829-4323-8ABC-AC29B7D2796A}">
  <a:tblStyle styleId="{28681CD1-0829-4323-8ABC-AC29B7D279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149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424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858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408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98c3974a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d98c3974a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8d4cbd36da_4_31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8d4cbd36da_4_31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d98c3974a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d98c3974a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8d4cbd36da_4_3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8d4cbd36da_4_3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8b34d0e6d4_5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8b34d0e6d4_5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98c3974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98c3974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98c3974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d98c3974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710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722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02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d98c3974a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d98c3974a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qwgHXjbyDy8c3topDXgXAeJaqTaTHr0wk14eNZqnUI/co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qwgHXjbyDy8c3topDXgXAeJaqTaTHr0wk14eNZqnUI/cop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qwgHXjbyDy8c3topDXgXAeJaqTaTHr0wk14eNZqnUI/cop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qwgHXjbyDy8c3topDXgXAeJaqTaTHr0wk14eNZqnUI/cop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qwgHXjbyDy8c3topDXgXAeJaqTaTHr0wk14eNZqnUI/copy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qwgHXjbyDy8c3topDXgXAeJaqTaTHr0wk14eNZqnUI/copy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Práctica 8</a:t>
            </a:r>
            <a:endParaRPr/>
          </a:p>
        </p:txBody>
      </p:sp>
      <p:sp>
        <p:nvSpPr>
          <p:cNvPr id="331" name="Google Shape;331;p25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Enrique García Velasco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Juan Diego Villalobos Quirós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6"/>
          <p:cNvSpPr txBox="1">
            <a:spLocks noGrp="1"/>
          </p:cNvSpPr>
          <p:nvPr>
            <p:ph type="subTitle" idx="4294967295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Average Software Developer Salaries in the World</a:t>
            </a:r>
            <a:endParaRPr sz="1400" dirty="0"/>
          </a:p>
        </p:txBody>
      </p:sp>
      <p:pic>
        <p:nvPicPr>
          <p:cNvPr id="448" name="Google Shape;448;p36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2069" b="8315"/>
          <a:stretch/>
        </p:blipFill>
        <p:spPr>
          <a:xfrm>
            <a:off x="3445225" y="1356925"/>
            <a:ext cx="3356525" cy="2236676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6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DID YOU KNOW THIS?</a:t>
            </a:r>
            <a:endParaRPr dirty="0"/>
          </a:p>
        </p:txBody>
      </p:sp>
      <p:sp>
        <p:nvSpPr>
          <p:cNvPr id="450" name="Google Shape;450;p36"/>
          <p:cNvSpPr txBox="1">
            <a:spLocks noGrp="1"/>
          </p:cNvSpPr>
          <p:nvPr>
            <p:ph type="subTitle" idx="4294967295"/>
          </p:nvPr>
        </p:nvSpPr>
        <p:spPr>
          <a:xfrm flipH="1">
            <a:off x="2161202" y="1571125"/>
            <a:ext cx="1246500" cy="20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USA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SWITZERLAND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NORWAY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ISRAEL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SWEDEN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CANADA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1" dirty="0"/>
              <a:t>NEW ZEALAND</a:t>
            </a:r>
            <a:endParaRPr sz="1200" b="1" dirty="0"/>
          </a:p>
        </p:txBody>
      </p:sp>
      <p:sp>
        <p:nvSpPr>
          <p:cNvPr id="451" name="Google Shape;451;p36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 dirty="0"/>
              <a:t>0                     25                       50	              75	       100</a:t>
            </a:r>
            <a:endParaRPr sz="800" dirty="0"/>
          </a:p>
        </p:txBody>
      </p:sp>
      <p:grpSp>
        <p:nvGrpSpPr>
          <p:cNvPr id="452" name="Google Shape;452;p36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53" name="Google Shape;453;p36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36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59" name="Google Shape;459;p36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0888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6"/>
          <p:cNvSpPr txBox="1">
            <a:spLocks noGrp="1"/>
          </p:cNvSpPr>
          <p:nvPr>
            <p:ph type="subTitle" idx="4294967295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Average Software Developer Salaries in the World</a:t>
            </a:r>
            <a:endParaRPr sz="1400"/>
          </a:p>
        </p:txBody>
      </p:sp>
      <p:pic>
        <p:nvPicPr>
          <p:cNvPr id="448" name="Google Shape;448;p36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2069" b="8315"/>
          <a:stretch/>
        </p:blipFill>
        <p:spPr>
          <a:xfrm>
            <a:off x="3445225" y="1356925"/>
            <a:ext cx="3356525" cy="2236676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6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KNOW THIS?</a:t>
            </a:r>
            <a:endParaRPr/>
          </a:p>
        </p:txBody>
      </p:sp>
      <p:sp>
        <p:nvSpPr>
          <p:cNvPr id="450" name="Google Shape;450;p36"/>
          <p:cNvSpPr txBox="1">
            <a:spLocks noGrp="1"/>
          </p:cNvSpPr>
          <p:nvPr>
            <p:ph type="subTitle" idx="4294967295"/>
          </p:nvPr>
        </p:nvSpPr>
        <p:spPr>
          <a:xfrm flipH="1">
            <a:off x="2161202" y="1571125"/>
            <a:ext cx="1246500" cy="20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USA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SWITZERLAND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NORWAY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ISRAEL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SWEDEN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CANADA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1" dirty="0"/>
              <a:t>NEW ZEALAND</a:t>
            </a:r>
            <a:endParaRPr sz="1200" b="1" dirty="0"/>
          </a:p>
        </p:txBody>
      </p:sp>
      <p:sp>
        <p:nvSpPr>
          <p:cNvPr id="451" name="Google Shape;451;p36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 dirty="0"/>
              <a:t>0                     25                       50	              75	       100</a:t>
            </a:r>
            <a:endParaRPr sz="800" dirty="0"/>
          </a:p>
        </p:txBody>
      </p:sp>
      <p:grpSp>
        <p:nvGrpSpPr>
          <p:cNvPr id="452" name="Google Shape;452;p36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53" name="Google Shape;453;p36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36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59" name="Google Shape;459;p36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328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6"/>
          <p:cNvSpPr txBox="1">
            <a:spLocks noGrp="1"/>
          </p:cNvSpPr>
          <p:nvPr>
            <p:ph type="subTitle" idx="4294967295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Average Software Developer Salaries in the World</a:t>
            </a:r>
            <a:endParaRPr sz="1400"/>
          </a:p>
        </p:txBody>
      </p:sp>
      <p:pic>
        <p:nvPicPr>
          <p:cNvPr id="448" name="Google Shape;448;p36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2069" b="8315"/>
          <a:stretch/>
        </p:blipFill>
        <p:spPr>
          <a:xfrm>
            <a:off x="3445225" y="1356925"/>
            <a:ext cx="3356525" cy="2236676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6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KNOW THIS?</a:t>
            </a:r>
            <a:endParaRPr/>
          </a:p>
        </p:txBody>
      </p:sp>
      <p:sp>
        <p:nvSpPr>
          <p:cNvPr id="450" name="Google Shape;450;p36"/>
          <p:cNvSpPr txBox="1">
            <a:spLocks noGrp="1"/>
          </p:cNvSpPr>
          <p:nvPr>
            <p:ph type="subTitle" idx="4294967295"/>
          </p:nvPr>
        </p:nvSpPr>
        <p:spPr>
          <a:xfrm flipH="1">
            <a:off x="2161202" y="1571125"/>
            <a:ext cx="1246500" cy="20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USA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SWITZERLAND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NORWAY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ISRAEL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SWEDEN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CANADA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1" dirty="0"/>
              <a:t>NEW ZEALAND</a:t>
            </a:r>
            <a:endParaRPr sz="1200" b="1" dirty="0"/>
          </a:p>
        </p:txBody>
      </p:sp>
      <p:sp>
        <p:nvSpPr>
          <p:cNvPr id="451" name="Google Shape;451;p36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 dirty="0"/>
              <a:t>0                     25                       50	              75	       100</a:t>
            </a:r>
            <a:endParaRPr sz="800" dirty="0"/>
          </a:p>
        </p:txBody>
      </p:sp>
      <p:grpSp>
        <p:nvGrpSpPr>
          <p:cNvPr id="452" name="Google Shape;452;p36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53" name="Google Shape;453;p36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36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59" name="Google Shape;459;p36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542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6"/>
          <p:cNvSpPr txBox="1">
            <a:spLocks noGrp="1"/>
          </p:cNvSpPr>
          <p:nvPr>
            <p:ph type="subTitle" idx="4294967295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Average Software Developer Salaries in the World</a:t>
            </a:r>
            <a:endParaRPr sz="1400"/>
          </a:p>
        </p:txBody>
      </p:sp>
      <p:pic>
        <p:nvPicPr>
          <p:cNvPr id="448" name="Google Shape;448;p36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2069" b="8315"/>
          <a:stretch/>
        </p:blipFill>
        <p:spPr>
          <a:xfrm>
            <a:off x="3445225" y="1356925"/>
            <a:ext cx="3356525" cy="2236676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6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KNOW THIS?</a:t>
            </a:r>
            <a:endParaRPr/>
          </a:p>
        </p:txBody>
      </p:sp>
      <p:sp>
        <p:nvSpPr>
          <p:cNvPr id="450" name="Google Shape;450;p36"/>
          <p:cNvSpPr txBox="1">
            <a:spLocks noGrp="1"/>
          </p:cNvSpPr>
          <p:nvPr>
            <p:ph type="subTitle" idx="4294967295"/>
          </p:nvPr>
        </p:nvSpPr>
        <p:spPr>
          <a:xfrm flipH="1">
            <a:off x="2161202" y="1571125"/>
            <a:ext cx="1246500" cy="20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USA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SWITZERLAND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NORWAY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ISRAEL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SWEDEN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CANADA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1" dirty="0"/>
              <a:t>NEW ZEALAND</a:t>
            </a:r>
            <a:endParaRPr sz="1200" b="1" dirty="0"/>
          </a:p>
        </p:txBody>
      </p:sp>
      <p:sp>
        <p:nvSpPr>
          <p:cNvPr id="451" name="Google Shape;451;p36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 dirty="0"/>
              <a:t>0                     25                       50	              75	       100</a:t>
            </a:r>
            <a:endParaRPr sz="800" dirty="0"/>
          </a:p>
        </p:txBody>
      </p:sp>
      <p:grpSp>
        <p:nvGrpSpPr>
          <p:cNvPr id="452" name="Google Shape;452;p36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53" name="Google Shape;453;p36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36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59" name="Google Shape;459;p36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63956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376" name="Google Shape;376;p31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32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2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System—it’s only a bit larger than the Moon. The planet’s name has nothing to do with the liquid metal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2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INTRODUCTION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84" name="Google Shape;384;p32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3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inspired.”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4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give a brief description of the topic you want to talk about. For example, if you want to talk about Mercury, you could say that it’s the smallest planet</a:t>
            </a:r>
            <a:endParaRPr/>
          </a:p>
        </p:txBody>
      </p:sp>
      <p:sp>
        <p:nvSpPr>
          <p:cNvPr id="396" name="Google Shape;396;p34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TOPIC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CONCEPTS</a:t>
            </a:r>
            <a:endParaRPr/>
          </a:p>
        </p:txBody>
      </p:sp>
      <p:sp>
        <p:nvSpPr>
          <p:cNvPr id="402" name="Google Shape;402;p35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5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5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5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5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5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5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5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410" name="Google Shape;410;p35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       </a:t>
            </a:r>
            <a:endParaRPr/>
          </a:p>
        </p:txBody>
      </p:sp>
      <p:sp>
        <p:nvSpPr>
          <p:cNvPr id="411" name="Google Shape;411;p35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412" name="Google Shape;412;p35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413" name="Google Shape;413;p35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414" name="Google Shape;414;p35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415" name="Google Shape;415;p35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416" name="Google Shape;416;p35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5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5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5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5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5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5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5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5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5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5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5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5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5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5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5"/>
          <p:cNvGrpSpPr/>
          <p:nvPr/>
        </p:nvGrpSpPr>
        <p:grpSpPr>
          <a:xfrm>
            <a:off x="7178541" y="3360348"/>
            <a:ext cx="456169" cy="455755"/>
            <a:chOff x="858739" y="828453"/>
            <a:chExt cx="456169" cy="455755"/>
          </a:xfrm>
        </p:grpSpPr>
        <p:sp>
          <p:nvSpPr>
            <p:cNvPr id="432" name="Google Shape;432;p35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" name="Google Shape;437;p35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" name="Google Shape;438;p35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439" name="Google Shape;439;p35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6"/>
          <p:cNvSpPr txBox="1">
            <a:spLocks noGrp="1"/>
          </p:cNvSpPr>
          <p:nvPr>
            <p:ph type="subTitle" idx="4294967295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Average Software Developer Salaries in the World</a:t>
            </a:r>
            <a:endParaRPr sz="1400"/>
          </a:p>
        </p:txBody>
      </p:sp>
      <p:pic>
        <p:nvPicPr>
          <p:cNvPr id="448" name="Google Shape;448;p36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2069" b="8315"/>
          <a:stretch/>
        </p:blipFill>
        <p:spPr>
          <a:xfrm>
            <a:off x="3445225" y="1356925"/>
            <a:ext cx="3356525" cy="2236676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6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KNOW THIS?</a:t>
            </a:r>
            <a:endParaRPr/>
          </a:p>
        </p:txBody>
      </p:sp>
      <p:sp>
        <p:nvSpPr>
          <p:cNvPr id="450" name="Google Shape;450;p36"/>
          <p:cNvSpPr txBox="1">
            <a:spLocks noGrp="1"/>
          </p:cNvSpPr>
          <p:nvPr>
            <p:ph type="subTitle" idx="4294967295"/>
          </p:nvPr>
        </p:nvSpPr>
        <p:spPr>
          <a:xfrm flipH="1">
            <a:off x="2161202" y="1571125"/>
            <a:ext cx="1246500" cy="20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USA</a:t>
            </a:r>
            <a:endParaRPr sz="1200" b="1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SWITZERLAND</a:t>
            </a:r>
            <a:endParaRPr sz="1200" b="1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NORWAY</a:t>
            </a:r>
            <a:endParaRPr sz="1200" b="1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ISRAEL</a:t>
            </a:r>
            <a:endParaRPr sz="1200" b="1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SWEDEN</a:t>
            </a:r>
            <a:endParaRPr sz="1200" b="1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CANADA</a:t>
            </a:r>
            <a:endParaRPr sz="1200" b="1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1"/>
              <a:t>NEW ZEALAND</a:t>
            </a:r>
            <a:endParaRPr sz="1200" b="1"/>
          </a:p>
        </p:txBody>
      </p:sp>
      <p:sp>
        <p:nvSpPr>
          <p:cNvPr id="451" name="Google Shape;451;p36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0	         25		      50		   75	            100</a:t>
            </a:r>
            <a:endParaRPr sz="800"/>
          </a:p>
        </p:txBody>
      </p:sp>
      <p:grpSp>
        <p:nvGrpSpPr>
          <p:cNvPr id="452" name="Google Shape;452;p36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53" name="Google Shape;453;p36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36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59" name="Google Shape;459;p36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337" name="Google Shape;337;p26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38" name="Google Shape;338;p26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 sz="2200"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39" name="Google Shape;339;p26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40" name="Google Shape;340;p26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Métricas</a:t>
            </a:r>
            <a:endParaRPr sz="2200"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1" name="Google Shape;341;p26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2" name="Google Shape;342;p26"/>
          <p:cNvSpPr txBox="1">
            <a:spLocks noGrp="1"/>
          </p:cNvSpPr>
          <p:nvPr>
            <p:ph type="subTitle" idx="7"/>
          </p:nvPr>
        </p:nvSpPr>
        <p:spPr>
          <a:xfrm flipH="1">
            <a:off x="2189650" y="3572250"/>
            <a:ext cx="26892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implementado</a:t>
            </a:r>
            <a:endParaRPr/>
          </a:p>
        </p:txBody>
      </p:sp>
      <p:sp>
        <p:nvSpPr>
          <p:cNvPr id="343" name="Google Shape;343;p26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4" name="Google Shape;344;p26"/>
          <p:cNvSpPr txBox="1">
            <a:spLocks noGrp="1"/>
          </p:cNvSpPr>
          <p:nvPr>
            <p:ph type="subTitle" idx="9"/>
          </p:nvPr>
        </p:nvSpPr>
        <p:spPr>
          <a:xfrm flipH="1">
            <a:off x="4487675" y="3573475"/>
            <a:ext cx="2487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7"/>
          <p:cNvSpPr txBox="1">
            <a:spLocks noGrp="1"/>
          </p:cNvSpPr>
          <p:nvPr>
            <p:ph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$96,290</a:t>
            </a:r>
            <a:endParaRPr/>
          </a:p>
        </p:txBody>
      </p:sp>
      <p:sp>
        <p:nvSpPr>
          <p:cNvPr id="468" name="Google Shape;468;p37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salary range</a:t>
            </a:r>
            <a:endParaRPr/>
          </a:p>
        </p:txBody>
      </p:sp>
      <p:sp>
        <p:nvSpPr>
          <p:cNvPr id="469" name="Google Shape;469;p37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ASP.NET usage is decreasing</a:t>
            </a:r>
            <a:endParaRPr/>
          </a:p>
        </p:txBody>
      </p:sp>
      <p:sp>
        <p:nvSpPr>
          <p:cNvPr id="470" name="Google Shape;470;p37"/>
          <p:cNvSpPr txBox="1">
            <a:spLocks noGrp="1"/>
          </p:cNvSpPr>
          <p:nvPr>
            <p:ph type="title" idx="3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-4.30 %</a:t>
            </a:r>
            <a:endParaRPr/>
          </a:p>
        </p:txBody>
      </p:sp>
      <p:sp>
        <p:nvSpPr>
          <p:cNvPr id="471" name="Google Shape;471;p37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PHP developers</a:t>
            </a:r>
            <a:endParaRPr/>
          </a:p>
        </p:txBody>
      </p:sp>
      <p:sp>
        <p:nvSpPr>
          <p:cNvPr id="472" name="Google Shape;472;p37"/>
          <p:cNvSpPr txBox="1">
            <a:spLocks noGrp="1"/>
          </p:cNvSpPr>
          <p:nvPr>
            <p:ph type="title" idx="5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5,500,000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478" name="Google Shape;478;p3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what you’ll find in this </a:t>
            </a:r>
            <a:r>
              <a:rPr lang="en" b="1">
                <a:uFill>
                  <a:noFill/>
                </a:uFill>
                <a:hlinkClick r:id="rId3"/>
              </a:rPr>
              <a:t>Slidesgo</a:t>
            </a:r>
            <a:r>
              <a:rPr lang="en" b="1"/>
              <a:t> </a:t>
            </a:r>
            <a:r>
              <a:rPr lang="en"/>
              <a:t>template: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"/>
              <a:t>A slide structure based on a lesson, which you can easily adapt to your needs. For more info on how to edit the template, please visit </a:t>
            </a:r>
            <a:r>
              <a:rPr lang="en" b="1">
                <a:uFill>
                  <a:noFill/>
                </a:uFill>
                <a:hlinkClick r:id="rId4"/>
              </a:rPr>
              <a:t>Slidesgo School</a:t>
            </a:r>
            <a:r>
              <a:rPr lang="en"/>
              <a:t> or read our </a:t>
            </a:r>
            <a:r>
              <a:rPr lang="en" b="1">
                <a:uFill>
                  <a:noFill/>
                </a:uFill>
                <a:hlinkClick r:id="rId5"/>
              </a:rPr>
              <a:t>FAQs</a:t>
            </a:r>
            <a:r>
              <a:rPr lang="en"/>
              <a:t>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"/>
              <a:t>An assortment of pictures that are suitable for use in the presentation can be found in the </a:t>
            </a:r>
            <a:r>
              <a:rPr lang="en" b="1">
                <a:uFill>
                  <a:noFill/>
                </a:uFill>
                <a:hlinkClick r:id="" action="ppaction://noaction"/>
              </a:rPr>
              <a:t>alternative resources</a:t>
            </a:r>
            <a:r>
              <a:rPr lang="en"/>
              <a:t> slide.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"/>
              <a:t>A </a:t>
            </a:r>
            <a:r>
              <a:rPr lang="en" b="1">
                <a:uFill>
                  <a:noFill/>
                </a:uFill>
                <a:hlinkClick r:id="" action="ppaction://noaction"/>
              </a:rPr>
              <a:t>thanks</a:t>
            </a:r>
            <a:r>
              <a:rPr lang="en">
                <a:uFill>
                  <a:noFill/>
                </a:uFill>
                <a:hlinkClick r:id="" action="ppaction://noaction"/>
              </a:rPr>
              <a:t> </a:t>
            </a:r>
            <a:r>
              <a:rPr lang="en"/>
              <a:t>slide, which you must keep so that proper credits for our design are given.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"/>
              <a:t>A </a:t>
            </a:r>
            <a:r>
              <a:rPr lang="en" b="1">
                <a:uFill>
                  <a:noFill/>
                </a:uFill>
                <a:hlinkClick r:id="" action="ppaction://noaction"/>
              </a:rPr>
              <a:t>resources</a:t>
            </a:r>
            <a:r>
              <a:rPr lang="en">
                <a:uFill>
                  <a:noFill/>
                </a:uFill>
                <a:hlinkClick r:id="" action="ppaction://noaction"/>
              </a:rPr>
              <a:t> </a:t>
            </a:r>
            <a:r>
              <a:rPr lang="en"/>
              <a:t>slide, where you’ll find links to all the elements used in the template.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" b="1">
                <a:uFill>
                  <a:noFill/>
                </a:uFill>
                <a:hlinkClick r:id="" action="ppaction://noaction"/>
              </a:rPr>
              <a:t>Instructions for use</a:t>
            </a:r>
            <a:r>
              <a:rPr lang="en">
                <a:uFill>
                  <a:noFill/>
                </a:uFill>
                <a:hlinkClick r:id="" action="ppaction://noaction"/>
              </a:rPr>
              <a:t>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"/>
              <a:t>Final slides with: </a:t>
            </a:r>
            <a:endParaRPr/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</a:pPr>
            <a:r>
              <a:rPr lang="en"/>
              <a:t>The</a:t>
            </a:r>
            <a:r>
              <a:rPr lang="en">
                <a:uFill>
                  <a:noFill/>
                </a:uFill>
                <a:hlinkClick r:id="" action="ppaction://noaction"/>
              </a:rPr>
              <a:t> </a:t>
            </a:r>
            <a:r>
              <a:rPr lang="en" b="1">
                <a:uFill>
                  <a:noFill/>
                </a:uFill>
                <a:hlinkClick r:id="" action="ppaction://noaction"/>
              </a:rPr>
              <a:t>fonts and colors</a:t>
            </a:r>
            <a:r>
              <a:rPr lang="en"/>
              <a:t> used in the template.</a:t>
            </a:r>
            <a:endParaRPr/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</a:pPr>
            <a:r>
              <a:rPr lang="en"/>
              <a:t>A selection of </a:t>
            </a:r>
            <a:r>
              <a:rPr lang="en" b="1">
                <a:uFill>
                  <a:noFill/>
                </a:uFill>
                <a:hlinkClick r:id="" action="ppaction://noaction"/>
              </a:rPr>
              <a:t>illustrations</a:t>
            </a:r>
            <a:r>
              <a:rPr lang="en">
                <a:uFill>
                  <a:noFill/>
                </a:uFill>
                <a:hlinkClick r:id="" action="ppaction://noaction"/>
              </a:rPr>
              <a:t>.</a:t>
            </a:r>
            <a:r>
              <a:rPr lang="en"/>
              <a:t> You can also customize and animate them as you wish with the online editor. Visit </a:t>
            </a:r>
            <a:r>
              <a:rPr lang="en" b="1">
                <a:uFill>
                  <a:noFill/>
                </a:uFill>
                <a:hlinkClick r:id="rId6"/>
              </a:rPr>
              <a:t>Stories by Freepik</a:t>
            </a:r>
            <a:r>
              <a:rPr lang="en"/>
              <a:t> to find more. </a:t>
            </a:r>
            <a:endParaRPr/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</a:pPr>
            <a:r>
              <a:rPr lang="en"/>
              <a:t>More </a:t>
            </a:r>
            <a:r>
              <a:rPr lang="en" b="1">
                <a:uFill>
                  <a:noFill/>
                </a:uFill>
                <a:hlinkClick r:id="" action="ppaction://noaction"/>
              </a:rPr>
              <a:t>infographic resources</a:t>
            </a:r>
            <a:r>
              <a:rPr lang="en">
                <a:uFill>
                  <a:noFill/>
                </a:uFill>
                <a:hlinkClick r:id="" action="ppaction://noaction"/>
              </a:rPr>
              <a:t>,</a:t>
            </a:r>
            <a:r>
              <a:rPr lang="en"/>
              <a:t> whose size and color can be edited. </a:t>
            </a:r>
            <a:endParaRPr/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</a:pPr>
            <a:r>
              <a:rPr lang="en"/>
              <a:t>Sets of </a:t>
            </a:r>
            <a:r>
              <a:rPr lang="en" b="1">
                <a:uFill>
                  <a:noFill/>
                </a:uFill>
                <a:hlinkClick r:id="" action="ppaction://noaction"/>
              </a:rPr>
              <a:t>customizable icons</a:t>
            </a:r>
            <a:r>
              <a:rPr lang="en"/>
              <a:t> of the following themes: general, business, avatar, creative process, education, help &amp; support, medical, nature, performing arts, SEO &amp; marketing, and teamwork.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8"/>
          <p:cNvSpPr txBox="1"/>
          <p:nvPr/>
        </p:nvSpPr>
        <p:spPr>
          <a:xfrm>
            <a:off x="720000" y="4121575"/>
            <a:ext cx="67344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You can delete this slide when you’re done editing the presentation.</a:t>
            </a:r>
            <a:endParaRPr sz="1200" b="1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9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TOPIC</a:t>
            </a:r>
            <a:endParaRPr/>
          </a:p>
        </p:txBody>
      </p:sp>
      <p:sp>
        <p:nvSpPr>
          <p:cNvPr id="485" name="Google Shape;485;p39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9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487" name="Google Shape;487;p39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9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39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90" name="Google Shape;490;p39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9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94" name="Google Shape;494;p39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99" name="Google Shape;499;p39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39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504" name="Google Shape;504;p39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grpSp>
        <p:nvGrpSpPr>
          <p:cNvPr id="505" name="Google Shape;505;p39"/>
          <p:cNvGrpSpPr/>
          <p:nvPr/>
        </p:nvGrpSpPr>
        <p:grpSpPr>
          <a:xfrm>
            <a:off x="1641422" y="2903249"/>
            <a:ext cx="858761" cy="774103"/>
            <a:chOff x="-2128678" y="-581024"/>
            <a:chExt cx="858761" cy="774103"/>
          </a:xfrm>
        </p:grpSpPr>
        <p:sp>
          <p:nvSpPr>
            <p:cNvPr id="506" name="Google Shape;506;p39"/>
            <p:cNvSpPr/>
            <p:nvPr/>
          </p:nvSpPr>
          <p:spPr>
            <a:xfrm>
              <a:off x="-2128678" y="-581024"/>
              <a:ext cx="555721" cy="774103"/>
            </a:xfrm>
            <a:custGeom>
              <a:avLst/>
              <a:gdLst/>
              <a:ahLst/>
              <a:cxnLst/>
              <a:rect l="l" t="t" r="r" b="b"/>
              <a:pathLst>
                <a:path w="14052" h="19574" extrusionOk="0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-1572978" y="-171927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-1515316" y="-285987"/>
              <a:ext cx="114134" cy="114095"/>
            </a:xfrm>
            <a:custGeom>
              <a:avLst/>
              <a:gdLst/>
              <a:ahLst/>
              <a:cxnLst/>
              <a:rect l="l" t="t" r="r" b="b"/>
              <a:pathLst>
                <a:path w="2886" h="2885" extrusionOk="0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-1516542" y="-343649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-1630640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-1458287" y="-171294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-1342962" y="-127118"/>
              <a:ext cx="57700" cy="58293"/>
            </a:xfrm>
            <a:custGeom>
              <a:avLst/>
              <a:gdLst/>
              <a:ahLst/>
              <a:cxnLst/>
              <a:rect l="l" t="t" r="r" b="b"/>
              <a:pathLst>
                <a:path w="1459" h="1474" extrusionOk="0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-1400625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-1327617" y="-30255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-1384054" y="-409301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39"/>
          <p:cNvGrpSpPr/>
          <p:nvPr/>
        </p:nvGrpSpPr>
        <p:grpSpPr>
          <a:xfrm>
            <a:off x="4123000" y="2912749"/>
            <a:ext cx="898027" cy="755103"/>
            <a:chOff x="-3420500" y="-562633"/>
            <a:chExt cx="898027" cy="755103"/>
          </a:xfrm>
        </p:grpSpPr>
        <p:sp>
          <p:nvSpPr>
            <p:cNvPr id="517" name="Google Shape;517;p39"/>
            <p:cNvSpPr/>
            <p:nvPr/>
          </p:nvSpPr>
          <p:spPr>
            <a:xfrm>
              <a:off x="-3251785" y="-284761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12"/>
                    <a:pt x="0" y="1148"/>
                  </a:cubicBezTo>
                  <a:cubicBezTo>
                    <a:pt x="0" y="1784"/>
                    <a:pt x="512" y="2296"/>
                    <a:pt x="1148" y="2296"/>
                  </a:cubicBezTo>
                  <a:cubicBezTo>
                    <a:pt x="1784" y="2296"/>
                    <a:pt x="2295" y="1784"/>
                    <a:pt x="2295" y="1148"/>
                  </a:cubicBezTo>
                  <a:cubicBezTo>
                    <a:pt x="2295" y="512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-3119929" y="-276811"/>
              <a:ext cx="380328" cy="74863"/>
            </a:xfrm>
            <a:custGeom>
              <a:avLst/>
              <a:gdLst/>
              <a:ahLst/>
              <a:cxnLst/>
              <a:rect l="l" t="t" r="r" b="b"/>
              <a:pathLst>
                <a:path w="9617" h="1893" extrusionOk="0">
                  <a:moveTo>
                    <a:pt x="947" y="1"/>
                  </a:moveTo>
                  <a:cubicBezTo>
                    <a:pt x="419" y="1"/>
                    <a:pt x="1" y="435"/>
                    <a:pt x="1" y="947"/>
                  </a:cubicBezTo>
                  <a:cubicBezTo>
                    <a:pt x="1" y="1474"/>
                    <a:pt x="419" y="1893"/>
                    <a:pt x="947" y="1893"/>
                  </a:cubicBezTo>
                  <a:lnTo>
                    <a:pt x="8686" y="1893"/>
                  </a:lnTo>
                  <a:cubicBezTo>
                    <a:pt x="9198" y="1893"/>
                    <a:pt x="9617" y="1474"/>
                    <a:pt x="9617" y="947"/>
                  </a:cubicBezTo>
                  <a:cubicBezTo>
                    <a:pt x="9617" y="435"/>
                    <a:pt x="9198" y="1"/>
                    <a:pt x="8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-3251785" y="-135700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27"/>
                    <a:pt x="0" y="1148"/>
                  </a:cubicBezTo>
                  <a:cubicBezTo>
                    <a:pt x="0" y="1784"/>
                    <a:pt x="512" y="2295"/>
                    <a:pt x="1148" y="2295"/>
                  </a:cubicBezTo>
                  <a:cubicBezTo>
                    <a:pt x="1784" y="2295"/>
                    <a:pt x="2295" y="1784"/>
                    <a:pt x="2295" y="1148"/>
                  </a:cubicBezTo>
                  <a:cubicBezTo>
                    <a:pt x="2295" y="527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-3119929" y="-127118"/>
              <a:ext cx="380328" cy="74231"/>
            </a:xfrm>
            <a:custGeom>
              <a:avLst/>
              <a:gdLst/>
              <a:ahLst/>
              <a:cxnLst/>
              <a:rect l="l" t="t" r="r" b="b"/>
              <a:pathLst>
                <a:path w="9617" h="1877" extrusionOk="0">
                  <a:moveTo>
                    <a:pt x="947" y="0"/>
                  </a:moveTo>
                  <a:cubicBezTo>
                    <a:pt x="419" y="0"/>
                    <a:pt x="1" y="419"/>
                    <a:pt x="1" y="931"/>
                  </a:cubicBezTo>
                  <a:cubicBezTo>
                    <a:pt x="1" y="1458"/>
                    <a:pt x="419" y="1877"/>
                    <a:pt x="947" y="1877"/>
                  </a:cubicBezTo>
                  <a:lnTo>
                    <a:pt x="8686" y="1877"/>
                  </a:lnTo>
                  <a:cubicBezTo>
                    <a:pt x="9198" y="1877"/>
                    <a:pt x="9617" y="1458"/>
                    <a:pt x="9617" y="931"/>
                  </a:cubicBezTo>
                  <a:cubicBezTo>
                    <a:pt x="9617" y="419"/>
                    <a:pt x="9198" y="0"/>
                    <a:pt x="8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-2754973" y="-30222"/>
              <a:ext cx="232500" cy="222692"/>
            </a:xfrm>
            <a:custGeom>
              <a:avLst/>
              <a:gdLst/>
              <a:ahLst/>
              <a:cxnLst/>
              <a:rect l="l" t="t" r="r" b="b"/>
              <a:pathLst>
                <a:path w="5879" h="5631" extrusionOk="0">
                  <a:moveTo>
                    <a:pt x="1381" y="1"/>
                  </a:moveTo>
                  <a:cubicBezTo>
                    <a:pt x="1055" y="1"/>
                    <a:pt x="730" y="125"/>
                    <a:pt x="497" y="357"/>
                  </a:cubicBezTo>
                  <a:cubicBezTo>
                    <a:pt x="1" y="854"/>
                    <a:pt x="1" y="1645"/>
                    <a:pt x="497" y="2141"/>
                  </a:cubicBezTo>
                  <a:lnTo>
                    <a:pt x="1164" y="2808"/>
                  </a:lnTo>
                  <a:lnTo>
                    <a:pt x="497" y="3475"/>
                  </a:lnTo>
                  <a:cubicBezTo>
                    <a:pt x="1" y="3971"/>
                    <a:pt x="1" y="4762"/>
                    <a:pt x="497" y="5258"/>
                  </a:cubicBezTo>
                  <a:cubicBezTo>
                    <a:pt x="730" y="5491"/>
                    <a:pt x="1055" y="5631"/>
                    <a:pt x="1381" y="5631"/>
                  </a:cubicBezTo>
                  <a:cubicBezTo>
                    <a:pt x="1722" y="5631"/>
                    <a:pt x="2033" y="5491"/>
                    <a:pt x="2281" y="5258"/>
                  </a:cubicBezTo>
                  <a:lnTo>
                    <a:pt x="2948" y="4591"/>
                  </a:lnTo>
                  <a:lnTo>
                    <a:pt x="3615" y="5258"/>
                  </a:lnTo>
                  <a:cubicBezTo>
                    <a:pt x="3847" y="5491"/>
                    <a:pt x="4157" y="5631"/>
                    <a:pt x="4499" y="5631"/>
                  </a:cubicBezTo>
                  <a:cubicBezTo>
                    <a:pt x="4840" y="5631"/>
                    <a:pt x="5150" y="5491"/>
                    <a:pt x="5383" y="5258"/>
                  </a:cubicBezTo>
                  <a:cubicBezTo>
                    <a:pt x="5879" y="4762"/>
                    <a:pt x="5879" y="3971"/>
                    <a:pt x="5383" y="3475"/>
                  </a:cubicBezTo>
                  <a:lnTo>
                    <a:pt x="4716" y="2808"/>
                  </a:lnTo>
                  <a:lnTo>
                    <a:pt x="5383" y="2141"/>
                  </a:lnTo>
                  <a:cubicBezTo>
                    <a:pt x="5879" y="1645"/>
                    <a:pt x="5879" y="854"/>
                    <a:pt x="5383" y="357"/>
                  </a:cubicBezTo>
                  <a:cubicBezTo>
                    <a:pt x="5150" y="125"/>
                    <a:pt x="4840" y="1"/>
                    <a:pt x="4499" y="1"/>
                  </a:cubicBezTo>
                  <a:cubicBezTo>
                    <a:pt x="4157" y="1"/>
                    <a:pt x="3847" y="125"/>
                    <a:pt x="3615" y="357"/>
                  </a:cubicBezTo>
                  <a:lnTo>
                    <a:pt x="2948" y="1024"/>
                  </a:lnTo>
                  <a:lnTo>
                    <a:pt x="2281" y="357"/>
                  </a:lnTo>
                  <a:cubicBezTo>
                    <a:pt x="2033" y="125"/>
                    <a:pt x="1722" y="1"/>
                    <a:pt x="1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-3420500" y="-562633"/>
              <a:ext cx="812780" cy="670449"/>
            </a:xfrm>
            <a:custGeom>
              <a:avLst/>
              <a:gdLst/>
              <a:ahLst/>
              <a:cxnLst/>
              <a:rect l="l" t="t" r="r" b="b"/>
              <a:pathLst>
                <a:path w="20552" h="16953" extrusionOk="0">
                  <a:moveTo>
                    <a:pt x="621" y="0"/>
                  </a:moveTo>
                  <a:cubicBezTo>
                    <a:pt x="280" y="0"/>
                    <a:pt x="1" y="280"/>
                    <a:pt x="1" y="636"/>
                  </a:cubicBezTo>
                  <a:lnTo>
                    <a:pt x="1" y="16316"/>
                  </a:lnTo>
                  <a:cubicBezTo>
                    <a:pt x="1" y="16658"/>
                    <a:pt x="280" y="16952"/>
                    <a:pt x="621" y="16952"/>
                  </a:cubicBezTo>
                  <a:lnTo>
                    <a:pt x="15852" y="16952"/>
                  </a:lnTo>
                  <a:cubicBezTo>
                    <a:pt x="15945" y="16704"/>
                    <a:pt x="16069" y="16487"/>
                    <a:pt x="16239" y="16270"/>
                  </a:cubicBezTo>
                  <a:cubicBezTo>
                    <a:pt x="16100" y="16099"/>
                    <a:pt x="15976" y="15898"/>
                    <a:pt x="15898" y="15696"/>
                  </a:cubicBezTo>
                  <a:lnTo>
                    <a:pt x="1257" y="15696"/>
                  </a:lnTo>
                  <a:lnTo>
                    <a:pt x="1257" y="4839"/>
                  </a:lnTo>
                  <a:lnTo>
                    <a:pt x="19295" y="4839"/>
                  </a:lnTo>
                  <a:lnTo>
                    <a:pt x="19295" y="12439"/>
                  </a:lnTo>
                  <a:cubicBezTo>
                    <a:pt x="19465" y="12532"/>
                    <a:pt x="19620" y="12625"/>
                    <a:pt x="19776" y="12734"/>
                  </a:cubicBezTo>
                  <a:cubicBezTo>
                    <a:pt x="20008" y="12548"/>
                    <a:pt x="20272" y="12408"/>
                    <a:pt x="20551" y="12315"/>
                  </a:cubicBezTo>
                  <a:lnTo>
                    <a:pt x="20551" y="636"/>
                  </a:lnTo>
                  <a:cubicBezTo>
                    <a:pt x="20551" y="280"/>
                    <a:pt x="20272" y="0"/>
                    <a:pt x="19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3" name="Google Shape;523;p39"/>
          <p:cNvSpPr/>
          <p:nvPr/>
        </p:nvSpPr>
        <p:spPr>
          <a:xfrm>
            <a:off x="6643821" y="2926246"/>
            <a:ext cx="950761" cy="728109"/>
          </a:xfrm>
          <a:custGeom>
            <a:avLst/>
            <a:gdLst/>
            <a:ahLst/>
            <a:cxnLst/>
            <a:rect l="l" t="t" r="r" b="b"/>
            <a:pathLst>
              <a:path w="24041" h="18411" extrusionOk="0">
                <a:moveTo>
                  <a:pt x="23265" y="7972"/>
                </a:moveTo>
                <a:lnTo>
                  <a:pt x="23265" y="10454"/>
                </a:lnTo>
                <a:lnTo>
                  <a:pt x="16379" y="10454"/>
                </a:lnTo>
                <a:lnTo>
                  <a:pt x="16379" y="7972"/>
                </a:lnTo>
                <a:close/>
                <a:moveTo>
                  <a:pt x="19326" y="3288"/>
                </a:moveTo>
                <a:lnTo>
                  <a:pt x="19326" y="7197"/>
                </a:lnTo>
                <a:lnTo>
                  <a:pt x="15976" y="7197"/>
                </a:lnTo>
                <a:cubicBezTo>
                  <a:pt x="15774" y="7197"/>
                  <a:pt x="15603" y="7352"/>
                  <a:pt x="15603" y="7553"/>
                </a:cubicBezTo>
                <a:lnTo>
                  <a:pt x="15603" y="10857"/>
                </a:lnTo>
                <a:cubicBezTo>
                  <a:pt x="15603" y="11059"/>
                  <a:pt x="15774" y="11229"/>
                  <a:pt x="15976" y="11229"/>
                </a:cubicBezTo>
                <a:lnTo>
                  <a:pt x="19326" y="11229"/>
                </a:lnTo>
                <a:lnTo>
                  <a:pt x="19326" y="16208"/>
                </a:lnTo>
                <a:lnTo>
                  <a:pt x="10532" y="16208"/>
                </a:lnTo>
                <a:lnTo>
                  <a:pt x="10532" y="14750"/>
                </a:lnTo>
                <a:cubicBezTo>
                  <a:pt x="10532" y="14548"/>
                  <a:pt x="10361" y="14378"/>
                  <a:pt x="10160" y="14378"/>
                </a:cubicBezTo>
                <a:lnTo>
                  <a:pt x="5755" y="14378"/>
                </a:lnTo>
                <a:lnTo>
                  <a:pt x="5755" y="11229"/>
                </a:lnTo>
                <a:lnTo>
                  <a:pt x="10160" y="11229"/>
                </a:lnTo>
                <a:cubicBezTo>
                  <a:pt x="10361" y="11229"/>
                  <a:pt x="10532" y="11059"/>
                  <a:pt x="10532" y="10857"/>
                </a:cubicBezTo>
                <a:lnTo>
                  <a:pt x="10532" y="7553"/>
                </a:lnTo>
                <a:cubicBezTo>
                  <a:pt x="10532" y="7352"/>
                  <a:pt x="10361" y="7197"/>
                  <a:pt x="10160" y="7197"/>
                </a:cubicBezTo>
                <a:lnTo>
                  <a:pt x="5755" y="7197"/>
                </a:lnTo>
                <a:lnTo>
                  <a:pt x="5755" y="4033"/>
                </a:lnTo>
                <a:lnTo>
                  <a:pt x="10160" y="4033"/>
                </a:lnTo>
                <a:cubicBezTo>
                  <a:pt x="10361" y="4033"/>
                  <a:pt x="10532" y="3878"/>
                  <a:pt x="10532" y="3661"/>
                </a:cubicBezTo>
                <a:lnTo>
                  <a:pt x="10532" y="3288"/>
                </a:lnTo>
                <a:close/>
                <a:moveTo>
                  <a:pt x="373" y="0"/>
                </a:moveTo>
                <a:cubicBezTo>
                  <a:pt x="171" y="0"/>
                  <a:pt x="1" y="171"/>
                  <a:pt x="1" y="372"/>
                </a:cubicBezTo>
                <a:lnTo>
                  <a:pt x="1" y="3661"/>
                </a:lnTo>
                <a:cubicBezTo>
                  <a:pt x="1" y="3878"/>
                  <a:pt x="171" y="4033"/>
                  <a:pt x="373" y="4033"/>
                </a:cubicBezTo>
                <a:lnTo>
                  <a:pt x="4778" y="4033"/>
                </a:lnTo>
                <a:lnTo>
                  <a:pt x="4778" y="7197"/>
                </a:lnTo>
                <a:lnTo>
                  <a:pt x="373" y="7197"/>
                </a:lnTo>
                <a:cubicBezTo>
                  <a:pt x="171" y="7197"/>
                  <a:pt x="1" y="7352"/>
                  <a:pt x="1" y="7553"/>
                </a:cubicBezTo>
                <a:lnTo>
                  <a:pt x="1" y="10857"/>
                </a:lnTo>
                <a:cubicBezTo>
                  <a:pt x="1" y="11059"/>
                  <a:pt x="171" y="11229"/>
                  <a:pt x="373" y="11229"/>
                </a:cubicBezTo>
                <a:lnTo>
                  <a:pt x="4778" y="11229"/>
                </a:lnTo>
                <a:lnTo>
                  <a:pt x="4778" y="14378"/>
                </a:lnTo>
                <a:lnTo>
                  <a:pt x="373" y="14378"/>
                </a:lnTo>
                <a:cubicBezTo>
                  <a:pt x="171" y="14378"/>
                  <a:pt x="1" y="14548"/>
                  <a:pt x="1" y="14750"/>
                </a:cubicBezTo>
                <a:lnTo>
                  <a:pt x="1" y="18053"/>
                </a:lnTo>
                <a:cubicBezTo>
                  <a:pt x="1" y="18255"/>
                  <a:pt x="171" y="18410"/>
                  <a:pt x="373" y="18410"/>
                </a:cubicBezTo>
                <a:lnTo>
                  <a:pt x="10160" y="18410"/>
                </a:lnTo>
                <a:cubicBezTo>
                  <a:pt x="10361" y="18410"/>
                  <a:pt x="10532" y="18255"/>
                  <a:pt x="10532" y="18053"/>
                </a:cubicBezTo>
                <a:lnTo>
                  <a:pt x="10532" y="17185"/>
                </a:lnTo>
                <a:lnTo>
                  <a:pt x="19822" y="17185"/>
                </a:lnTo>
                <a:cubicBezTo>
                  <a:pt x="20101" y="17185"/>
                  <a:pt x="20318" y="16968"/>
                  <a:pt x="20318" y="16704"/>
                </a:cubicBezTo>
                <a:lnTo>
                  <a:pt x="20318" y="11229"/>
                </a:lnTo>
                <a:lnTo>
                  <a:pt x="23668" y="11229"/>
                </a:lnTo>
                <a:cubicBezTo>
                  <a:pt x="23870" y="11229"/>
                  <a:pt x="24041" y="11059"/>
                  <a:pt x="24041" y="10857"/>
                </a:cubicBezTo>
                <a:lnTo>
                  <a:pt x="24041" y="7553"/>
                </a:lnTo>
                <a:cubicBezTo>
                  <a:pt x="24041" y="7352"/>
                  <a:pt x="23870" y="7197"/>
                  <a:pt x="23668" y="7197"/>
                </a:cubicBezTo>
                <a:lnTo>
                  <a:pt x="20318" y="7197"/>
                </a:lnTo>
                <a:lnTo>
                  <a:pt x="20318" y="2792"/>
                </a:lnTo>
                <a:cubicBezTo>
                  <a:pt x="20318" y="2513"/>
                  <a:pt x="20101" y="2296"/>
                  <a:pt x="19822" y="2296"/>
                </a:cubicBezTo>
                <a:lnTo>
                  <a:pt x="10532" y="2296"/>
                </a:lnTo>
                <a:lnTo>
                  <a:pt x="10532" y="372"/>
                </a:lnTo>
                <a:cubicBezTo>
                  <a:pt x="10532" y="171"/>
                  <a:pt x="10361" y="0"/>
                  <a:pt x="10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0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million active developers use JavaScript over</a:t>
            </a:r>
            <a:endParaRPr/>
          </a:p>
          <a:p>
            <a:pPr marL="0" lvl="0" indent="0" algn="ctr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 programming languages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29" name="Google Shape;529;p40"/>
          <p:cNvSpPr txBox="1">
            <a:spLocks noGrp="1"/>
          </p:cNvSpPr>
          <p:nvPr>
            <p:ph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20.4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1"/>
          <p:cNvSpPr/>
          <p:nvPr/>
        </p:nvSpPr>
        <p:spPr>
          <a:xfrm>
            <a:off x="0" y="2531925"/>
            <a:ext cx="7551600" cy="141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41"/>
          <p:cNvSpPr/>
          <p:nvPr/>
        </p:nvSpPr>
        <p:spPr>
          <a:xfrm>
            <a:off x="2865125" y="1854775"/>
            <a:ext cx="6258300" cy="6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TABLE</a:t>
            </a:r>
            <a:endParaRPr/>
          </a:p>
        </p:txBody>
      </p:sp>
      <p:graphicFrame>
        <p:nvGraphicFramePr>
          <p:cNvPr id="537" name="Google Shape;537;p41"/>
          <p:cNvGraphicFramePr/>
          <p:nvPr/>
        </p:nvGraphicFramePr>
        <p:xfrm>
          <a:off x="1278046" y="18547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{28681CD1-0829-4323-8ABC-AC29B7D2796A}</a:tableStyleId>
              </a:tblPr>
              <a:tblGrid>
                <a:gridCol w="158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1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b="1">
                        <a:solidFill>
                          <a:srgbClr val="0066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198000" marT="68575" marB="68575" anchor="ctr">
                    <a:lnL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Mass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Diameter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Gravity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Android</a:t>
                      </a:r>
                      <a:endParaRPr sz="1800" b="1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1.25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0.50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13.2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HTML5</a:t>
                      </a:r>
                      <a:endParaRPr sz="1800" b="1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3.20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2.75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20.5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Python</a:t>
                      </a:r>
                      <a:endParaRPr sz="1800" b="1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50.5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10.5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12.4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2"/>
          <p:cNvSpPr/>
          <p:nvPr/>
        </p:nvSpPr>
        <p:spPr>
          <a:xfrm>
            <a:off x="0" y="2531925"/>
            <a:ext cx="7551600" cy="141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2"/>
          <p:cNvSpPr/>
          <p:nvPr/>
        </p:nvSpPr>
        <p:spPr>
          <a:xfrm>
            <a:off x="2880475" y="1836525"/>
            <a:ext cx="6258300" cy="6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2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TABLE</a:t>
            </a:r>
            <a:endParaRPr/>
          </a:p>
        </p:txBody>
      </p:sp>
      <p:graphicFrame>
        <p:nvGraphicFramePr>
          <p:cNvPr id="545" name="Google Shape;545;p42"/>
          <p:cNvGraphicFramePr/>
          <p:nvPr/>
        </p:nvGraphicFramePr>
        <p:xfrm>
          <a:off x="86996" y="18365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{28681CD1-0829-4323-8ABC-AC29B7D2796A}</a:tableStyleId>
              </a:tblPr>
              <a:tblGrid>
                <a:gridCol w="225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1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b="1">
                        <a:solidFill>
                          <a:srgbClr val="0066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198000" marT="68575" marB="68575" anchor="ctr">
                    <a:lnL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Mass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Diameter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Gravity     hola      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Android</a:t>
                      </a:r>
                      <a:endParaRPr sz="1800" b="1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1.25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0.50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13.2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HTML5</a:t>
                      </a:r>
                      <a:endParaRPr sz="1800" b="1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3.20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2.75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20.5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Python</a:t>
                      </a:r>
                      <a:endParaRPr sz="1800" b="1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50.5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10.5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12.4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OF THE SUBJECT</a:t>
            </a:r>
            <a:endParaRPr/>
          </a:p>
        </p:txBody>
      </p:sp>
      <p:sp>
        <p:nvSpPr>
          <p:cNvPr id="551" name="Google Shape;551;p43"/>
          <p:cNvSpPr txBox="1">
            <a:spLocks noGrp="1"/>
          </p:cNvSpPr>
          <p:nvPr>
            <p:ph type="title" idx="2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85%</a:t>
            </a:r>
            <a:endParaRPr/>
          </a:p>
        </p:txBody>
      </p:sp>
      <p:sp>
        <p:nvSpPr>
          <p:cNvPr id="552" name="Google Shape;552;p43"/>
          <p:cNvSpPr txBox="1">
            <a:spLocks noGrp="1"/>
          </p:cNvSpPr>
          <p:nvPr>
            <p:ph type="title" idx="3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40%</a:t>
            </a:r>
            <a:endParaRPr/>
          </a:p>
        </p:txBody>
      </p:sp>
      <p:sp>
        <p:nvSpPr>
          <p:cNvPr id="553" name="Google Shape;553;p43"/>
          <p:cNvSpPr txBox="1"/>
          <p:nvPr/>
        </p:nvSpPr>
        <p:spPr>
          <a:xfrm>
            <a:off x="5322888" y="3573875"/>
            <a:ext cx="1629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Mercury is the smallest planet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54" name="Google Shape;554;p43"/>
          <p:cNvSpPr txBox="1"/>
          <p:nvPr/>
        </p:nvSpPr>
        <p:spPr>
          <a:xfrm>
            <a:off x="2192210" y="3573875"/>
            <a:ext cx="16290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Venus has a beautiful name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55" name="Google Shape;555;p43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540" y="1574253"/>
            <a:ext cx="2139696" cy="199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43" title="Gráfico">
            <a:hlinkClick r:id="rId3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6863" y="1583555"/>
            <a:ext cx="2139696" cy="198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4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move the filter aside, delete this picture, add yours and place the filter on top again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4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563" name="Google Shape;563;p44"/>
          <p:cNvSpPr/>
          <p:nvPr/>
        </p:nvSpPr>
        <p:spPr>
          <a:xfrm>
            <a:off x="1573026" y="1331886"/>
            <a:ext cx="3177932" cy="2749922"/>
          </a:xfrm>
          <a:custGeom>
            <a:avLst/>
            <a:gdLst/>
            <a:ahLst/>
            <a:cxnLst/>
            <a:rect l="l" t="t" r="r" b="b"/>
            <a:pathLst>
              <a:path w="228546" h="197765" extrusionOk="0">
                <a:moveTo>
                  <a:pt x="1" y="0"/>
                </a:moveTo>
                <a:lnTo>
                  <a:pt x="1" y="197765"/>
                </a:lnTo>
                <a:lnTo>
                  <a:pt x="228546" y="197765"/>
                </a:lnTo>
                <a:lnTo>
                  <a:pt x="22854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4" name="Google Shape;564;p44"/>
          <p:cNvPicPr preferRelativeResize="0"/>
          <p:nvPr/>
        </p:nvPicPr>
        <p:blipFill rotWithShape="1">
          <a:blip r:embed="rId3">
            <a:alphaModFix/>
          </a:blip>
          <a:srcRect l="15258" t="5379" r="2171" b="24753"/>
          <a:stretch/>
        </p:blipFill>
        <p:spPr>
          <a:xfrm>
            <a:off x="1669477" y="1433420"/>
            <a:ext cx="2997300" cy="16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44"/>
          <p:cNvSpPr/>
          <p:nvPr/>
        </p:nvSpPr>
        <p:spPr>
          <a:xfrm rot="10800000" flipH="1">
            <a:off x="1671200" y="2456425"/>
            <a:ext cx="2995500" cy="669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44"/>
          <p:cNvSpPr/>
          <p:nvPr/>
        </p:nvSpPr>
        <p:spPr>
          <a:xfrm>
            <a:off x="1757476" y="2957144"/>
            <a:ext cx="2821895" cy="14795"/>
          </a:xfrm>
          <a:custGeom>
            <a:avLst/>
            <a:gdLst/>
            <a:ahLst/>
            <a:cxnLst/>
            <a:rect l="l" t="t" r="r" b="b"/>
            <a:pathLst>
              <a:path w="202941" h="1064" extrusionOk="0">
                <a:moveTo>
                  <a:pt x="0" y="1"/>
                </a:moveTo>
                <a:lnTo>
                  <a:pt x="0" y="1064"/>
                </a:lnTo>
                <a:lnTo>
                  <a:pt x="202941" y="1064"/>
                </a:lnTo>
                <a:lnTo>
                  <a:pt x="2029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4"/>
          <p:cNvSpPr/>
          <p:nvPr/>
        </p:nvSpPr>
        <p:spPr>
          <a:xfrm>
            <a:off x="1757476" y="2957144"/>
            <a:ext cx="1431840" cy="14795"/>
          </a:xfrm>
          <a:custGeom>
            <a:avLst/>
            <a:gdLst/>
            <a:ahLst/>
            <a:cxnLst/>
            <a:rect l="l" t="t" r="r" b="b"/>
            <a:pathLst>
              <a:path w="102973" h="1064" extrusionOk="0">
                <a:moveTo>
                  <a:pt x="0" y="1"/>
                </a:moveTo>
                <a:lnTo>
                  <a:pt x="0" y="1064"/>
                </a:lnTo>
                <a:lnTo>
                  <a:pt x="102973" y="1064"/>
                </a:lnTo>
                <a:lnTo>
                  <a:pt x="10297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4"/>
          <p:cNvSpPr/>
          <p:nvPr/>
        </p:nvSpPr>
        <p:spPr>
          <a:xfrm>
            <a:off x="1810176" y="3025279"/>
            <a:ext cx="47569" cy="47569"/>
          </a:xfrm>
          <a:custGeom>
            <a:avLst/>
            <a:gdLst/>
            <a:ahLst/>
            <a:cxnLst/>
            <a:rect l="l" t="t" r="r" b="b"/>
            <a:pathLst>
              <a:path w="3421" h="3421" extrusionOk="0">
                <a:moveTo>
                  <a:pt x="0" y="0"/>
                </a:moveTo>
                <a:lnTo>
                  <a:pt x="0" y="3420"/>
                </a:lnTo>
                <a:lnTo>
                  <a:pt x="3420" y="171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4"/>
          <p:cNvSpPr/>
          <p:nvPr/>
        </p:nvSpPr>
        <p:spPr>
          <a:xfrm>
            <a:off x="1918134" y="3031703"/>
            <a:ext cx="34721" cy="34707"/>
          </a:xfrm>
          <a:custGeom>
            <a:avLst/>
            <a:gdLst/>
            <a:ahLst/>
            <a:cxnLst/>
            <a:rect l="l" t="t" r="r" b="b"/>
            <a:pathLst>
              <a:path w="2497" h="2496" extrusionOk="0">
                <a:moveTo>
                  <a:pt x="1" y="0"/>
                </a:moveTo>
                <a:lnTo>
                  <a:pt x="1" y="2496"/>
                </a:lnTo>
                <a:lnTo>
                  <a:pt x="2496" y="1248"/>
                </a:ln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4"/>
          <p:cNvSpPr/>
          <p:nvPr/>
        </p:nvSpPr>
        <p:spPr>
          <a:xfrm>
            <a:off x="1954760" y="3031703"/>
            <a:ext cx="4519" cy="34707"/>
          </a:xfrm>
          <a:custGeom>
            <a:avLst/>
            <a:gdLst/>
            <a:ahLst/>
            <a:cxnLst/>
            <a:rect l="l" t="t" r="r" b="b"/>
            <a:pathLst>
              <a:path w="325" h="2496" extrusionOk="0">
                <a:moveTo>
                  <a:pt x="1" y="0"/>
                </a:moveTo>
                <a:lnTo>
                  <a:pt x="1" y="2496"/>
                </a:lnTo>
                <a:lnTo>
                  <a:pt x="324" y="2496"/>
                </a:lnTo>
                <a:lnTo>
                  <a:pt x="3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4"/>
          <p:cNvSpPr/>
          <p:nvPr/>
        </p:nvSpPr>
        <p:spPr>
          <a:xfrm>
            <a:off x="2019668" y="3022706"/>
            <a:ext cx="36014" cy="53353"/>
          </a:xfrm>
          <a:custGeom>
            <a:avLst/>
            <a:gdLst/>
            <a:ahLst/>
            <a:cxnLst/>
            <a:rect l="l" t="t" r="r" b="b"/>
            <a:pathLst>
              <a:path w="2590" h="3837" extrusionOk="0">
                <a:moveTo>
                  <a:pt x="2589" y="0"/>
                </a:moveTo>
                <a:lnTo>
                  <a:pt x="1" y="1895"/>
                </a:lnTo>
                <a:lnTo>
                  <a:pt x="2589" y="3836"/>
                </a:lnTo>
                <a:lnTo>
                  <a:pt x="25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4"/>
          <p:cNvSpPr/>
          <p:nvPr/>
        </p:nvSpPr>
        <p:spPr>
          <a:xfrm>
            <a:off x="2019668" y="3036194"/>
            <a:ext cx="18021" cy="26364"/>
          </a:xfrm>
          <a:custGeom>
            <a:avLst/>
            <a:gdLst/>
            <a:ahLst/>
            <a:cxnLst/>
            <a:rect l="l" t="t" r="r" b="b"/>
            <a:pathLst>
              <a:path w="1296" h="1896" extrusionOk="0">
                <a:moveTo>
                  <a:pt x="1" y="1"/>
                </a:moveTo>
                <a:lnTo>
                  <a:pt x="1" y="1896"/>
                </a:lnTo>
                <a:lnTo>
                  <a:pt x="1295" y="1896"/>
                </a:lnTo>
                <a:lnTo>
                  <a:pt x="129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4"/>
          <p:cNvSpPr/>
          <p:nvPr/>
        </p:nvSpPr>
        <p:spPr>
          <a:xfrm>
            <a:off x="2061453" y="3023985"/>
            <a:ext cx="20579" cy="50781"/>
          </a:xfrm>
          <a:custGeom>
            <a:avLst/>
            <a:gdLst/>
            <a:ahLst/>
            <a:cxnLst/>
            <a:rect l="l" t="t" r="r" b="b"/>
            <a:pathLst>
              <a:path w="1480" h="3652" extrusionOk="0">
                <a:moveTo>
                  <a:pt x="0" y="1"/>
                </a:moveTo>
                <a:lnTo>
                  <a:pt x="0" y="370"/>
                </a:lnTo>
                <a:cubicBezTo>
                  <a:pt x="601" y="555"/>
                  <a:pt x="1063" y="1110"/>
                  <a:pt x="1063" y="1803"/>
                </a:cubicBezTo>
                <a:cubicBezTo>
                  <a:pt x="1063" y="2496"/>
                  <a:pt x="601" y="3051"/>
                  <a:pt x="0" y="3236"/>
                </a:cubicBezTo>
                <a:lnTo>
                  <a:pt x="0" y="3652"/>
                </a:lnTo>
                <a:cubicBezTo>
                  <a:pt x="832" y="3467"/>
                  <a:pt x="1479" y="2681"/>
                  <a:pt x="1479" y="1803"/>
                </a:cubicBezTo>
                <a:cubicBezTo>
                  <a:pt x="1479" y="925"/>
                  <a:pt x="832" y="139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4"/>
          <p:cNvSpPr/>
          <p:nvPr/>
        </p:nvSpPr>
        <p:spPr>
          <a:xfrm>
            <a:off x="2061453" y="3036194"/>
            <a:ext cx="10290" cy="25724"/>
          </a:xfrm>
          <a:custGeom>
            <a:avLst/>
            <a:gdLst/>
            <a:ahLst/>
            <a:cxnLst/>
            <a:rect l="l" t="t" r="r" b="b"/>
            <a:pathLst>
              <a:path w="740" h="1850" extrusionOk="0">
                <a:moveTo>
                  <a:pt x="0" y="1"/>
                </a:moveTo>
                <a:lnTo>
                  <a:pt x="0" y="1849"/>
                </a:lnTo>
                <a:cubicBezTo>
                  <a:pt x="416" y="1757"/>
                  <a:pt x="740" y="1387"/>
                  <a:pt x="740" y="925"/>
                </a:cubicBezTo>
                <a:cubicBezTo>
                  <a:pt x="740" y="463"/>
                  <a:pt x="416" y="93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4"/>
          <p:cNvSpPr/>
          <p:nvPr/>
        </p:nvSpPr>
        <p:spPr>
          <a:xfrm>
            <a:off x="2094227" y="3043272"/>
            <a:ext cx="149103" cy="11583"/>
          </a:xfrm>
          <a:custGeom>
            <a:avLst/>
            <a:gdLst/>
            <a:ahLst/>
            <a:cxnLst/>
            <a:rect l="l" t="t" r="r" b="b"/>
            <a:pathLst>
              <a:path w="10723" h="833" extrusionOk="0">
                <a:moveTo>
                  <a:pt x="0" y="0"/>
                </a:moveTo>
                <a:lnTo>
                  <a:pt x="0" y="832"/>
                </a:lnTo>
                <a:lnTo>
                  <a:pt x="10723" y="832"/>
                </a:lnTo>
                <a:lnTo>
                  <a:pt x="1072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4"/>
          <p:cNvSpPr/>
          <p:nvPr/>
        </p:nvSpPr>
        <p:spPr>
          <a:xfrm>
            <a:off x="2226603" y="3032342"/>
            <a:ext cx="33442" cy="33428"/>
          </a:xfrm>
          <a:custGeom>
            <a:avLst/>
            <a:gdLst/>
            <a:ahLst/>
            <a:cxnLst/>
            <a:rect l="l" t="t" r="r" b="b"/>
            <a:pathLst>
              <a:path w="2405" h="2404" extrusionOk="0">
                <a:moveTo>
                  <a:pt x="1203" y="0"/>
                </a:moveTo>
                <a:cubicBezTo>
                  <a:pt x="556" y="0"/>
                  <a:pt x="1" y="555"/>
                  <a:pt x="1" y="1202"/>
                </a:cubicBezTo>
                <a:cubicBezTo>
                  <a:pt x="1" y="1849"/>
                  <a:pt x="556" y="2404"/>
                  <a:pt x="1203" y="2404"/>
                </a:cubicBezTo>
                <a:cubicBezTo>
                  <a:pt x="1896" y="2404"/>
                  <a:pt x="2404" y="1849"/>
                  <a:pt x="2404" y="1202"/>
                </a:cubicBezTo>
                <a:cubicBezTo>
                  <a:pt x="2404" y="555"/>
                  <a:pt x="1896" y="0"/>
                  <a:pt x="1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4"/>
          <p:cNvSpPr/>
          <p:nvPr/>
        </p:nvSpPr>
        <p:spPr>
          <a:xfrm>
            <a:off x="3894285" y="3023346"/>
            <a:ext cx="67495" cy="52060"/>
          </a:xfrm>
          <a:custGeom>
            <a:avLst/>
            <a:gdLst/>
            <a:ahLst/>
            <a:cxnLst/>
            <a:rect l="l" t="t" r="r" b="b"/>
            <a:pathLst>
              <a:path w="4854" h="3744" extrusionOk="0">
                <a:moveTo>
                  <a:pt x="1249" y="1664"/>
                </a:moveTo>
                <a:lnTo>
                  <a:pt x="1249" y="2080"/>
                </a:lnTo>
                <a:lnTo>
                  <a:pt x="463" y="2080"/>
                </a:lnTo>
                <a:lnTo>
                  <a:pt x="463" y="1664"/>
                </a:lnTo>
                <a:close/>
                <a:moveTo>
                  <a:pt x="4253" y="1664"/>
                </a:moveTo>
                <a:lnTo>
                  <a:pt x="4253" y="2080"/>
                </a:lnTo>
                <a:lnTo>
                  <a:pt x="1757" y="2080"/>
                </a:lnTo>
                <a:lnTo>
                  <a:pt x="1757" y="1664"/>
                </a:lnTo>
                <a:close/>
                <a:moveTo>
                  <a:pt x="3005" y="2542"/>
                </a:moveTo>
                <a:lnTo>
                  <a:pt x="3005" y="2958"/>
                </a:lnTo>
                <a:lnTo>
                  <a:pt x="509" y="2958"/>
                </a:lnTo>
                <a:lnTo>
                  <a:pt x="509" y="2542"/>
                </a:lnTo>
                <a:close/>
                <a:moveTo>
                  <a:pt x="4299" y="2542"/>
                </a:moveTo>
                <a:lnTo>
                  <a:pt x="4299" y="2958"/>
                </a:lnTo>
                <a:lnTo>
                  <a:pt x="3513" y="2958"/>
                </a:lnTo>
                <a:lnTo>
                  <a:pt x="3513" y="2542"/>
                </a:lnTo>
                <a:close/>
                <a:moveTo>
                  <a:pt x="509" y="0"/>
                </a:moveTo>
                <a:cubicBezTo>
                  <a:pt x="232" y="0"/>
                  <a:pt x="1" y="231"/>
                  <a:pt x="1" y="509"/>
                </a:cubicBezTo>
                <a:lnTo>
                  <a:pt x="1" y="3236"/>
                </a:lnTo>
                <a:cubicBezTo>
                  <a:pt x="1" y="3513"/>
                  <a:pt x="232" y="3744"/>
                  <a:pt x="509" y="3744"/>
                </a:cubicBezTo>
                <a:lnTo>
                  <a:pt x="4345" y="3744"/>
                </a:lnTo>
                <a:cubicBezTo>
                  <a:pt x="4623" y="3744"/>
                  <a:pt x="4854" y="3513"/>
                  <a:pt x="4854" y="3236"/>
                </a:cubicBezTo>
                <a:lnTo>
                  <a:pt x="4854" y="509"/>
                </a:lnTo>
                <a:cubicBezTo>
                  <a:pt x="4854" y="185"/>
                  <a:pt x="4623" y="0"/>
                  <a:pt x="43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4"/>
          <p:cNvSpPr/>
          <p:nvPr/>
        </p:nvSpPr>
        <p:spPr>
          <a:xfrm>
            <a:off x="4231690" y="3025918"/>
            <a:ext cx="73265" cy="46276"/>
          </a:xfrm>
          <a:custGeom>
            <a:avLst/>
            <a:gdLst/>
            <a:ahLst/>
            <a:cxnLst/>
            <a:rect l="l" t="t" r="r" b="b"/>
            <a:pathLst>
              <a:path w="5269" h="3328" extrusionOk="0">
                <a:moveTo>
                  <a:pt x="4807" y="462"/>
                </a:moveTo>
                <a:lnTo>
                  <a:pt x="4807" y="2866"/>
                </a:lnTo>
                <a:lnTo>
                  <a:pt x="462" y="2866"/>
                </a:lnTo>
                <a:lnTo>
                  <a:pt x="462" y="462"/>
                </a:lnTo>
                <a:close/>
                <a:moveTo>
                  <a:pt x="231" y="0"/>
                </a:moveTo>
                <a:cubicBezTo>
                  <a:pt x="92" y="0"/>
                  <a:pt x="0" y="93"/>
                  <a:pt x="0" y="231"/>
                </a:cubicBezTo>
                <a:lnTo>
                  <a:pt x="0" y="3097"/>
                </a:lnTo>
                <a:cubicBezTo>
                  <a:pt x="0" y="3235"/>
                  <a:pt x="92" y="3328"/>
                  <a:pt x="231" y="3328"/>
                </a:cubicBezTo>
                <a:lnTo>
                  <a:pt x="5038" y="3328"/>
                </a:lnTo>
                <a:cubicBezTo>
                  <a:pt x="5176" y="3328"/>
                  <a:pt x="5269" y="3235"/>
                  <a:pt x="5269" y="3097"/>
                </a:cubicBezTo>
                <a:lnTo>
                  <a:pt x="5269" y="231"/>
                </a:lnTo>
                <a:cubicBezTo>
                  <a:pt x="5269" y="93"/>
                  <a:pt x="5176" y="0"/>
                  <a:pt x="50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4"/>
          <p:cNvSpPr/>
          <p:nvPr/>
        </p:nvSpPr>
        <p:spPr>
          <a:xfrm>
            <a:off x="4008042" y="3023985"/>
            <a:ext cx="48209" cy="50141"/>
          </a:xfrm>
          <a:custGeom>
            <a:avLst/>
            <a:gdLst/>
            <a:ahLst/>
            <a:cxnLst/>
            <a:rect l="l" t="t" r="r" b="b"/>
            <a:pathLst>
              <a:path w="3467" h="3606" extrusionOk="0">
                <a:moveTo>
                  <a:pt x="1757" y="1110"/>
                </a:moveTo>
                <a:cubicBezTo>
                  <a:pt x="2126" y="1110"/>
                  <a:pt x="2404" y="1433"/>
                  <a:pt x="2404" y="1803"/>
                </a:cubicBezTo>
                <a:cubicBezTo>
                  <a:pt x="2404" y="2173"/>
                  <a:pt x="2126" y="2496"/>
                  <a:pt x="1757" y="2496"/>
                </a:cubicBezTo>
                <a:cubicBezTo>
                  <a:pt x="1341" y="2496"/>
                  <a:pt x="1063" y="2173"/>
                  <a:pt x="1063" y="1803"/>
                </a:cubicBezTo>
                <a:cubicBezTo>
                  <a:pt x="1063" y="1433"/>
                  <a:pt x="1341" y="1110"/>
                  <a:pt x="1757" y="1110"/>
                </a:cubicBezTo>
                <a:close/>
                <a:moveTo>
                  <a:pt x="1248" y="1"/>
                </a:moveTo>
                <a:lnTo>
                  <a:pt x="1202" y="740"/>
                </a:lnTo>
                <a:lnTo>
                  <a:pt x="555" y="370"/>
                </a:lnTo>
                <a:lnTo>
                  <a:pt x="0" y="1156"/>
                </a:lnTo>
                <a:lnTo>
                  <a:pt x="740" y="1803"/>
                </a:lnTo>
                <a:lnTo>
                  <a:pt x="0" y="2450"/>
                </a:lnTo>
                <a:lnTo>
                  <a:pt x="555" y="3236"/>
                </a:lnTo>
                <a:lnTo>
                  <a:pt x="1202" y="2866"/>
                </a:lnTo>
                <a:lnTo>
                  <a:pt x="1248" y="3606"/>
                </a:lnTo>
                <a:lnTo>
                  <a:pt x="2219" y="3606"/>
                </a:lnTo>
                <a:lnTo>
                  <a:pt x="2311" y="2866"/>
                </a:lnTo>
                <a:lnTo>
                  <a:pt x="2912" y="3236"/>
                </a:lnTo>
                <a:lnTo>
                  <a:pt x="3467" y="2450"/>
                </a:lnTo>
                <a:lnTo>
                  <a:pt x="2727" y="1803"/>
                </a:lnTo>
                <a:lnTo>
                  <a:pt x="3467" y="1156"/>
                </a:lnTo>
                <a:lnTo>
                  <a:pt x="2912" y="370"/>
                </a:lnTo>
                <a:lnTo>
                  <a:pt x="2311" y="740"/>
                </a:lnTo>
                <a:lnTo>
                  <a:pt x="22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4"/>
          <p:cNvSpPr/>
          <p:nvPr/>
        </p:nvSpPr>
        <p:spPr>
          <a:xfrm>
            <a:off x="4035671" y="3023985"/>
            <a:ext cx="30869" cy="22512"/>
          </a:xfrm>
          <a:custGeom>
            <a:avLst/>
            <a:gdLst/>
            <a:ahLst/>
            <a:cxnLst/>
            <a:rect l="l" t="t" r="r" b="b"/>
            <a:pathLst>
              <a:path w="2220" h="1619" extrusionOk="0">
                <a:moveTo>
                  <a:pt x="1" y="1"/>
                </a:moveTo>
                <a:lnTo>
                  <a:pt x="1" y="1618"/>
                </a:lnTo>
                <a:lnTo>
                  <a:pt x="2219" y="1618"/>
                </a:lnTo>
                <a:lnTo>
                  <a:pt x="22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4"/>
          <p:cNvSpPr/>
          <p:nvPr/>
        </p:nvSpPr>
        <p:spPr>
          <a:xfrm>
            <a:off x="4042095" y="3029770"/>
            <a:ext cx="9010" cy="12222"/>
          </a:xfrm>
          <a:custGeom>
            <a:avLst/>
            <a:gdLst/>
            <a:ahLst/>
            <a:cxnLst/>
            <a:rect l="l" t="t" r="r" b="b"/>
            <a:pathLst>
              <a:path w="648" h="879" extrusionOk="0">
                <a:moveTo>
                  <a:pt x="1" y="1"/>
                </a:moveTo>
                <a:lnTo>
                  <a:pt x="1" y="879"/>
                </a:lnTo>
                <a:lnTo>
                  <a:pt x="93" y="879"/>
                </a:lnTo>
                <a:lnTo>
                  <a:pt x="93" y="463"/>
                </a:lnTo>
                <a:lnTo>
                  <a:pt x="509" y="463"/>
                </a:lnTo>
                <a:lnTo>
                  <a:pt x="509" y="879"/>
                </a:lnTo>
                <a:lnTo>
                  <a:pt x="648" y="879"/>
                </a:lnTo>
                <a:lnTo>
                  <a:pt x="648" y="1"/>
                </a:lnTo>
                <a:lnTo>
                  <a:pt x="509" y="1"/>
                </a:lnTo>
                <a:lnTo>
                  <a:pt x="509" y="370"/>
                </a:lnTo>
                <a:lnTo>
                  <a:pt x="93" y="370"/>
                </a:lnTo>
                <a:lnTo>
                  <a:pt x="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4"/>
          <p:cNvSpPr/>
          <p:nvPr/>
        </p:nvSpPr>
        <p:spPr>
          <a:xfrm>
            <a:off x="4053664" y="3029770"/>
            <a:ext cx="10304" cy="12222"/>
          </a:xfrm>
          <a:custGeom>
            <a:avLst/>
            <a:gdLst/>
            <a:ahLst/>
            <a:cxnLst/>
            <a:rect l="l" t="t" r="r" b="b"/>
            <a:pathLst>
              <a:path w="741" h="879" extrusionOk="0">
                <a:moveTo>
                  <a:pt x="278" y="47"/>
                </a:moveTo>
                <a:cubicBezTo>
                  <a:pt x="509" y="47"/>
                  <a:pt x="602" y="185"/>
                  <a:pt x="602" y="417"/>
                </a:cubicBezTo>
                <a:cubicBezTo>
                  <a:pt x="602" y="648"/>
                  <a:pt x="463" y="786"/>
                  <a:pt x="232" y="786"/>
                </a:cubicBezTo>
                <a:lnTo>
                  <a:pt x="139" y="786"/>
                </a:lnTo>
                <a:lnTo>
                  <a:pt x="139" y="93"/>
                </a:lnTo>
                <a:cubicBezTo>
                  <a:pt x="139" y="93"/>
                  <a:pt x="186" y="47"/>
                  <a:pt x="278" y="47"/>
                </a:cubicBezTo>
                <a:close/>
                <a:moveTo>
                  <a:pt x="1" y="1"/>
                </a:moveTo>
                <a:lnTo>
                  <a:pt x="1" y="879"/>
                </a:lnTo>
                <a:lnTo>
                  <a:pt x="232" y="879"/>
                </a:lnTo>
                <a:cubicBezTo>
                  <a:pt x="371" y="879"/>
                  <a:pt x="509" y="832"/>
                  <a:pt x="602" y="740"/>
                </a:cubicBezTo>
                <a:cubicBezTo>
                  <a:pt x="694" y="648"/>
                  <a:pt x="740" y="555"/>
                  <a:pt x="740" y="417"/>
                </a:cubicBezTo>
                <a:cubicBezTo>
                  <a:pt x="740" y="278"/>
                  <a:pt x="694" y="139"/>
                  <a:pt x="602" y="93"/>
                </a:cubicBezTo>
                <a:cubicBezTo>
                  <a:pt x="555" y="1"/>
                  <a:pt x="417" y="1"/>
                  <a:pt x="2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4"/>
          <p:cNvSpPr/>
          <p:nvPr/>
        </p:nvSpPr>
        <p:spPr>
          <a:xfrm>
            <a:off x="4113442" y="3020773"/>
            <a:ext cx="71347" cy="56566"/>
          </a:xfrm>
          <a:custGeom>
            <a:avLst/>
            <a:gdLst/>
            <a:ahLst/>
            <a:cxnLst/>
            <a:rect l="l" t="t" r="r" b="b"/>
            <a:pathLst>
              <a:path w="5131" h="4068" extrusionOk="0">
                <a:moveTo>
                  <a:pt x="4483" y="324"/>
                </a:moveTo>
                <a:cubicBezTo>
                  <a:pt x="4668" y="324"/>
                  <a:pt x="4807" y="463"/>
                  <a:pt x="4807" y="694"/>
                </a:cubicBezTo>
                <a:lnTo>
                  <a:pt x="4807" y="3421"/>
                </a:lnTo>
                <a:cubicBezTo>
                  <a:pt x="4807" y="3605"/>
                  <a:pt x="4668" y="3744"/>
                  <a:pt x="4483" y="3744"/>
                </a:cubicBezTo>
                <a:lnTo>
                  <a:pt x="647" y="3744"/>
                </a:lnTo>
                <a:cubicBezTo>
                  <a:pt x="462" y="3744"/>
                  <a:pt x="324" y="3605"/>
                  <a:pt x="324" y="3421"/>
                </a:cubicBezTo>
                <a:lnTo>
                  <a:pt x="324" y="694"/>
                </a:lnTo>
                <a:cubicBezTo>
                  <a:pt x="324" y="463"/>
                  <a:pt x="462" y="324"/>
                  <a:pt x="647" y="324"/>
                </a:cubicBezTo>
                <a:close/>
                <a:moveTo>
                  <a:pt x="647" y="1"/>
                </a:moveTo>
                <a:cubicBezTo>
                  <a:pt x="277" y="1"/>
                  <a:pt x="0" y="324"/>
                  <a:pt x="0" y="694"/>
                </a:cubicBezTo>
                <a:lnTo>
                  <a:pt x="0" y="3421"/>
                </a:lnTo>
                <a:cubicBezTo>
                  <a:pt x="0" y="3744"/>
                  <a:pt x="277" y="4068"/>
                  <a:pt x="647" y="4068"/>
                </a:cubicBezTo>
                <a:lnTo>
                  <a:pt x="4483" y="4068"/>
                </a:lnTo>
                <a:cubicBezTo>
                  <a:pt x="4853" y="4068"/>
                  <a:pt x="5130" y="3744"/>
                  <a:pt x="5130" y="3421"/>
                </a:cubicBezTo>
                <a:lnTo>
                  <a:pt x="5130" y="694"/>
                </a:lnTo>
                <a:cubicBezTo>
                  <a:pt x="5130" y="324"/>
                  <a:pt x="4853" y="1"/>
                  <a:pt x="44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4"/>
          <p:cNvSpPr/>
          <p:nvPr/>
        </p:nvSpPr>
        <p:spPr>
          <a:xfrm>
            <a:off x="4152000" y="3049056"/>
            <a:ext cx="22498" cy="17353"/>
          </a:xfrm>
          <a:custGeom>
            <a:avLst/>
            <a:gdLst/>
            <a:ahLst/>
            <a:cxnLst/>
            <a:rect l="l" t="t" r="r" b="b"/>
            <a:pathLst>
              <a:path w="1618" h="1248" extrusionOk="0">
                <a:moveTo>
                  <a:pt x="185" y="0"/>
                </a:moveTo>
                <a:cubicBezTo>
                  <a:pt x="93" y="0"/>
                  <a:pt x="0" y="93"/>
                  <a:pt x="0" y="185"/>
                </a:cubicBezTo>
                <a:lnTo>
                  <a:pt x="0" y="1109"/>
                </a:lnTo>
                <a:cubicBezTo>
                  <a:pt x="0" y="1202"/>
                  <a:pt x="93" y="1248"/>
                  <a:pt x="185" y="1248"/>
                </a:cubicBezTo>
                <a:lnTo>
                  <a:pt x="1433" y="1248"/>
                </a:lnTo>
                <a:cubicBezTo>
                  <a:pt x="1525" y="1248"/>
                  <a:pt x="1618" y="1202"/>
                  <a:pt x="1618" y="1109"/>
                </a:cubicBezTo>
                <a:lnTo>
                  <a:pt x="1618" y="185"/>
                </a:lnTo>
                <a:cubicBezTo>
                  <a:pt x="1618" y="93"/>
                  <a:pt x="1525" y="0"/>
                  <a:pt x="14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4"/>
          <p:cNvSpPr/>
          <p:nvPr/>
        </p:nvSpPr>
        <p:spPr>
          <a:xfrm>
            <a:off x="4351857" y="3020773"/>
            <a:ext cx="72000" cy="56566"/>
          </a:xfrm>
          <a:custGeom>
            <a:avLst/>
            <a:gdLst/>
            <a:ahLst/>
            <a:cxnLst/>
            <a:rect l="l" t="t" r="r" b="b"/>
            <a:pathLst>
              <a:path w="5178" h="4068" extrusionOk="0">
                <a:moveTo>
                  <a:pt x="694" y="1"/>
                </a:moveTo>
                <a:cubicBezTo>
                  <a:pt x="324" y="1"/>
                  <a:pt x="1" y="324"/>
                  <a:pt x="1" y="694"/>
                </a:cubicBezTo>
                <a:lnTo>
                  <a:pt x="324" y="694"/>
                </a:lnTo>
                <a:cubicBezTo>
                  <a:pt x="324" y="463"/>
                  <a:pt x="463" y="324"/>
                  <a:pt x="694" y="324"/>
                </a:cubicBezTo>
                <a:lnTo>
                  <a:pt x="4484" y="324"/>
                </a:lnTo>
                <a:cubicBezTo>
                  <a:pt x="4669" y="324"/>
                  <a:pt x="4854" y="463"/>
                  <a:pt x="4854" y="694"/>
                </a:cubicBezTo>
                <a:lnTo>
                  <a:pt x="4854" y="3421"/>
                </a:lnTo>
                <a:cubicBezTo>
                  <a:pt x="4854" y="3605"/>
                  <a:pt x="4669" y="3744"/>
                  <a:pt x="4484" y="3744"/>
                </a:cubicBezTo>
                <a:lnTo>
                  <a:pt x="3559" y="3744"/>
                </a:lnTo>
                <a:lnTo>
                  <a:pt x="3559" y="4068"/>
                </a:lnTo>
                <a:lnTo>
                  <a:pt x="4484" y="4068"/>
                </a:lnTo>
                <a:cubicBezTo>
                  <a:pt x="4854" y="4068"/>
                  <a:pt x="5177" y="3744"/>
                  <a:pt x="5177" y="3421"/>
                </a:cubicBezTo>
                <a:lnTo>
                  <a:pt x="5177" y="694"/>
                </a:lnTo>
                <a:cubicBezTo>
                  <a:pt x="5177" y="324"/>
                  <a:pt x="4854" y="1"/>
                  <a:pt x="44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4"/>
          <p:cNvSpPr/>
          <p:nvPr/>
        </p:nvSpPr>
        <p:spPr>
          <a:xfrm>
            <a:off x="4351857" y="3034915"/>
            <a:ext cx="41785" cy="41785"/>
          </a:xfrm>
          <a:custGeom>
            <a:avLst/>
            <a:gdLst/>
            <a:ahLst/>
            <a:cxnLst/>
            <a:rect l="l" t="t" r="r" b="b"/>
            <a:pathLst>
              <a:path w="3005" h="3005" extrusionOk="0">
                <a:moveTo>
                  <a:pt x="1" y="0"/>
                </a:moveTo>
                <a:lnTo>
                  <a:pt x="1" y="416"/>
                </a:lnTo>
                <a:cubicBezTo>
                  <a:pt x="1387" y="416"/>
                  <a:pt x="2543" y="1572"/>
                  <a:pt x="2543" y="3004"/>
                </a:cubicBezTo>
                <a:lnTo>
                  <a:pt x="3005" y="3004"/>
                </a:lnTo>
                <a:cubicBezTo>
                  <a:pt x="3005" y="1341"/>
                  <a:pt x="1665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4"/>
          <p:cNvSpPr/>
          <p:nvPr/>
        </p:nvSpPr>
        <p:spPr>
          <a:xfrm>
            <a:off x="4351857" y="3049056"/>
            <a:ext cx="27657" cy="27643"/>
          </a:xfrm>
          <a:custGeom>
            <a:avLst/>
            <a:gdLst/>
            <a:ahLst/>
            <a:cxnLst/>
            <a:rect l="l" t="t" r="r" b="b"/>
            <a:pathLst>
              <a:path w="1989" h="1988" extrusionOk="0">
                <a:moveTo>
                  <a:pt x="1" y="0"/>
                </a:moveTo>
                <a:lnTo>
                  <a:pt x="1" y="416"/>
                </a:lnTo>
                <a:cubicBezTo>
                  <a:pt x="833" y="416"/>
                  <a:pt x="1526" y="1109"/>
                  <a:pt x="1526" y="1987"/>
                </a:cubicBezTo>
                <a:lnTo>
                  <a:pt x="1988" y="1987"/>
                </a:lnTo>
                <a:cubicBezTo>
                  <a:pt x="1988" y="878"/>
                  <a:pt x="1110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4"/>
          <p:cNvSpPr/>
          <p:nvPr/>
        </p:nvSpPr>
        <p:spPr>
          <a:xfrm>
            <a:off x="4351857" y="3064477"/>
            <a:ext cx="11583" cy="12222"/>
          </a:xfrm>
          <a:custGeom>
            <a:avLst/>
            <a:gdLst/>
            <a:ahLst/>
            <a:cxnLst/>
            <a:rect l="l" t="t" r="r" b="b"/>
            <a:pathLst>
              <a:path w="833" h="879" extrusionOk="0">
                <a:moveTo>
                  <a:pt x="1" y="0"/>
                </a:moveTo>
                <a:lnTo>
                  <a:pt x="1" y="878"/>
                </a:lnTo>
                <a:lnTo>
                  <a:pt x="833" y="878"/>
                </a:lnTo>
                <a:cubicBezTo>
                  <a:pt x="833" y="416"/>
                  <a:pt x="463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4"/>
          <p:cNvSpPr/>
          <p:nvPr/>
        </p:nvSpPr>
        <p:spPr>
          <a:xfrm>
            <a:off x="4470105" y="3020134"/>
            <a:ext cx="25724" cy="25710"/>
          </a:xfrm>
          <a:custGeom>
            <a:avLst/>
            <a:gdLst/>
            <a:ahLst/>
            <a:cxnLst/>
            <a:rect l="l" t="t" r="r" b="b"/>
            <a:pathLst>
              <a:path w="1850" h="1849" extrusionOk="0">
                <a:moveTo>
                  <a:pt x="232" y="0"/>
                </a:moveTo>
                <a:cubicBezTo>
                  <a:pt x="93" y="0"/>
                  <a:pt x="1" y="93"/>
                  <a:pt x="1" y="231"/>
                </a:cubicBezTo>
                <a:lnTo>
                  <a:pt x="1" y="1572"/>
                </a:lnTo>
                <a:cubicBezTo>
                  <a:pt x="1" y="1710"/>
                  <a:pt x="93" y="1849"/>
                  <a:pt x="232" y="1849"/>
                </a:cubicBezTo>
                <a:cubicBezTo>
                  <a:pt x="370" y="1849"/>
                  <a:pt x="463" y="1710"/>
                  <a:pt x="463" y="1572"/>
                </a:cubicBezTo>
                <a:lnTo>
                  <a:pt x="463" y="462"/>
                </a:lnTo>
                <a:lnTo>
                  <a:pt x="1618" y="462"/>
                </a:lnTo>
                <a:cubicBezTo>
                  <a:pt x="1757" y="462"/>
                  <a:pt x="1849" y="324"/>
                  <a:pt x="1849" y="231"/>
                </a:cubicBezTo>
                <a:cubicBezTo>
                  <a:pt x="1849" y="93"/>
                  <a:pt x="1757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4"/>
          <p:cNvSpPr/>
          <p:nvPr/>
        </p:nvSpPr>
        <p:spPr>
          <a:xfrm>
            <a:off x="4500960" y="3020134"/>
            <a:ext cx="25710" cy="25710"/>
          </a:xfrm>
          <a:custGeom>
            <a:avLst/>
            <a:gdLst/>
            <a:ahLst/>
            <a:cxnLst/>
            <a:rect l="l" t="t" r="r" b="b"/>
            <a:pathLst>
              <a:path w="1849" h="1849" extrusionOk="0">
                <a:moveTo>
                  <a:pt x="231" y="0"/>
                </a:moveTo>
                <a:cubicBezTo>
                  <a:pt x="93" y="0"/>
                  <a:pt x="0" y="93"/>
                  <a:pt x="0" y="231"/>
                </a:cubicBezTo>
                <a:cubicBezTo>
                  <a:pt x="0" y="324"/>
                  <a:pt x="93" y="462"/>
                  <a:pt x="231" y="462"/>
                </a:cubicBezTo>
                <a:lnTo>
                  <a:pt x="1387" y="462"/>
                </a:lnTo>
                <a:lnTo>
                  <a:pt x="1387" y="1572"/>
                </a:lnTo>
                <a:cubicBezTo>
                  <a:pt x="1387" y="1710"/>
                  <a:pt x="1479" y="1849"/>
                  <a:pt x="1618" y="1849"/>
                </a:cubicBezTo>
                <a:cubicBezTo>
                  <a:pt x="1710" y="1849"/>
                  <a:pt x="1849" y="1710"/>
                  <a:pt x="1849" y="1618"/>
                </a:cubicBezTo>
                <a:lnTo>
                  <a:pt x="1849" y="231"/>
                </a:lnTo>
                <a:cubicBezTo>
                  <a:pt x="1849" y="93"/>
                  <a:pt x="1710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4"/>
          <p:cNvSpPr/>
          <p:nvPr/>
        </p:nvSpPr>
        <p:spPr>
          <a:xfrm>
            <a:off x="4500960" y="3052908"/>
            <a:ext cx="25710" cy="25724"/>
          </a:xfrm>
          <a:custGeom>
            <a:avLst/>
            <a:gdLst/>
            <a:ahLst/>
            <a:cxnLst/>
            <a:rect l="l" t="t" r="r" b="b"/>
            <a:pathLst>
              <a:path w="1849" h="1850" extrusionOk="0">
                <a:moveTo>
                  <a:pt x="1618" y="0"/>
                </a:moveTo>
                <a:cubicBezTo>
                  <a:pt x="1479" y="0"/>
                  <a:pt x="1387" y="93"/>
                  <a:pt x="1387" y="231"/>
                </a:cubicBezTo>
                <a:lnTo>
                  <a:pt x="1387" y="1341"/>
                </a:lnTo>
                <a:lnTo>
                  <a:pt x="231" y="1341"/>
                </a:lnTo>
                <a:cubicBezTo>
                  <a:pt x="93" y="1341"/>
                  <a:pt x="0" y="1479"/>
                  <a:pt x="0" y="1618"/>
                </a:cubicBezTo>
                <a:cubicBezTo>
                  <a:pt x="0" y="1710"/>
                  <a:pt x="93" y="1849"/>
                  <a:pt x="231" y="1849"/>
                </a:cubicBezTo>
                <a:lnTo>
                  <a:pt x="1618" y="1849"/>
                </a:lnTo>
                <a:cubicBezTo>
                  <a:pt x="1710" y="1849"/>
                  <a:pt x="1849" y="1710"/>
                  <a:pt x="1849" y="1618"/>
                </a:cubicBezTo>
                <a:lnTo>
                  <a:pt x="1849" y="231"/>
                </a:lnTo>
                <a:cubicBezTo>
                  <a:pt x="1849" y="93"/>
                  <a:pt x="1710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4"/>
          <p:cNvSpPr/>
          <p:nvPr/>
        </p:nvSpPr>
        <p:spPr>
          <a:xfrm>
            <a:off x="4470105" y="3052908"/>
            <a:ext cx="25724" cy="25724"/>
          </a:xfrm>
          <a:custGeom>
            <a:avLst/>
            <a:gdLst/>
            <a:ahLst/>
            <a:cxnLst/>
            <a:rect l="l" t="t" r="r" b="b"/>
            <a:pathLst>
              <a:path w="1850" h="1850" extrusionOk="0">
                <a:moveTo>
                  <a:pt x="232" y="0"/>
                </a:moveTo>
                <a:cubicBezTo>
                  <a:pt x="93" y="0"/>
                  <a:pt x="1" y="93"/>
                  <a:pt x="1" y="231"/>
                </a:cubicBezTo>
                <a:lnTo>
                  <a:pt x="1" y="1618"/>
                </a:lnTo>
                <a:cubicBezTo>
                  <a:pt x="1" y="1710"/>
                  <a:pt x="93" y="1849"/>
                  <a:pt x="232" y="1849"/>
                </a:cubicBezTo>
                <a:lnTo>
                  <a:pt x="1618" y="1849"/>
                </a:lnTo>
                <a:cubicBezTo>
                  <a:pt x="1757" y="1849"/>
                  <a:pt x="1849" y="1710"/>
                  <a:pt x="1849" y="1618"/>
                </a:cubicBezTo>
                <a:cubicBezTo>
                  <a:pt x="1849" y="1479"/>
                  <a:pt x="1757" y="1341"/>
                  <a:pt x="1618" y="1341"/>
                </a:cubicBezTo>
                <a:lnTo>
                  <a:pt x="463" y="1341"/>
                </a:lnTo>
                <a:lnTo>
                  <a:pt x="463" y="231"/>
                </a:lnTo>
                <a:cubicBezTo>
                  <a:pt x="463" y="93"/>
                  <a:pt x="370" y="0"/>
                  <a:pt x="23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4"/>
          <p:cNvSpPr/>
          <p:nvPr/>
        </p:nvSpPr>
        <p:spPr>
          <a:xfrm>
            <a:off x="3314613" y="3462925"/>
            <a:ext cx="12876" cy="44357"/>
          </a:xfrm>
          <a:custGeom>
            <a:avLst/>
            <a:gdLst/>
            <a:ahLst/>
            <a:cxnLst/>
            <a:rect l="l" t="t" r="r" b="b"/>
            <a:pathLst>
              <a:path w="926" h="3190" extrusionOk="0">
                <a:moveTo>
                  <a:pt x="1" y="0"/>
                </a:moveTo>
                <a:lnTo>
                  <a:pt x="1" y="2866"/>
                </a:lnTo>
                <a:lnTo>
                  <a:pt x="925" y="3189"/>
                </a:lnTo>
                <a:lnTo>
                  <a:pt x="92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4"/>
          <p:cNvSpPr/>
          <p:nvPr/>
        </p:nvSpPr>
        <p:spPr>
          <a:xfrm>
            <a:off x="3331967" y="3441066"/>
            <a:ext cx="48862" cy="66216"/>
          </a:xfrm>
          <a:custGeom>
            <a:avLst/>
            <a:gdLst/>
            <a:ahLst/>
            <a:cxnLst/>
            <a:rect l="l" t="t" r="r" b="b"/>
            <a:pathLst>
              <a:path w="3514" h="4762" extrusionOk="0">
                <a:moveTo>
                  <a:pt x="1202" y="1"/>
                </a:moveTo>
                <a:lnTo>
                  <a:pt x="1" y="1572"/>
                </a:lnTo>
                <a:lnTo>
                  <a:pt x="1" y="4438"/>
                </a:lnTo>
                <a:lnTo>
                  <a:pt x="694" y="4761"/>
                </a:lnTo>
                <a:lnTo>
                  <a:pt x="2774" y="4761"/>
                </a:lnTo>
                <a:lnTo>
                  <a:pt x="3513" y="2635"/>
                </a:lnTo>
                <a:lnTo>
                  <a:pt x="3513" y="1572"/>
                </a:lnTo>
                <a:lnTo>
                  <a:pt x="1757" y="1572"/>
                </a:lnTo>
                <a:lnTo>
                  <a:pt x="1757" y="278"/>
                </a:lnTo>
                <a:lnTo>
                  <a:pt x="152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4"/>
          <p:cNvSpPr/>
          <p:nvPr/>
        </p:nvSpPr>
        <p:spPr>
          <a:xfrm>
            <a:off x="3650085" y="3441066"/>
            <a:ext cx="12862" cy="44357"/>
          </a:xfrm>
          <a:custGeom>
            <a:avLst/>
            <a:gdLst/>
            <a:ahLst/>
            <a:cxnLst/>
            <a:rect l="l" t="t" r="r" b="b"/>
            <a:pathLst>
              <a:path w="925" h="3190" extrusionOk="0">
                <a:moveTo>
                  <a:pt x="0" y="1"/>
                </a:moveTo>
                <a:lnTo>
                  <a:pt x="0" y="3190"/>
                </a:lnTo>
                <a:lnTo>
                  <a:pt x="925" y="3190"/>
                </a:lnTo>
                <a:lnTo>
                  <a:pt x="925" y="278"/>
                </a:lnTo>
                <a:lnTo>
                  <a:pt x="0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4"/>
          <p:cNvSpPr/>
          <p:nvPr/>
        </p:nvSpPr>
        <p:spPr>
          <a:xfrm>
            <a:off x="3597385" y="3441066"/>
            <a:ext cx="48209" cy="66216"/>
          </a:xfrm>
          <a:custGeom>
            <a:avLst/>
            <a:gdLst/>
            <a:ahLst/>
            <a:cxnLst/>
            <a:rect l="l" t="t" r="r" b="b"/>
            <a:pathLst>
              <a:path w="3467" h="4762" extrusionOk="0">
                <a:moveTo>
                  <a:pt x="694" y="1"/>
                </a:moveTo>
                <a:lnTo>
                  <a:pt x="1" y="2081"/>
                </a:lnTo>
                <a:lnTo>
                  <a:pt x="1" y="3190"/>
                </a:lnTo>
                <a:lnTo>
                  <a:pt x="1711" y="3190"/>
                </a:lnTo>
                <a:lnTo>
                  <a:pt x="1711" y="4484"/>
                </a:lnTo>
                <a:lnTo>
                  <a:pt x="1942" y="4761"/>
                </a:lnTo>
                <a:lnTo>
                  <a:pt x="2265" y="4761"/>
                </a:lnTo>
                <a:lnTo>
                  <a:pt x="3467" y="3190"/>
                </a:lnTo>
                <a:lnTo>
                  <a:pt x="3467" y="278"/>
                </a:lnTo>
                <a:lnTo>
                  <a:pt x="2774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4"/>
          <p:cNvSpPr/>
          <p:nvPr/>
        </p:nvSpPr>
        <p:spPr>
          <a:xfrm>
            <a:off x="3879504" y="3448783"/>
            <a:ext cx="61710" cy="50141"/>
          </a:xfrm>
          <a:custGeom>
            <a:avLst/>
            <a:gdLst/>
            <a:ahLst/>
            <a:cxnLst/>
            <a:rect l="l" t="t" r="r" b="b"/>
            <a:pathLst>
              <a:path w="4438" h="3606" extrusionOk="0">
                <a:moveTo>
                  <a:pt x="2497" y="0"/>
                </a:moveTo>
                <a:lnTo>
                  <a:pt x="2497" y="740"/>
                </a:lnTo>
                <a:cubicBezTo>
                  <a:pt x="2497" y="740"/>
                  <a:pt x="1249" y="1063"/>
                  <a:pt x="648" y="2034"/>
                </a:cubicBezTo>
                <a:cubicBezTo>
                  <a:pt x="509" y="2265"/>
                  <a:pt x="371" y="2542"/>
                  <a:pt x="278" y="2820"/>
                </a:cubicBezTo>
                <a:cubicBezTo>
                  <a:pt x="186" y="2958"/>
                  <a:pt x="140" y="3097"/>
                  <a:pt x="140" y="3236"/>
                </a:cubicBezTo>
                <a:cubicBezTo>
                  <a:pt x="93" y="3328"/>
                  <a:pt x="1" y="3605"/>
                  <a:pt x="1" y="3605"/>
                </a:cubicBezTo>
                <a:cubicBezTo>
                  <a:pt x="602" y="2820"/>
                  <a:pt x="1526" y="2219"/>
                  <a:pt x="2497" y="2034"/>
                </a:cubicBezTo>
                <a:lnTo>
                  <a:pt x="2497" y="2820"/>
                </a:lnTo>
                <a:lnTo>
                  <a:pt x="4438" y="1433"/>
                </a:lnTo>
                <a:lnTo>
                  <a:pt x="2497" y="0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4"/>
          <p:cNvSpPr/>
          <p:nvPr/>
        </p:nvSpPr>
        <p:spPr>
          <a:xfrm>
            <a:off x="4157785" y="3446211"/>
            <a:ext cx="44357" cy="5798"/>
          </a:xfrm>
          <a:custGeom>
            <a:avLst/>
            <a:gdLst/>
            <a:ahLst/>
            <a:cxnLst/>
            <a:rect l="l" t="t" r="r" b="b"/>
            <a:pathLst>
              <a:path w="3190" h="417" extrusionOk="0">
                <a:moveTo>
                  <a:pt x="0" y="0"/>
                </a:moveTo>
                <a:lnTo>
                  <a:pt x="0" y="416"/>
                </a:lnTo>
                <a:lnTo>
                  <a:pt x="3189" y="416"/>
                </a:lnTo>
                <a:lnTo>
                  <a:pt x="3189" y="0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4"/>
          <p:cNvSpPr/>
          <p:nvPr/>
        </p:nvSpPr>
        <p:spPr>
          <a:xfrm>
            <a:off x="4157785" y="3461631"/>
            <a:ext cx="44357" cy="5159"/>
          </a:xfrm>
          <a:custGeom>
            <a:avLst/>
            <a:gdLst/>
            <a:ahLst/>
            <a:cxnLst/>
            <a:rect l="l" t="t" r="r" b="b"/>
            <a:pathLst>
              <a:path w="3190" h="371" extrusionOk="0">
                <a:moveTo>
                  <a:pt x="0" y="1"/>
                </a:moveTo>
                <a:lnTo>
                  <a:pt x="0" y="370"/>
                </a:lnTo>
                <a:lnTo>
                  <a:pt x="3189" y="370"/>
                </a:lnTo>
                <a:lnTo>
                  <a:pt x="3189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4"/>
          <p:cNvSpPr/>
          <p:nvPr/>
        </p:nvSpPr>
        <p:spPr>
          <a:xfrm>
            <a:off x="4157785" y="3479624"/>
            <a:ext cx="25710" cy="5159"/>
          </a:xfrm>
          <a:custGeom>
            <a:avLst/>
            <a:gdLst/>
            <a:ahLst/>
            <a:cxnLst/>
            <a:rect l="l" t="t" r="r" b="b"/>
            <a:pathLst>
              <a:path w="1849" h="371" extrusionOk="0">
                <a:moveTo>
                  <a:pt x="0" y="1"/>
                </a:moveTo>
                <a:lnTo>
                  <a:pt x="0" y="371"/>
                </a:lnTo>
                <a:lnTo>
                  <a:pt x="1849" y="371"/>
                </a:lnTo>
                <a:lnTo>
                  <a:pt x="1849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4"/>
          <p:cNvSpPr/>
          <p:nvPr/>
        </p:nvSpPr>
        <p:spPr>
          <a:xfrm>
            <a:off x="4191198" y="3479624"/>
            <a:ext cx="39852" cy="5159"/>
          </a:xfrm>
          <a:custGeom>
            <a:avLst/>
            <a:gdLst/>
            <a:ahLst/>
            <a:cxnLst/>
            <a:rect l="l" t="t" r="r" b="b"/>
            <a:pathLst>
              <a:path w="2866" h="371" extrusionOk="0">
                <a:moveTo>
                  <a:pt x="0" y="1"/>
                </a:moveTo>
                <a:lnTo>
                  <a:pt x="0" y="371"/>
                </a:lnTo>
                <a:lnTo>
                  <a:pt x="2866" y="371"/>
                </a:lnTo>
                <a:lnTo>
                  <a:pt x="2866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4"/>
          <p:cNvSpPr/>
          <p:nvPr/>
        </p:nvSpPr>
        <p:spPr>
          <a:xfrm>
            <a:off x="4207912" y="3462271"/>
            <a:ext cx="5784" cy="39866"/>
          </a:xfrm>
          <a:custGeom>
            <a:avLst/>
            <a:gdLst/>
            <a:ahLst/>
            <a:cxnLst/>
            <a:rect l="l" t="t" r="r" b="b"/>
            <a:pathLst>
              <a:path w="416" h="2867" extrusionOk="0">
                <a:moveTo>
                  <a:pt x="0" y="1"/>
                </a:moveTo>
                <a:lnTo>
                  <a:pt x="0" y="2866"/>
                </a:lnTo>
                <a:lnTo>
                  <a:pt x="416" y="2866"/>
                </a:lnTo>
                <a:lnTo>
                  <a:pt x="416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4"/>
          <p:cNvSpPr/>
          <p:nvPr/>
        </p:nvSpPr>
        <p:spPr>
          <a:xfrm>
            <a:off x="4446967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8" y="0"/>
                </a:moveTo>
                <a:cubicBezTo>
                  <a:pt x="324" y="0"/>
                  <a:pt x="1" y="277"/>
                  <a:pt x="1" y="601"/>
                </a:cubicBezTo>
                <a:cubicBezTo>
                  <a:pt x="1" y="971"/>
                  <a:pt x="324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44"/>
          <p:cNvSpPr/>
          <p:nvPr/>
        </p:nvSpPr>
        <p:spPr>
          <a:xfrm>
            <a:off x="4477822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7" y="0"/>
                </a:moveTo>
                <a:cubicBezTo>
                  <a:pt x="324" y="0"/>
                  <a:pt x="0" y="277"/>
                  <a:pt x="0" y="601"/>
                </a:cubicBezTo>
                <a:cubicBezTo>
                  <a:pt x="0" y="971"/>
                  <a:pt x="324" y="1248"/>
                  <a:pt x="647" y="1248"/>
                </a:cubicBezTo>
                <a:cubicBezTo>
                  <a:pt x="1017" y="1248"/>
                  <a:pt x="1294" y="971"/>
                  <a:pt x="1294" y="601"/>
                </a:cubicBezTo>
                <a:cubicBezTo>
                  <a:pt x="1294" y="277"/>
                  <a:pt x="1017" y="0"/>
                  <a:pt x="647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4"/>
          <p:cNvSpPr/>
          <p:nvPr/>
        </p:nvSpPr>
        <p:spPr>
          <a:xfrm>
            <a:off x="4508663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8" y="0"/>
                </a:moveTo>
                <a:cubicBezTo>
                  <a:pt x="278" y="0"/>
                  <a:pt x="1" y="277"/>
                  <a:pt x="1" y="601"/>
                </a:cubicBezTo>
                <a:cubicBezTo>
                  <a:pt x="1" y="971"/>
                  <a:pt x="278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4"/>
          <p:cNvSpPr/>
          <p:nvPr/>
        </p:nvSpPr>
        <p:spPr>
          <a:xfrm>
            <a:off x="1669429" y="3657650"/>
            <a:ext cx="2997348" cy="5145"/>
          </a:xfrm>
          <a:custGeom>
            <a:avLst/>
            <a:gdLst/>
            <a:ahLst/>
            <a:cxnLst/>
            <a:rect l="l" t="t" r="r" b="b"/>
            <a:pathLst>
              <a:path w="215559" h="370" extrusionOk="0">
                <a:moveTo>
                  <a:pt x="0" y="0"/>
                </a:moveTo>
                <a:lnTo>
                  <a:pt x="0" y="370"/>
                </a:lnTo>
                <a:lnTo>
                  <a:pt x="215558" y="370"/>
                </a:lnTo>
                <a:lnTo>
                  <a:pt x="2155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44"/>
          <p:cNvSpPr/>
          <p:nvPr/>
        </p:nvSpPr>
        <p:spPr>
          <a:xfrm>
            <a:off x="1669429" y="3766902"/>
            <a:ext cx="171602" cy="171602"/>
          </a:xfrm>
          <a:custGeom>
            <a:avLst/>
            <a:gdLst/>
            <a:ahLst/>
            <a:cxnLst/>
            <a:rect l="l" t="t" r="r" b="b"/>
            <a:pathLst>
              <a:path w="12341" h="12341" extrusionOk="0">
                <a:moveTo>
                  <a:pt x="6194" y="0"/>
                </a:moveTo>
                <a:cubicBezTo>
                  <a:pt x="2774" y="0"/>
                  <a:pt x="0" y="2773"/>
                  <a:pt x="0" y="6193"/>
                </a:cubicBezTo>
                <a:cubicBezTo>
                  <a:pt x="0" y="9567"/>
                  <a:pt x="2774" y="12340"/>
                  <a:pt x="6194" y="12340"/>
                </a:cubicBezTo>
                <a:cubicBezTo>
                  <a:pt x="9567" y="12340"/>
                  <a:pt x="12340" y="9567"/>
                  <a:pt x="12340" y="6193"/>
                </a:cubicBezTo>
                <a:cubicBezTo>
                  <a:pt x="12340" y="2773"/>
                  <a:pt x="9567" y="0"/>
                  <a:pt x="61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44"/>
          <p:cNvSpPr/>
          <p:nvPr/>
        </p:nvSpPr>
        <p:spPr>
          <a:xfrm>
            <a:off x="1729833" y="3793891"/>
            <a:ext cx="51435" cy="50781"/>
          </a:xfrm>
          <a:custGeom>
            <a:avLst/>
            <a:gdLst/>
            <a:ahLst/>
            <a:cxnLst/>
            <a:rect l="l" t="t" r="r" b="b"/>
            <a:pathLst>
              <a:path w="3699" h="3652" extrusionOk="0">
                <a:moveTo>
                  <a:pt x="1850" y="0"/>
                </a:moveTo>
                <a:cubicBezTo>
                  <a:pt x="833" y="0"/>
                  <a:pt x="1" y="832"/>
                  <a:pt x="1" y="1849"/>
                </a:cubicBezTo>
                <a:cubicBezTo>
                  <a:pt x="1" y="2866"/>
                  <a:pt x="833" y="3651"/>
                  <a:pt x="1850" y="3651"/>
                </a:cubicBezTo>
                <a:cubicBezTo>
                  <a:pt x="2866" y="3651"/>
                  <a:pt x="3698" y="2866"/>
                  <a:pt x="3698" y="1849"/>
                </a:cubicBezTo>
                <a:cubicBezTo>
                  <a:pt x="3698" y="832"/>
                  <a:pt x="2866" y="0"/>
                  <a:pt x="18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4"/>
          <p:cNvSpPr/>
          <p:nvPr/>
        </p:nvSpPr>
        <p:spPr>
          <a:xfrm>
            <a:off x="1706709" y="3856867"/>
            <a:ext cx="97043" cy="43078"/>
          </a:xfrm>
          <a:custGeom>
            <a:avLst/>
            <a:gdLst/>
            <a:ahLst/>
            <a:cxnLst/>
            <a:rect l="l" t="t" r="r" b="b"/>
            <a:pathLst>
              <a:path w="6979" h="3098" extrusionOk="0">
                <a:moveTo>
                  <a:pt x="3513" y="0"/>
                </a:moveTo>
                <a:cubicBezTo>
                  <a:pt x="1710" y="0"/>
                  <a:pt x="231" y="1341"/>
                  <a:pt x="0" y="3097"/>
                </a:cubicBezTo>
                <a:lnTo>
                  <a:pt x="6979" y="3097"/>
                </a:lnTo>
                <a:cubicBezTo>
                  <a:pt x="6794" y="1341"/>
                  <a:pt x="5315" y="0"/>
                  <a:pt x="35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4"/>
          <p:cNvSpPr/>
          <p:nvPr/>
        </p:nvSpPr>
        <p:spPr>
          <a:xfrm>
            <a:off x="4034392" y="3781029"/>
            <a:ext cx="634958" cy="143333"/>
          </a:xfrm>
          <a:custGeom>
            <a:avLst/>
            <a:gdLst/>
            <a:ahLst/>
            <a:cxnLst/>
            <a:rect l="l" t="t" r="r" b="b"/>
            <a:pathLst>
              <a:path w="45664" h="10308" extrusionOk="0">
                <a:moveTo>
                  <a:pt x="878" y="1"/>
                </a:moveTo>
                <a:cubicBezTo>
                  <a:pt x="370" y="1"/>
                  <a:pt x="0" y="417"/>
                  <a:pt x="0" y="925"/>
                </a:cubicBezTo>
                <a:lnTo>
                  <a:pt x="0" y="9383"/>
                </a:lnTo>
                <a:cubicBezTo>
                  <a:pt x="0" y="9891"/>
                  <a:pt x="370" y="10307"/>
                  <a:pt x="878" y="10307"/>
                </a:cubicBezTo>
                <a:lnTo>
                  <a:pt x="44739" y="10307"/>
                </a:lnTo>
                <a:cubicBezTo>
                  <a:pt x="45247" y="10307"/>
                  <a:pt x="45663" y="9891"/>
                  <a:pt x="45663" y="9383"/>
                </a:cubicBezTo>
                <a:lnTo>
                  <a:pt x="45663" y="925"/>
                </a:lnTo>
                <a:cubicBezTo>
                  <a:pt x="45663" y="417"/>
                  <a:pt x="45247" y="1"/>
                  <a:pt x="447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4"/>
          <p:cNvSpPr/>
          <p:nvPr/>
        </p:nvSpPr>
        <p:spPr>
          <a:xfrm>
            <a:off x="3214358" y="3547745"/>
            <a:ext cx="266072" cy="5798"/>
          </a:xfrm>
          <a:custGeom>
            <a:avLst/>
            <a:gdLst/>
            <a:ahLst/>
            <a:cxnLst/>
            <a:rect l="l" t="t" r="r" b="b"/>
            <a:pathLst>
              <a:path w="19135" h="417" extrusionOk="0">
                <a:moveTo>
                  <a:pt x="1" y="1"/>
                </a:moveTo>
                <a:lnTo>
                  <a:pt x="1" y="417"/>
                </a:lnTo>
                <a:lnTo>
                  <a:pt x="19135" y="417"/>
                </a:lnTo>
                <a:lnTo>
                  <a:pt x="191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4"/>
          <p:cNvSpPr/>
          <p:nvPr/>
        </p:nvSpPr>
        <p:spPr>
          <a:xfrm>
            <a:off x="3497130" y="3547745"/>
            <a:ext cx="266072" cy="5798"/>
          </a:xfrm>
          <a:custGeom>
            <a:avLst/>
            <a:gdLst/>
            <a:ahLst/>
            <a:cxnLst/>
            <a:rect l="l" t="t" r="r" b="b"/>
            <a:pathLst>
              <a:path w="19135" h="417" extrusionOk="0">
                <a:moveTo>
                  <a:pt x="1" y="1"/>
                </a:moveTo>
                <a:lnTo>
                  <a:pt x="1" y="417"/>
                </a:lnTo>
                <a:lnTo>
                  <a:pt x="19135" y="417"/>
                </a:lnTo>
                <a:lnTo>
                  <a:pt x="19135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4"/>
          <p:cNvSpPr/>
          <p:nvPr/>
        </p:nvSpPr>
        <p:spPr>
          <a:xfrm>
            <a:off x="2907822" y="2018876"/>
            <a:ext cx="520561" cy="520561"/>
          </a:xfrm>
          <a:custGeom>
            <a:avLst/>
            <a:gdLst/>
            <a:ahLst/>
            <a:cxnLst/>
            <a:rect l="l" t="t" r="r" b="b"/>
            <a:pathLst>
              <a:path w="37437" h="37437" extrusionOk="0">
                <a:moveTo>
                  <a:pt x="18718" y="0"/>
                </a:moveTo>
                <a:cubicBezTo>
                  <a:pt x="8366" y="0"/>
                  <a:pt x="0" y="8366"/>
                  <a:pt x="0" y="18719"/>
                </a:cubicBezTo>
                <a:cubicBezTo>
                  <a:pt x="0" y="29071"/>
                  <a:pt x="8366" y="37437"/>
                  <a:pt x="18718" y="37437"/>
                </a:cubicBezTo>
                <a:cubicBezTo>
                  <a:pt x="29071" y="37437"/>
                  <a:pt x="37436" y="29071"/>
                  <a:pt x="37436" y="18719"/>
                </a:cubicBezTo>
                <a:cubicBezTo>
                  <a:pt x="37436" y="8366"/>
                  <a:pt x="29071" y="0"/>
                  <a:pt x="18718" y="0"/>
                </a:cubicBezTo>
                <a:close/>
              </a:path>
            </a:pathLst>
          </a:custGeom>
          <a:solidFill>
            <a:srgbClr val="1B1464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4"/>
          <p:cNvSpPr/>
          <p:nvPr/>
        </p:nvSpPr>
        <p:spPr>
          <a:xfrm>
            <a:off x="3080050" y="2162181"/>
            <a:ext cx="234577" cy="234591"/>
          </a:xfrm>
          <a:custGeom>
            <a:avLst/>
            <a:gdLst/>
            <a:ahLst/>
            <a:cxnLst/>
            <a:rect l="l" t="t" r="r" b="b"/>
            <a:pathLst>
              <a:path w="16870" h="16871" extrusionOk="0">
                <a:moveTo>
                  <a:pt x="1" y="1"/>
                </a:moveTo>
                <a:lnTo>
                  <a:pt x="1" y="16870"/>
                </a:lnTo>
                <a:lnTo>
                  <a:pt x="16870" y="8413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4"/>
          <p:cNvSpPr txBox="1"/>
          <p:nvPr/>
        </p:nvSpPr>
        <p:spPr>
          <a:xfrm>
            <a:off x="3989175" y="3716338"/>
            <a:ext cx="7254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SUBSCRIBE 2.0 M</a:t>
            </a:r>
            <a:endParaRPr sz="6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6" name="Google Shape;616;p44"/>
          <p:cNvSpPr txBox="1"/>
          <p:nvPr/>
        </p:nvSpPr>
        <p:spPr>
          <a:xfrm>
            <a:off x="1596825" y="32429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Lorem Ipsum Dolor Sit Amet - Lorem Ipsum Dolor Sit</a:t>
            </a:r>
            <a:endParaRPr sz="5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7" name="Google Shape;617;p44"/>
          <p:cNvSpPr txBox="1"/>
          <p:nvPr/>
        </p:nvSpPr>
        <p:spPr>
          <a:xfrm>
            <a:off x="1596825" y="33738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1B1450"/>
                </a:solidFill>
                <a:latin typeface="Anaheim"/>
                <a:ea typeface="Anaheim"/>
                <a:cs typeface="Anaheim"/>
                <a:sym typeface="Anaheim"/>
              </a:rPr>
              <a:t>300 views</a:t>
            </a:r>
            <a:endParaRPr sz="500">
              <a:solidFill>
                <a:srgbClr val="1B14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8" name="Google Shape;618;p44"/>
          <p:cNvSpPr txBox="1"/>
          <p:nvPr/>
        </p:nvSpPr>
        <p:spPr>
          <a:xfrm>
            <a:off x="1596825" y="3106038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solidFill>
                  <a:srgbClr val="1B1450"/>
                </a:solidFill>
                <a:latin typeface="Anaheim"/>
                <a:ea typeface="Anaheim"/>
                <a:cs typeface="Anaheim"/>
                <a:sym typeface="Anaheim"/>
              </a:rPr>
              <a:t>#loremipsum	#loremipsum</a:t>
            </a:r>
            <a:endParaRPr sz="400" b="1">
              <a:solidFill>
                <a:srgbClr val="1B14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9" name="Google Shape;619;p44"/>
          <p:cNvSpPr txBox="1"/>
          <p:nvPr/>
        </p:nvSpPr>
        <p:spPr>
          <a:xfrm>
            <a:off x="1803750" y="36897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Lorem Ipsum Dolor</a:t>
            </a:r>
            <a:endParaRPr sz="5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Sit Amet</a:t>
            </a:r>
            <a:endParaRPr sz="5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20" name="Google Shape;620;p44"/>
          <p:cNvSpPr txBox="1"/>
          <p:nvPr/>
        </p:nvSpPr>
        <p:spPr>
          <a:xfrm>
            <a:off x="2223950" y="2926300"/>
            <a:ext cx="5442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0:50 / 2:50</a:t>
            </a:r>
            <a:endParaRPr sz="4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5"/>
          <p:cNvSpPr/>
          <p:nvPr/>
        </p:nvSpPr>
        <p:spPr>
          <a:xfrm>
            <a:off x="0" y="3091250"/>
            <a:ext cx="2637600" cy="5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45"/>
          <p:cNvSpPr/>
          <p:nvPr/>
        </p:nvSpPr>
        <p:spPr>
          <a:xfrm>
            <a:off x="0" y="1581150"/>
            <a:ext cx="2637600" cy="51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45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MAP</a:t>
            </a:r>
            <a:endParaRPr/>
          </a:p>
        </p:txBody>
      </p:sp>
      <p:grpSp>
        <p:nvGrpSpPr>
          <p:cNvPr id="628" name="Google Shape;628;p45"/>
          <p:cNvGrpSpPr/>
          <p:nvPr/>
        </p:nvGrpSpPr>
        <p:grpSpPr>
          <a:xfrm>
            <a:off x="3246650" y="1457163"/>
            <a:ext cx="5216653" cy="2779101"/>
            <a:chOff x="233350" y="949250"/>
            <a:chExt cx="7137300" cy="3802300"/>
          </a:xfrm>
        </p:grpSpPr>
        <p:sp>
          <p:nvSpPr>
            <p:cNvPr id="629" name="Google Shape;629;p45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5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5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5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5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5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5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5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5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5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5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5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5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5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5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5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5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5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5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5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5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5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5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5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5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5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5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5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5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5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5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5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5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5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5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5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5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5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5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5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5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5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5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5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5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5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5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5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5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5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5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45"/>
          <p:cNvSpPr txBox="1"/>
          <p:nvPr/>
        </p:nvSpPr>
        <p:spPr>
          <a:xfrm>
            <a:off x="711275" y="3602200"/>
            <a:ext cx="18957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Saturn is a gas giant and has several rings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81" name="Google Shape;681;p45"/>
          <p:cNvSpPr txBox="1"/>
          <p:nvPr/>
        </p:nvSpPr>
        <p:spPr>
          <a:xfrm>
            <a:off x="680375" y="3091250"/>
            <a:ext cx="19575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Saturn</a:t>
            </a:r>
            <a:endParaRPr sz="22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82" name="Google Shape;682;p45"/>
          <p:cNvSpPr txBox="1"/>
          <p:nvPr/>
        </p:nvSpPr>
        <p:spPr>
          <a:xfrm>
            <a:off x="711275" y="2088650"/>
            <a:ext cx="18957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Despite being red, Mars is a cold place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83" name="Google Shape;683;p45"/>
          <p:cNvSpPr txBox="1"/>
          <p:nvPr/>
        </p:nvSpPr>
        <p:spPr>
          <a:xfrm>
            <a:off x="680375" y="1577750"/>
            <a:ext cx="19575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Mars</a:t>
            </a:r>
            <a:endParaRPr sz="2200" b="1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84" name="Google Shape;684;p45"/>
          <p:cNvSpPr/>
          <p:nvPr/>
        </p:nvSpPr>
        <p:spPr>
          <a:xfrm flipH="1">
            <a:off x="2434368" y="1829900"/>
            <a:ext cx="1680434" cy="303697"/>
          </a:xfrm>
          <a:custGeom>
            <a:avLst/>
            <a:gdLst/>
            <a:ahLst/>
            <a:cxnLst/>
            <a:rect l="l" t="t" r="r" b="b"/>
            <a:pathLst>
              <a:path w="159132" h="28205" extrusionOk="0">
                <a:moveTo>
                  <a:pt x="0" y="28205"/>
                </a:moveTo>
                <a:lnTo>
                  <a:pt x="28340" y="0"/>
                </a:lnTo>
                <a:lnTo>
                  <a:pt x="159132" y="52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sp>
      <p:cxnSp>
        <p:nvCxnSpPr>
          <p:cNvPr id="685" name="Google Shape;685;p45"/>
          <p:cNvCxnSpPr/>
          <p:nvPr/>
        </p:nvCxnSpPr>
        <p:spPr>
          <a:xfrm>
            <a:off x="2409825" y="3371775"/>
            <a:ext cx="3505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6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691" name="Google Shape;691;p46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46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6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695" name="Google Shape;695;p46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6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697" name="Google Shape;697;p46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farthest planet from the Sun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46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</a:t>
            </a:r>
            <a:endParaRPr/>
          </a:p>
        </p:txBody>
      </p:sp>
      <p:sp>
        <p:nvSpPr>
          <p:cNvPr id="699" name="Google Shape;699;p46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biggest planet in the Solar System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46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701" name="Google Shape;701;p46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the ringed one and a gas giant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6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USADO</a:t>
            </a:r>
            <a:endParaRPr/>
          </a:p>
        </p:txBody>
      </p:sp>
      <p:sp>
        <p:nvSpPr>
          <p:cNvPr id="350" name="Google Shape;350;p27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7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" name="Google Shape;712;p48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48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8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in the Solar System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8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8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17" name="Google Shape;717;p48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9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9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DIAGRAM</a:t>
            </a:r>
            <a:endParaRPr/>
          </a:p>
        </p:txBody>
      </p:sp>
      <p:sp>
        <p:nvSpPr>
          <p:cNvPr id="724" name="Google Shape;724;p49"/>
          <p:cNvSpPr txBox="1">
            <a:spLocks noGrp="1"/>
          </p:cNvSpPr>
          <p:nvPr>
            <p:ph type="subTitle" idx="4294967295"/>
          </p:nvPr>
        </p:nvSpPr>
        <p:spPr>
          <a:xfrm flipH="1">
            <a:off x="870575" y="2926050"/>
            <a:ext cx="2435700" cy="44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Saturn is composed of hydrogen and helium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25" name="Google Shape;725;p49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1316950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Header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726" name="Google Shape;726;p49"/>
          <p:cNvSpPr txBox="1">
            <a:spLocks noGrp="1"/>
          </p:cNvSpPr>
          <p:nvPr>
            <p:ph type="subTitle" idx="4294967295"/>
          </p:nvPr>
        </p:nvSpPr>
        <p:spPr>
          <a:xfrm flipH="1">
            <a:off x="5339400" y="1603325"/>
            <a:ext cx="2698800" cy="273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Mercury is the smallest planet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727" name="Google Shape;727;p49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218050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Nav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728" name="Google Shape;728;p49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24651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Despite being red, Mars is cold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729" name="Google Shape;729;p49"/>
          <p:cNvSpPr txBox="1">
            <a:spLocks noGrp="1"/>
          </p:cNvSpPr>
          <p:nvPr>
            <p:ph type="ctrTitle" idx="4294967295"/>
          </p:nvPr>
        </p:nvSpPr>
        <p:spPr>
          <a:xfrm flipH="1">
            <a:off x="5339551" y="30975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Body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730" name="Google Shape;730;p49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33821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Earth is where we live on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731" name="Google Shape;731;p49"/>
          <p:cNvSpPr txBox="1">
            <a:spLocks noGrp="1"/>
          </p:cNvSpPr>
          <p:nvPr>
            <p:ph type="ctrTitle" idx="4294967295"/>
          </p:nvPr>
        </p:nvSpPr>
        <p:spPr>
          <a:xfrm flipH="1">
            <a:off x="5340675" y="395355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Footer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732" name="Google Shape;732;p49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423815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Pluto is now a dwarf planet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733" name="Google Shape;733;p49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49"/>
          <p:cNvSpPr txBox="1">
            <a:spLocks noGrp="1"/>
          </p:cNvSpPr>
          <p:nvPr>
            <p:ph type="ctrTitle" idx="4294967295"/>
          </p:nvPr>
        </p:nvSpPr>
        <p:spPr>
          <a:xfrm flipH="1">
            <a:off x="870550" y="2465100"/>
            <a:ext cx="243570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HTML5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35" name="Google Shape;735;p49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9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49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49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49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49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49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49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9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4" name="Google Shape;744;p49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45" name="Google Shape;745;p49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46" name="Google Shape;746;p49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47" name="Google Shape;747;p49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CONCEPTS</a:t>
            </a:r>
            <a:endParaRPr/>
          </a:p>
        </p:txBody>
      </p:sp>
      <p:sp>
        <p:nvSpPr>
          <p:cNvPr id="753" name="Google Shape;753;p50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closest planet to the Sun and the smallest in the Solar System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50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755" name="Google Shape;755;p50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50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pic>
        <p:nvPicPr>
          <p:cNvPr id="757" name="Google Shape;757;p50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8" name="Google Shape;758;p50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59" name="Google Shape;759;p50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0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0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0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0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50"/>
          <p:cNvGrpSpPr/>
          <p:nvPr/>
        </p:nvGrpSpPr>
        <p:grpSpPr>
          <a:xfrm>
            <a:off x="6919921" y="1718967"/>
            <a:ext cx="526759" cy="584845"/>
            <a:chOff x="5415892" y="1465405"/>
            <a:chExt cx="526759" cy="584845"/>
          </a:xfrm>
        </p:grpSpPr>
        <p:sp>
          <p:nvSpPr>
            <p:cNvPr id="765" name="Google Shape;765;p50"/>
            <p:cNvSpPr/>
            <p:nvPr/>
          </p:nvSpPr>
          <p:spPr>
            <a:xfrm>
              <a:off x="5553530" y="1720587"/>
              <a:ext cx="389121" cy="278618"/>
            </a:xfrm>
            <a:custGeom>
              <a:avLst/>
              <a:gdLst/>
              <a:ahLst/>
              <a:cxnLst/>
              <a:rect l="l" t="t" r="r" b="b"/>
              <a:pathLst>
                <a:path w="9895" h="7085" extrusionOk="0">
                  <a:moveTo>
                    <a:pt x="5513" y="0"/>
                  </a:moveTo>
                  <a:cubicBezTo>
                    <a:pt x="4382" y="0"/>
                    <a:pt x="3382" y="750"/>
                    <a:pt x="3048" y="1810"/>
                  </a:cubicBezTo>
                  <a:lnTo>
                    <a:pt x="3001" y="1965"/>
                  </a:lnTo>
                  <a:lnTo>
                    <a:pt x="2846" y="1953"/>
                  </a:lnTo>
                  <a:cubicBezTo>
                    <a:pt x="2751" y="1941"/>
                    <a:pt x="2667" y="1941"/>
                    <a:pt x="2572" y="1941"/>
                  </a:cubicBezTo>
                  <a:cubicBezTo>
                    <a:pt x="1155" y="1941"/>
                    <a:pt x="0" y="3096"/>
                    <a:pt x="0" y="4513"/>
                  </a:cubicBezTo>
                  <a:cubicBezTo>
                    <a:pt x="0" y="5929"/>
                    <a:pt x="1155" y="7084"/>
                    <a:pt x="2572" y="7084"/>
                  </a:cubicBezTo>
                  <a:lnTo>
                    <a:pt x="7323" y="7084"/>
                  </a:lnTo>
                  <a:cubicBezTo>
                    <a:pt x="8740" y="7084"/>
                    <a:pt x="9895" y="5929"/>
                    <a:pt x="9895" y="4513"/>
                  </a:cubicBezTo>
                  <a:cubicBezTo>
                    <a:pt x="9895" y="3393"/>
                    <a:pt x="9180" y="2417"/>
                    <a:pt x="8132" y="2060"/>
                  </a:cubicBezTo>
                  <a:lnTo>
                    <a:pt x="8025" y="2036"/>
                  </a:lnTo>
                  <a:lnTo>
                    <a:pt x="8001" y="1929"/>
                  </a:lnTo>
                  <a:cubicBezTo>
                    <a:pt x="7716" y="798"/>
                    <a:pt x="6680" y="0"/>
                    <a:pt x="5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0"/>
            <p:cNvSpPr/>
            <p:nvPr/>
          </p:nvSpPr>
          <p:spPr>
            <a:xfrm>
              <a:off x="5415892" y="1465405"/>
              <a:ext cx="347436" cy="503360"/>
            </a:xfrm>
            <a:custGeom>
              <a:avLst/>
              <a:gdLst/>
              <a:ahLst/>
              <a:cxnLst/>
              <a:rect l="l" t="t" r="r" b="b"/>
              <a:pathLst>
                <a:path w="8835" h="12800" extrusionOk="0">
                  <a:moveTo>
                    <a:pt x="4417" y="977"/>
                  </a:moveTo>
                  <a:cubicBezTo>
                    <a:pt x="6548" y="977"/>
                    <a:pt x="7858" y="1679"/>
                    <a:pt x="7858" y="2060"/>
                  </a:cubicBezTo>
                  <a:cubicBezTo>
                    <a:pt x="7858" y="2441"/>
                    <a:pt x="6548" y="3143"/>
                    <a:pt x="4417" y="3143"/>
                  </a:cubicBezTo>
                  <a:cubicBezTo>
                    <a:pt x="2286" y="3143"/>
                    <a:pt x="976" y="2441"/>
                    <a:pt x="976" y="2060"/>
                  </a:cubicBezTo>
                  <a:cubicBezTo>
                    <a:pt x="976" y="1679"/>
                    <a:pt x="2286" y="977"/>
                    <a:pt x="4417" y="977"/>
                  </a:cubicBezTo>
                  <a:close/>
                  <a:moveTo>
                    <a:pt x="7644" y="4358"/>
                  </a:moveTo>
                  <a:cubicBezTo>
                    <a:pt x="7787" y="4477"/>
                    <a:pt x="7858" y="4584"/>
                    <a:pt x="7858" y="4679"/>
                  </a:cubicBezTo>
                  <a:cubicBezTo>
                    <a:pt x="7858" y="5060"/>
                    <a:pt x="6548" y="5763"/>
                    <a:pt x="4417" y="5763"/>
                  </a:cubicBezTo>
                  <a:cubicBezTo>
                    <a:pt x="2286" y="5763"/>
                    <a:pt x="976" y="5060"/>
                    <a:pt x="976" y="4679"/>
                  </a:cubicBezTo>
                  <a:cubicBezTo>
                    <a:pt x="976" y="4584"/>
                    <a:pt x="1048" y="4477"/>
                    <a:pt x="1203" y="4358"/>
                  </a:cubicBezTo>
                  <a:cubicBezTo>
                    <a:pt x="2060" y="4763"/>
                    <a:pt x="3262" y="4977"/>
                    <a:pt x="4417" y="4977"/>
                  </a:cubicBezTo>
                  <a:cubicBezTo>
                    <a:pt x="5572" y="4977"/>
                    <a:pt x="6775" y="4763"/>
                    <a:pt x="7644" y="4358"/>
                  </a:cubicBezTo>
                  <a:close/>
                  <a:moveTo>
                    <a:pt x="4417" y="0"/>
                  </a:moveTo>
                  <a:cubicBezTo>
                    <a:pt x="2274" y="0"/>
                    <a:pt x="0" y="726"/>
                    <a:pt x="0" y="2060"/>
                  </a:cubicBezTo>
                  <a:lnTo>
                    <a:pt x="0" y="3120"/>
                  </a:lnTo>
                  <a:lnTo>
                    <a:pt x="12" y="3143"/>
                  </a:lnTo>
                  <a:cubicBezTo>
                    <a:pt x="60" y="3382"/>
                    <a:pt x="191" y="3608"/>
                    <a:pt x="381" y="3810"/>
                  </a:cubicBezTo>
                  <a:cubicBezTo>
                    <a:pt x="143" y="4060"/>
                    <a:pt x="0" y="4346"/>
                    <a:pt x="0" y="4679"/>
                  </a:cubicBezTo>
                  <a:lnTo>
                    <a:pt x="0" y="5739"/>
                  </a:lnTo>
                  <a:lnTo>
                    <a:pt x="12" y="5763"/>
                  </a:lnTo>
                  <a:cubicBezTo>
                    <a:pt x="60" y="6001"/>
                    <a:pt x="191" y="6227"/>
                    <a:pt x="381" y="6430"/>
                  </a:cubicBezTo>
                  <a:cubicBezTo>
                    <a:pt x="143" y="6680"/>
                    <a:pt x="0" y="6965"/>
                    <a:pt x="0" y="7299"/>
                  </a:cubicBezTo>
                  <a:lnTo>
                    <a:pt x="0" y="8358"/>
                  </a:lnTo>
                  <a:lnTo>
                    <a:pt x="12" y="8382"/>
                  </a:lnTo>
                  <a:cubicBezTo>
                    <a:pt x="60" y="8620"/>
                    <a:pt x="191" y="8847"/>
                    <a:pt x="381" y="9049"/>
                  </a:cubicBezTo>
                  <a:cubicBezTo>
                    <a:pt x="143" y="9299"/>
                    <a:pt x="0" y="9585"/>
                    <a:pt x="0" y="9918"/>
                  </a:cubicBezTo>
                  <a:lnTo>
                    <a:pt x="0" y="10978"/>
                  </a:lnTo>
                  <a:lnTo>
                    <a:pt x="12" y="11002"/>
                  </a:lnTo>
                  <a:cubicBezTo>
                    <a:pt x="226" y="12037"/>
                    <a:pt x="1869" y="12657"/>
                    <a:pt x="3620" y="12799"/>
                  </a:cubicBezTo>
                  <a:cubicBezTo>
                    <a:pt x="3250" y="12299"/>
                    <a:pt x="3024" y="11668"/>
                    <a:pt x="3024" y="11002"/>
                  </a:cubicBezTo>
                  <a:cubicBezTo>
                    <a:pt x="3024" y="10966"/>
                    <a:pt x="3024" y="10930"/>
                    <a:pt x="3024" y="10894"/>
                  </a:cubicBezTo>
                  <a:cubicBezTo>
                    <a:pt x="1726" y="10680"/>
                    <a:pt x="976" y="10204"/>
                    <a:pt x="976" y="9918"/>
                  </a:cubicBezTo>
                  <a:cubicBezTo>
                    <a:pt x="976" y="9823"/>
                    <a:pt x="1048" y="9716"/>
                    <a:pt x="1203" y="9597"/>
                  </a:cubicBezTo>
                  <a:cubicBezTo>
                    <a:pt x="1750" y="9859"/>
                    <a:pt x="2429" y="10037"/>
                    <a:pt x="3155" y="10132"/>
                  </a:cubicBezTo>
                  <a:cubicBezTo>
                    <a:pt x="3369" y="9394"/>
                    <a:pt x="3870" y="8763"/>
                    <a:pt x="4512" y="8382"/>
                  </a:cubicBezTo>
                  <a:lnTo>
                    <a:pt x="4417" y="8382"/>
                  </a:lnTo>
                  <a:cubicBezTo>
                    <a:pt x="2286" y="8382"/>
                    <a:pt x="976" y="7680"/>
                    <a:pt x="976" y="7299"/>
                  </a:cubicBezTo>
                  <a:cubicBezTo>
                    <a:pt x="976" y="7203"/>
                    <a:pt x="1048" y="7096"/>
                    <a:pt x="1203" y="6977"/>
                  </a:cubicBezTo>
                  <a:cubicBezTo>
                    <a:pt x="2060" y="7382"/>
                    <a:pt x="3262" y="7596"/>
                    <a:pt x="4417" y="7596"/>
                  </a:cubicBezTo>
                  <a:cubicBezTo>
                    <a:pt x="5120" y="7596"/>
                    <a:pt x="5834" y="7513"/>
                    <a:pt x="6477" y="7370"/>
                  </a:cubicBezTo>
                  <a:cubicBezTo>
                    <a:pt x="6644" y="7120"/>
                    <a:pt x="6846" y="6906"/>
                    <a:pt x="7072" y="6715"/>
                  </a:cubicBezTo>
                  <a:cubicBezTo>
                    <a:pt x="7549" y="6322"/>
                    <a:pt x="8132" y="6084"/>
                    <a:pt x="8739" y="6025"/>
                  </a:cubicBezTo>
                  <a:cubicBezTo>
                    <a:pt x="8787" y="5941"/>
                    <a:pt x="8811" y="5858"/>
                    <a:pt x="8834" y="5763"/>
                  </a:cubicBezTo>
                  <a:lnTo>
                    <a:pt x="8834" y="4679"/>
                  </a:lnTo>
                  <a:cubicBezTo>
                    <a:pt x="8834" y="4346"/>
                    <a:pt x="8692" y="4060"/>
                    <a:pt x="8453" y="3810"/>
                  </a:cubicBezTo>
                  <a:cubicBezTo>
                    <a:pt x="8656" y="3608"/>
                    <a:pt x="8787" y="3382"/>
                    <a:pt x="8834" y="3143"/>
                  </a:cubicBezTo>
                  <a:lnTo>
                    <a:pt x="8834" y="2060"/>
                  </a:lnTo>
                  <a:cubicBezTo>
                    <a:pt x="8834" y="726"/>
                    <a:pt x="6560" y="0"/>
                    <a:pt x="4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0"/>
            <p:cNvSpPr/>
            <p:nvPr/>
          </p:nvSpPr>
          <p:spPr>
            <a:xfrm>
              <a:off x="5452858" y="1971128"/>
              <a:ext cx="126941" cy="79122"/>
            </a:xfrm>
            <a:custGeom>
              <a:avLst/>
              <a:gdLst/>
              <a:ahLst/>
              <a:cxnLst/>
              <a:rect l="l" t="t" r="r" b="b"/>
              <a:pathLst>
                <a:path w="3228" h="2012" extrusionOk="0">
                  <a:moveTo>
                    <a:pt x="427" y="1"/>
                  </a:moveTo>
                  <a:cubicBezTo>
                    <a:pt x="384" y="1"/>
                    <a:pt x="341" y="8"/>
                    <a:pt x="298" y="23"/>
                  </a:cubicBezTo>
                  <a:cubicBezTo>
                    <a:pt x="108" y="94"/>
                    <a:pt x="1" y="308"/>
                    <a:pt x="72" y="511"/>
                  </a:cubicBezTo>
                  <a:cubicBezTo>
                    <a:pt x="263" y="1070"/>
                    <a:pt x="667" y="1523"/>
                    <a:pt x="1203" y="1785"/>
                  </a:cubicBezTo>
                  <a:cubicBezTo>
                    <a:pt x="1513" y="1940"/>
                    <a:pt x="1846" y="2011"/>
                    <a:pt x="2179" y="2011"/>
                  </a:cubicBezTo>
                  <a:cubicBezTo>
                    <a:pt x="2429" y="2011"/>
                    <a:pt x="2680" y="1975"/>
                    <a:pt x="2918" y="1892"/>
                  </a:cubicBezTo>
                  <a:cubicBezTo>
                    <a:pt x="3120" y="1821"/>
                    <a:pt x="3227" y="1594"/>
                    <a:pt x="3156" y="1404"/>
                  </a:cubicBezTo>
                  <a:cubicBezTo>
                    <a:pt x="3099" y="1244"/>
                    <a:pt x="2954" y="1144"/>
                    <a:pt x="2795" y="1144"/>
                  </a:cubicBezTo>
                  <a:cubicBezTo>
                    <a:pt x="2753" y="1144"/>
                    <a:pt x="2710" y="1151"/>
                    <a:pt x="2668" y="1166"/>
                  </a:cubicBezTo>
                  <a:cubicBezTo>
                    <a:pt x="2511" y="1221"/>
                    <a:pt x="2349" y="1249"/>
                    <a:pt x="2186" y="1249"/>
                  </a:cubicBezTo>
                  <a:cubicBezTo>
                    <a:pt x="1964" y="1249"/>
                    <a:pt x="1743" y="1197"/>
                    <a:pt x="1537" y="1094"/>
                  </a:cubicBezTo>
                  <a:cubicBezTo>
                    <a:pt x="1191" y="928"/>
                    <a:pt x="917" y="630"/>
                    <a:pt x="786" y="261"/>
                  </a:cubicBezTo>
                  <a:cubicBezTo>
                    <a:pt x="739" y="101"/>
                    <a:pt x="588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0"/>
            <p:cNvSpPr/>
            <p:nvPr/>
          </p:nvSpPr>
          <p:spPr>
            <a:xfrm>
              <a:off x="5782481" y="1641425"/>
              <a:ext cx="103503" cy="103543"/>
            </a:xfrm>
            <a:custGeom>
              <a:avLst/>
              <a:gdLst/>
              <a:ahLst/>
              <a:cxnLst/>
              <a:rect l="l" t="t" r="r" b="b"/>
              <a:pathLst>
                <a:path w="2632" h="2633" extrusionOk="0">
                  <a:moveTo>
                    <a:pt x="394" y="1"/>
                  </a:moveTo>
                  <a:cubicBezTo>
                    <a:pt x="179" y="1"/>
                    <a:pt x="13" y="168"/>
                    <a:pt x="13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1203" y="775"/>
                    <a:pt x="1858" y="1442"/>
                    <a:pt x="1846" y="2251"/>
                  </a:cubicBezTo>
                  <a:cubicBezTo>
                    <a:pt x="1846" y="2466"/>
                    <a:pt x="2013" y="2632"/>
                    <a:pt x="2227" y="2632"/>
                  </a:cubicBezTo>
                  <a:cubicBezTo>
                    <a:pt x="2441" y="2632"/>
                    <a:pt x="2620" y="2466"/>
                    <a:pt x="2620" y="2263"/>
                  </a:cubicBezTo>
                  <a:cubicBezTo>
                    <a:pt x="2632" y="1025"/>
                    <a:pt x="1632" y="13"/>
                    <a:pt x="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50"/>
          <p:cNvGrpSpPr/>
          <p:nvPr/>
        </p:nvGrpSpPr>
        <p:grpSpPr>
          <a:xfrm>
            <a:off x="3665910" y="1717552"/>
            <a:ext cx="441580" cy="586260"/>
            <a:chOff x="4668125" y="1463989"/>
            <a:chExt cx="441580" cy="586260"/>
          </a:xfrm>
        </p:grpSpPr>
        <p:sp>
          <p:nvSpPr>
            <p:cNvPr id="770" name="Google Shape;770;p50"/>
            <p:cNvSpPr/>
            <p:nvPr/>
          </p:nvSpPr>
          <p:spPr>
            <a:xfrm>
              <a:off x="4668125" y="1463989"/>
              <a:ext cx="441580" cy="313735"/>
            </a:xfrm>
            <a:custGeom>
              <a:avLst/>
              <a:gdLst/>
              <a:ahLst/>
              <a:cxnLst/>
              <a:rect l="l" t="t" r="r" b="b"/>
              <a:pathLst>
                <a:path w="11229" h="7978" extrusionOk="0">
                  <a:moveTo>
                    <a:pt x="6263" y="0"/>
                  </a:moveTo>
                  <a:cubicBezTo>
                    <a:pt x="4870" y="0"/>
                    <a:pt x="3715" y="989"/>
                    <a:pt x="3442" y="2298"/>
                  </a:cubicBezTo>
                  <a:cubicBezTo>
                    <a:pt x="3263" y="2251"/>
                    <a:pt x="3061" y="2239"/>
                    <a:pt x="2870" y="2239"/>
                  </a:cubicBezTo>
                  <a:cubicBezTo>
                    <a:pt x="1287" y="2239"/>
                    <a:pt x="1" y="3525"/>
                    <a:pt x="1" y="5108"/>
                  </a:cubicBezTo>
                  <a:cubicBezTo>
                    <a:pt x="1" y="6692"/>
                    <a:pt x="1287" y="7978"/>
                    <a:pt x="2870" y="7978"/>
                  </a:cubicBezTo>
                  <a:lnTo>
                    <a:pt x="8347" y="7978"/>
                  </a:lnTo>
                  <a:cubicBezTo>
                    <a:pt x="9942" y="7978"/>
                    <a:pt x="11228" y="6692"/>
                    <a:pt x="11228" y="5108"/>
                  </a:cubicBezTo>
                  <a:cubicBezTo>
                    <a:pt x="11228" y="3775"/>
                    <a:pt x="10312" y="2656"/>
                    <a:pt x="9073" y="2334"/>
                  </a:cubicBezTo>
                  <a:cubicBezTo>
                    <a:pt x="8823" y="1001"/>
                    <a:pt x="7656" y="0"/>
                    <a:pt x="6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0"/>
            <p:cNvSpPr/>
            <p:nvPr/>
          </p:nvSpPr>
          <p:spPr>
            <a:xfrm>
              <a:off x="4718697" y="1899438"/>
              <a:ext cx="339965" cy="150811"/>
            </a:xfrm>
            <a:custGeom>
              <a:avLst/>
              <a:gdLst/>
              <a:ahLst/>
              <a:cxnLst/>
              <a:rect l="l" t="t" r="r" b="b"/>
              <a:pathLst>
                <a:path w="8645" h="3835" extrusionOk="0">
                  <a:moveTo>
                    <a:pt x="548" y="0"/>
                  </a:moveTo>
                  <a:cubicBezTo>
                    <a:pt x="251" y="0"/>
                    <a:pt x="1" y="238"/>
                    <a:pt x="1" y="548"/>
                  </a:cubicBezTo>
                  <a:lnTo>
                    <a:pt x="1" y="3286"/>
                  </a:lnTo>
                  <a:cubicBezTo>
                    <a:pt x="1" y="3584"/>
                    <a:pt x="251" y="3834"/>
                    <a:pt x="548" y="3834"/>
                  </a:cubicBezTo>
                  <a:lnTo>
                    <a:pt x="8097" y="3834"/>
                  </a:lnTo>
                  <a:cubicBezTo>
                    <a:pt x="8395" y="3834"/>
                    <a:pt x="8645" y="3584"/>
                    <a:pt x="8645" y="3286"/>
                  </a:cubicBezTo>
                  <a:lnTo>
                    <a:pt x="8645" y="548"/>
                  </a:lnTo>
                  <a:cubicBezTo>
                    <a:pt x="8645" y="238"/>
                    <a:pt x="8395" y="0"/>
                    <a:pt x="8097" y="0"/>
                  </a:cubicBezTo>
                  <a:cubicBezTo>
                    <a:pt x="7787" y="0"/>
                    <a:pt x="7537" y="238"/>
                    <a:pt x="7537" y="548"/>
                  </a:cubicBezTo>
                  <a:lnTo>
                    <a:pt x="7537" y="2727"/>
                  </a:lnTo>
                  <a:lnTo>
                    <a:pt x="1108" y="2727"/>
                  </a:lnTo>
                  <a:lnTo>
                    <a:pt x="1108" y="548"/>
                  </a:lnTo>
                  <a:cubicBezTo>
                    <a:pt x="1108" y="238"/>
                    <a:pt x="858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0"/>
            <p:cNvSpPr/>
            <p:nvPr/>
          </p:nvSpPr>
          <p:spPr>
            <a:xfrm>
              <a:off x="4803915" y="1791254"/>
              <a:ext cx="169530" cy="190608"/>
            </a:xfrm>
            <a:custGeom>
              <a:avLst/>
              <a:gdLst/>
              <a:ahLst/>
              <a:cxnLst/>
              <a:rect l="l" t="t" r="r" b="b"/>
              <a:pathLst>
                <a:path w="4311" h="4847" extrusionOk="0">
                  <a:moveTo>
                    <a:pt x="2156" y="1"/>
                  </a:moveTo>
                  <a:cubicBezTo>
                    <a:pt x="1846" y="1"/>
                    <a:pt x="1608" y="251"/>
                    <a:pt x="1608" y="561"/>
                  </a:cubicBezTo>
                  <a:lnTo>
                    <a:pt x="1608" y="2954"/>
                  </a:lnTo>
                  <a:lnTo>
                    <a:pt x="1001" y="2358"/>
                  </a:lnTo>
                  <a:cubicBezTo>
                    <a:pt x="894" y="2251"/>
                    <a:pt x="754" y="2198"/>
                    <a:pt x="614" y="2198"/>
                  </a:cubicBezTo>
                  <a:cubicBezTo>
                    <a:pt x="474" y="2198"/>
                    <a:pt x="334" y="2251"/>
                    <a:pt x="227" y="2358"/>
                  </a:cubicBezTo>
                  <a:cubicBezTo>
                    <a:pt x="1" y="2573"/>
                    <a:pt x="1" y="2918"/>
                    <a:pt x="227" y="3144"/>
                  </a:cubicBezTo>
                  <a:lnTo>
                    <a:pt x="1763" y="4680"/>
                  </a:lnTo>
                  <a:cubicBezTo>
                    <a:pt x="1870" y="4787"/>
                    <a:pt x="2013" y="4847"/>
                    <a:pt x="2156" y="4847"/>
                  </a:cubicBezTo>
                  <a:cubicBezTo>
                    <a:pt x="2298" y="4847"/>
                    <a:pt x="2441" y="4787"/>
                    <a:pt x="2548" y="4680"/>
                  </a:cubicBezTo>
                  <a:lnTo>
                    <a:pt x="4096" y="3144"/>
                  </a:lnTo>
                  <a:cubicBezTo>
                    <a:pt x="4311" y="2918"/>
                    <a:pt x="4311" y="2573"/>
                    <a:pt x="4096" y="2358"/>
                  </a:cubicBezTo>
                  <a:cubicBezTo>
                    <a:pt x="3983" y="2251"/>
                    <a:pt x="3840" y="2198"/>
                    <a:pt x="3699" y="2198"/>
                  </a:cubicBezTo>
                  <a:cubicBezTo>
                    <a:pt x="3558" y="2198"/>
                    <a:pt x="3418" y="2251"/>
                    <a:pt x="3310" y="2358"/>
                  </a:cubicBezTo>
                  <a:lnTo>
                    <a:pt x="2715" y="2954"/>
                  </a:lnTo>
                  <a:lnTo>
                    <a:pt x="2715" y="561"/>
                  </a:lnTo>
                  <a:cubicBezTo>
                    <a:pt x="2715" y="251"/>
                    <a:pt x="2465" y="1"/>
                    <a:pt x="2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1"/>
          <p:cNvSpPr/>
          <p:nvPr/>
        </p:nvSpPr>
        <p:spPr>
          <a:xfrm>
            <a:off x="-200" y="2542874"/>
            <a:ext cx="9144000" cy="671412"/>
          </a:xfrm>
          <a:custGeom>
            <a:avLst/>
            <a:gdLst/>
            <a:ahLst/>
            <a:cxnLst/>
            <a:rect l="l" t="t" r="r" b="b"/>
            <a:pathLst>
              <a:path w="285750" h="20980" extrusionOk="0">
                <a:moveTo>
                  <a:pt x="0" y="1"/>
                </a:moveTo>
                <a:lnTo>
                  <a:pt x="0" y="20979"/>
                </a:lnTo>
                <a:lnTo>
                  <a:pt x="285750" y="20979"/>
                </a:lnTo>
                <a:lnTo>
                  <a:pt x="28575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51"/>
          <p:cNvSpPr/>
          <p:nvPr/>
        </p:nvSpPr>
        <p:spPr>
          <a:xfrm>
            <a:off x="6334054" y="2542874"/>
            <a:ext cx="1762144" cy="671412"/>
          </a:xfrm>
          <a:custGeom>
            <a:avLst/>
            <a:gdLst/>
            <a:ahLst/>
            <a:cxnLst/>
            <a:rect l="l" t="t" r="r" b="b"/>
            <a:pathLst>
              <a:path w="55067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51"/>
          <p:cNvSpPr/>
          <p:nvPr/>
        </p:nvSpPr>
        <p:spPr>
          <a:xfrm>
            <a:off x="4571903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51"/>
          <p:cNvSpPr/>
          <p:nvPr/>
        </p:nvSpPr>
        <p:spPr>
          <a:xfrm>
            <a:off x="2809719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51"/>
          <p:cNvSpPr/>
          <p:nvPr/>
        </p:nvSpPr>
        <p:spPr>
          <a:xfrm>
            <a:off x="1047567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51"/>
          <p:cNvSpPr/>
          <p:nvPr/>
        </p:nvSpPr>
        <p:spPr>
          <a:xfrm>
            <a:off x="-200" y="2699869"/>
            <a:ext cx="9144000" cy="357436"/>
          </a:xfrm>
          <a:custGeom>
            <a:avLst/>
            <a:gdLst/>
            <a:ahLst/>
            <a:cxnLst/>
            <a:rect l="l" t="t" r="r" b="b"/>
            <a:pathLst>
              <a:path w="285750" h="11169" extrusionOk="0">
                <a:moveTo>
                  <a:pt x="0" y="0"/>
                </a:moveTo>
                <a:lnTo>
                  <a:pt x="0" y="11168"/>
                </a:lnTo>
                <a:lnTo>
                  <a:pt x="285750" y="11168"/>
                </a:lnTo>
                <a:lnTo>
                  <a:pt x="285750" y="0"/>
                </a:lnTo>
                <a:close/>
              </a:path>
            </a:pathLst>
          </a:custGeom>
          <a:solidFill>
            <a:srgbClr val="1B1464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51"/>
          <p:cNvSpPr txBox="1"/>
          <p:nvPr/>
        </p:nvSpPr>
        <p:spPr>
          <a:xfrm flipH="1">
            <a:off x="4401750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Android</a:t>
            </a:r>
            <a:endParaRPr sz="22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84" name="Google Shape;784;p51"/>
          <p:cNvSpPr txBox="1"/>
          <p:nvPr/>
        </p:nvSpPr>
        <p:spPr>
          <a:xfrm flipH="1">
            <a:off x="4399350" y="3949401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Saturn is composed of hydrogen and helium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85" name="Google Shape;785;p51"/>
          <p:cNvSpPr txBox="1"/>
          <p:nvPr/>
        </p:nvSpPr>
        <p:spPr>
          <a:xfrm flipH="1">
            <a:off x="2640292" y="1881880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iOS</a:t>
            </a:r>
            <a:endParaRPr sz="22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86" name="Google Shape;786;p51"/>
          <p:cNvSpPr txBox="1"/>
          <p:nvPr/>
        </p:nvSpPr>
        <p:spPr>
          <a:xfrm flipH="1">
            <a:off x="2637892" y="1277375"/>
            <a:ext cx="21147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Jupiter is the biggest planet of them all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87" name="Google Shape;787;p51"/>
          <p:cNvSpPr txBox="1"/>
          <p:nvPr/>
        </p:nvSpPr>
        <p:spPr>
          <a:xfrm flipH="1">
            <a:off x="875775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Python</a:t>
            </a:r>
            <a:endParaRPr sz="22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88" name="Google Shape;788;p51"/>
          <p:cNvSpPr txBox="1"/>
          <p:nvPr/>
        </p:nvSpPr>
        <p:spPr>
          <a:xfrm flipH="1">
            <a:off x="873375" y="3949401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Mercury is the closest planet to the Sun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89" name="Google Shape;789;p51"/>
          <p:cNvSpPr txBox="1"/>
          <p:nvPr/>
        </p:nvSpPr>
        <p:spPr>
          <a:xfrm flipH="1">
            <a:off x="6160617" y="1881880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HTML5</a:t>
            </a:r>
            <a:endParaRPr sz="22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90" name="Google Shape;790;p51"/>
          <p:cNvSpPr txBox="1"/>
          <p:nvPr/>
        </p:nvSpPr>
        <p:spPr>
          <a:xfrm flipH="1">
            <a:off x="6158217" y="1277375"/>
            <a:ext cx="21147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Neptune is the farthest planet from the Sun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91" name="Google Shape;791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TIMELINE</a:t>
            </a:r>
            <a:endParaRPr/>
          </a:p>
        </p:txBody>
      </p:sp>
      <p:sp>
        <p:nvSpPr>
          <p:cNvPr id="792" name="Google Shape;792;p51"/>
          <p:cNvSpPr txBox="1"/>
          <p:nvPr/>
        </p:nvSpPr>
        <p:spPr>
          <a:xfrm flipH="1">
            <a:off x="1150429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1991</a:t>
            </a:r>
            <a:endParaRPr sz="16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93" name="Google Shape;793;p51"/>
          <p:cNvSpPr txBox="1"/>
          <p:nvPr/>
        </p:nvSpPr>
        <p:spPr>
          <a:xfrm flipH="1">
            <a:off x="2914942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2007</a:t>
            </a:r>
            <a:endParaRPr sz="16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94" name="Google Shape;794;p51"/>
          <p:cNvSpPr txBox="1"/>
          <p:nvPr/>
        </p:nvSpPr>
        <p:spPr>
          <a:xfrm flipH="1">
            <a:off x="4676411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2008</a:t>
            </a:r>
            <a:endParaRPr sz="16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95" name="Google Shape;795;p51"/>
          <p:cNvSpPr txBox="1"/>
          <p:nvPr/>
        </p:nvSpPr>
        <p:spPr>
          <a:xfrm flipH="1">
            <a:off x="6435275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2014</a:t>
            </a:r>
            <a:endParaRPr sz="16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cxnSp>
        <p:nvCxnSpPr>
          <p:cNvPr id="796" name="Google Shape;796;p51"/>
          <p:cNvCxnSpPr/>
          <p:nvPr/>
        </p:nvCxnSpPr>
        <p:spPr>
          <a:xfrm>
            <a:off x="3684900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97" name="Google Shape;797;p51"/>
          <p:cNvCxnSpPr/>
          <p:nvPr/>
        </p:nvCxnSpPr>
        <p:spPr>
          <a:xfrm>
            <a:off x="7215125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98" name="Google Shape;798;p51"/>
          <p:cNvCxnSpPr/>
          <p:nvPr/>
        </p:nvCxnSpPr>
        <p:spPr>
          <a:xfrm rot="10800000">
            <a:off x="1930733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99" name="Google Shape;799;p51"/>
          <p:cNvCxnSpPr/>
          <p:nvPr/>
        </p:nvCxnSpPr>
        <p:spPr>
          <a:xfrm rot="10800000">
            <a:off x="5456708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2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delete this one, add yours and center it properly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52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</a:t>
            </a:r>
            <a:endParaRPr/>
          </a:p>
        </p:txBody>
      </p:sp>
      <p:sp>
        <p:nvSpPr>
          <p:cNvPr id="806" name="Google Shape;806;p52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52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52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52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52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52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52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52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52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52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52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52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52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52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52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52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52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52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52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52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52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52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52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52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52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52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52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52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52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52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52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52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52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52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52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52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52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52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52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52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52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52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52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52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52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52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52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52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52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52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52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52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52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52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52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52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52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52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52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52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52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52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52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52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52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52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52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52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52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52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52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52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52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9" name="Google Shape;87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570" y="1259790"/>
            <a:ext cx="2770633" cy="1823462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52"/>
          <p:cNvSpPr/>
          <p:nvPr/>
        </p:nvSpPr>
        <p:spPr>
          <a:xfrm>
            <a:off x="1470602" y="1162091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3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&lt;!DOCTYPE html&gt;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&lt;html&gt;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&lt;body&gt;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&lt;canvas id="myCanvas"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width="250" height="25"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style="border:4px solid #00ffc5;"&gt;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&lt;/canvas&gt;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&lt;/body&gt;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&lt;/html&gt;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86" name="Google Shape;886;p5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887" name="Google Shape;887;p53"/>
          <p:cNvSpPr/>
          <p:nvPr/>
        </p:nvSpPr>
        <p:spPr>
          <a:xfrm flipH="1">
            <a:off x="2606030" y="4017575"/>
            <a:ext cx="3175205" cy="316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4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893" name="Google Shape;893;p54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language is used to render 2D graphics in HTML5?</a:t>
            </a:r>
            <a:endParaRPr/>
          </a:p>
        </p:txBody>
      </p:sp>
      <p:sp>
        <p:nvSpPr>
          <p:cNvPr id="894" name="Google Shape;894;p54"/>
          <p:cNvSpPr txBox="1">
            <a:spLocks noGrp="1"/>
          </p:cNvSpPr>
          <p:nvPr>
            <p:ph type="subTitle" idx="1"/>
          </p:nvPr>
        </p:nvSpPr>
        <p:spPr>
          <a:xfrm flipH="1">
            <a:off x="1456800" y="2887950"/>
            <a:ext cx="19608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___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895" name="Google Shape;89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650" y="2689849"/>
            <a:ext cx="4361349" cy="24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6" name="Google Shape;896;p54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97" name="Google Shape;897;p54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4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4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4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4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4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4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4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4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4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4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4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4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4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4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4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4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4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4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4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4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4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4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4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4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4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4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/>
          <p:nvPr/>
        </p:nvSpPr>
        <p:spPr>
          <a:xfrm>
            <a:off x="174812" y="1763298"/>
            <a:ext cx="7526338" cy="224192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" name="Google Shape;356;p28"/>
          <p:cNvSpPr/>
          <p:nvPr/>
        </p:nvSpPr>
        <p:spPr>
          <a:xfrm>
            <a:off x="2865125" y="1083777"/>
            <a:ext cx="6258300" cy="80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</a:t>
            </a:r>
            <a:endParaRPr/>
          </a:p>
        </p:txBody>
      </p:sp>
      <p:sp>
        <p:nvSpPr>
          <p:cNvPr id="357" name="Google Shape;357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graphicFrame>
        <p:nvGraphicFramePr>
          <p:cNvPr id="358" name="Google Shape;358;p28"/>
          <p:cNvGraphicFramePr/>
          <p:nvPr>
            <p:extLst>
              <p:ext uri="{D42A27DB-BD31-4B8C-83A1-F6EECF244321}">
                <p14:modId xmlns:p14="http://schemas.microsoft.com/office/powerpoint/2010/main" val="2624489762"/>
              </p:ext>
            </p:extLst>
          </p:nvPr>
        </p:nvGraphicFramePr>
        <p:xfrm>
          <a:off x="23035" y="1083777"/>
          <a:ext cx="9144125" cy="2921450"/>
        </p:xfrm>
        <a:graphic>
          <a:graphicData uri="http://schemas.openxmlformats.org/drawingml/2006/table">
            <a:tbl>
              <a:tblPr>
                <a:noFill/>
                <a:tableStyleId>{28681CD1-0829-4323-8ABC-AC29B7D2796A}</a:tableStyleId>
              </a:tblPr>
              <a:tblGrid>
                <a:gridCol w="162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773083586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7044846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951375215"/>
                    </a:ext>
                  </a:extLst>
                </a:gridCol>
              </a:tblGrid>
              <a:tr h="681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b="1" dirty="0">
                        <a:solidFill>
                          <a:srgbClr val="0066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198000" marT="68575" marB="68575" anchor="ctr">
                    <a:lnL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Procesador</a:t>
                      </a:r>
                      <a:endParaRPr sz="1600" dirty="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Caché (L1)</a:t>
                      </a:r>
                      <a:endParaRPr sz="1600" dirty="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dirty="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Caché (L2)</a:t>
                      </a:r>
                      <a:endParaRPr sz="1600" dirty="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dirty="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Caché (L3)</a:t>
                      </a:r>
                      <a:endParaRPr sz="1600" dirty="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Hilos</a:t>
                      </a:r>
                      <a:endParaRPr sz="1600" dirty="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dirty="0" err="1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Ram</a:t>
                      </a:r>
                      <a:endParaRPr sz="1600" dirty="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 dirty="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Enrique</a:t>
                      </a:r>
                      <a:endParaRPr sz="1900" b="1" dirty="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Intel Core i5-8250U</a:t>
                      </a:r>
                      <a:endParaRPr sz="20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 x 32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KBytes</a:t>
                      </a:r>
                      <a:endParaRPr lang="es-ES"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 x 32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KBytes</a:t>
                      </a: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 x 256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Kbytes</a:t>
                      </a: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Mbytes</a:t>
                      </a: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8</a:t>
                      </a: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8 GB</a:t>
                      </a: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 dirty="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Juan Diego</a:t>
                      </a:r>
                      <a:endParaRPr sz="1900" b="1" dirty="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Intel Core i5-10400</a:t>
                      </a:r>
                      <a:endParaRPr sz="20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b-NO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 x 32 KBytes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b-NO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 x 32 Kbytes</a:t>
                      </a: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 x 256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Kbytes</a:t>
                      </a:r>
                      <a:endParaRPr lang="es-ES"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Mbytes</a:t>
                      </a:r>
                      <a:endParaRPr lang="es-ES"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</a:t>
                      </a: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16 GB</a:t>
                      </a: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 dirty="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Maquina Virtual</a:t>
                      </a:r>
                      <a:endParaRPr sz="1900" b="1" dirty="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Intel Core i5-8250U</a:t>
                      </a:r>
                      <a:endParaRPr sz="20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b-NO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 x 32 KBytes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b-NO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 x 32 KBytes</a:t>
                      </a: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 x 256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Kbytes</a:t>
                      </a:r>
                      <a:endParaRPr lang="es-ES"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Mbytes</a:t>
                      </a:r>
                      <a:endParaRPr lang="es-ES"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16</a:t>
                      </a: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16 GB</a:t>
                      </a: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IMPLEMENTADO</a:t>
            </a:r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3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&lt;!DOCTYPE html&gt;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&lt;html&gt;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&lt;body&gt;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&lt;canvas id="myCanvas"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width="250" height="25"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style="border:4px solid #00ffc5;"&gt;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&lt;/canvas&gt;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&lt;/body&gt;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&lt;/html&gt;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86" name="Google Shape;886;p5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 PARALELIZAR</a:t>
            </a:r>
            <a:endParaRPr dirty="0"/>
          </a:p>
        </p:txBody>
      </p:sp>
      <p:sp>
        <p:nvSpPr>
          <p:cNvPr id="887" name="Google Shape;887;p53"/>
          <p:cNvSpPr/>
          <p:nvPr/>
        </p:nvSpPr>
        <p:spPr>
          <a:xfrm flipH="1">
            <a:off x="2148829" y="1180246"/>
            <a:ext cx="4843641" cy="3909466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23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3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&lt;!DOCTYPE html&gt;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&lt;html&gt;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&lt;body&gt;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&lt;canvas id="myCanvas"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width="250" height="25"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style="border:4px solid #00ffc5;"&gt;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&lt;/canvas&gt;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&lt;/body&gt;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&lt;/html&gt;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86" name="Google Shape;886;p5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OPENMP</a:t>
            </a:r>
            <a:endParaRPr dirty="0"/>
          </a:p>
        </p:txBody>
      </p:sp>
      <p:sp>
        <p:nvSpPr>
          <p:cNvPr id="887" name="Google Shape;887;p53"/>
          <p:cNvSpPr/>
          <p:nvPr/>
        </p:nvSpPr>
        <p:spPr>
          <a:xfrm flipH="1">
            <a:off x="2148829" y="1180246"/>
            <a:ext cx="4843641" cy="3909466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55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3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&lt;!DOCTYPE html&gt;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&lt;html&gt;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&lt;body&gt;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&lt;canvas id="myCanvas"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width="250" height="25"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style="border:4px solid #00ffc5;"&gt;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&lt;/canvas&gt;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&lt;/body&gt;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&lt;/html&gt;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86" name="Google Shape;886;p5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MPI</a:t>
            </a:r>
            <a:endParaRPr dirty="0"/>
          </a:p>
        </p:txBody>
      </p:sp>
      <p:sp>
        <p:nvSpPr>
          <p:cNvPr id="887" name="Google Shape;887;p53"/>
          <p:cNvSpPr/>
          <p:nvPr/>
        </p:nvSpPr>
        <p:spPr>
          <a:xfrm flipH="1">
            <a:off x="2148829" y="1180246"/>
            <a:ext cx="4843641" cy="3909466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60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MÉTRICAS</a:t>
            </a:r>
            <a:endParaRPr/>
          </a:p>
        </p:txBody>
      </p:sp>
      <p:sp>
        <p:nvSpPr>
          <p:cNvPr id="370" name="Google Shape;370;p30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1226</Words>
  <Application>Microsoft Office PowerPoint</Application>
  <PresentationFormat>Presentación en pantalla (16:9)</PresentationFormat>
  <Paragraphs>300</Paragraphs>
  <Slides>37</Slides>
  <Notes>37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7" baseType="lpstr">
      <vt:lpstr>Nunito Light</vt:lpstr>
      <vt:lpstr>Roboto Condensed Light</vt:lpstr>
      <vt:lpstr>Barlow Condensed ExtraBold</vt:lpstr>
      <vt:lpstr>Overpass Mono</vt:lpstr>
      <vt:lpstr>Arial</vt:lpstr>
      <vt:lpstr>Anaheim</vt:lpstr>
      <vt:lpstr>Raleway Thin</vt:lpstr>
      <vt:lpstr>Barlow</vt:lpstr>
      <vt:lpstr>Roboto</vt:lpstr>
      <vt:lpstr>Programming Lesson by Slidesgo</vt:lpstr>
      <vt:lpstr>Práctica 8</vt:lpstr>
      <vt:lpstr>ÍNDICE</vt:lpstr>
      <vt:lpstr>HARDWARE USADO</vt:lpstr>
      <vt:lpstr>HARDWARE</vt:lpstr>
      <vt:lpstr>CÓDIGO IMPLEMENTADO</vt:lpstr>
      <vt:lpstr>SIN PARALELIZAR</vt:lpstr>
      <vt:lpstr>OPENMP</vt:lpstr>
      <vt:lpstr>MPI</vt:lpstr>
      <vt:lpstr>MÉTRICAS</vt:lpstr>
      <vt:lpstr>DID YOU KNOW THIS?</vt:lpstr>
      <vt:lpstr>DID YOU KNOW THIS?</vt:lpstr>
      <vt:lpstr>DID YOU KNOW THIS?</vt:lpstr>
      <vt:lpstr>DID YOU KNOW THIS?</vt:lpstr>
      <vt:lpstr>CONCLUSIONES</vt:lpstr>
      <vt:lpstr>INTRODUCTION</vt:lpstr>
      <vt:lpstr>—SOMEONE FAMOUS  </vt:lpstr>
      <vt:lpstr>ABOUT THIS TOPIC</vt:lpstr>
      <vt:lpstr>DEFINITION OF CONCEPTS</vt:lpstr>
      <vt:lpstr>DID YOU KNOW THIS?</vt:lpstr>
      <vt:lpstr>$96,290</vt:lpstr>
      <vt:lpstr>ÍNDICE</vt:lpstr>
      <vt:lpstr>FEATURES OF THE TOPIC</vt:lpstr>
      <vt:lpstr>20.4</vt:lpstr>
      <vt:lpstr>THIS IS A TABLE</vt:lpstr>
      <vt:lpstr>THIS IS A TABLE</vt:lpstr>
      <vt:lpstr>USES OF THE SUBJECT</vt:lpstr>
      <vt:lpstr>DEMO</vt:lpstr>
      <vt:lpstr>THIS IS A MAP</vt:lpstr>
      <vt:lpstr>PROCESS</vt:lpstr>
      <vt:lpstr>A PICTURE IS WORTH A THOUSAND WORDS</vt:lpstr>
      <vt:lpstr>Problem</vt:lpstr>
      <vt:lpstr>OVERVIEW DIAGRAM</vt:lpstr>
      <vt:lpstr>OTHER CONCEPTS</vt:lpstr>
      <vt:lpstr>PROGRAMMING TIMELINE</vt:lpstr>
      <vt:lpstr>SOCIAL MEDIA</vt:lpstr>
      <vt:lpstr>EXERCISE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8</dc:title>
  <dc:creator>enrique garcia</dc:creator>
  <cp:lastModifiedBy>Juan Diego</cp:lastModifiedBy>
  <cp:revision>7</cp:revision>
  <dcterms:modified xsi:type="dcterms:W3CDTF">2021-05-25T20:44:23Z</dcterms:modified>
</cp:coreProperties>
</file>