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Anaheim"/>
      <p:regular r:id="rId36"/>
    </p:embeddedFont>
    <p:embeddedFont>
      <p:font typeface="Barlow Condensed ExtraBold"/>
      <p:bold r:id="rId37"/>
      <p:boldItalic r:id="rId38"/>
    </p:embeddedFont>
    <p:embeddedFont>
      <p:font typeface="Overpass Mono"/>
      <p:regular r:id="rId39"/>
      <p:bold r:id="rId40"/>
    </p:embeddedFont>
    <p:embeddedFont>
      <p:font typeface="Barlow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A3AF1A-C1BA-4CA3-9685-62AC5B53A76B}">
  <a:tblStyle styleId="{69A3AF1A-C1BA-4CA3-9685-62AC5B53A7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Mono-bold.fntdata"/><Relationship Id="rId20" Type="http://schemas.openxmlformats.org/officeDocument/2006/relationships/slide" Target="slides/slide15.xml"/><Relationship Id="rId42" Type="http://schemas.openxmlformats.org/officeDocument/2006/relationships/font" Target="fonts/Barlow-bold.fntdata"/><Relationship Id="rId41" Type="http://schemas.openxmlformats.org/officeDocument/2006/relationships/font" Target="fonts/Barlow-regular.fntdata"/><Relationship Id="rId22" Type="http://schemas.openxmlformats.org/officeDocument/2006/relationships/slide" Target="slides/slide17.xml"/><Relationship Id="rId44" Type="http://schemas.openxmlformats.org/officeDocument/2006/relationships/font" Target="fonts/Barlow-boldItalic.fntdata"/><Relationship Id="rId21" Type="http://schemas.openxmlformats.org/officeDocument/2006/relationships/slide" Target="slides/slide16.xml"/><Relationship Id="rId43" Type="http://schemas.openxmlformats.org/officeDocument/2006/relationships/font" Target="fonts/Barlow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BarlowCondensedExtraBold-bold.fntdata"/><Relationship Id="rId14" Type="http://schemas.openxmlformats.org/officeDocument/2006/relationships/slide" Target="slides/slide9.xml"/><Relationship Id="rId36" Type="http://schemas.openxmlformats.org/officeDocument/2006/relationships/font" Target="fonts/Anaheim-regular.fntdata"/><Relationship Id="rId17" Type="http://schemas.openxmlformats.org/officeDocument/2006/relationships/slide" Target="slides/slide12.xml"/><Relationship Id="rId39" Type="http://schemas.openxmlformats.org/officeDocument/2006/relationships/font" Target="fonts/OverpassMono-regular.fntdata"/><Relationship Id="rId16" Type="http://schemas.openxmlformats.org/officeDocument/2006/relationships/slide" Target="slides/slide11.xml"/><Relationship Id="rId38" Type="http://schemas.openxmlformats.org/officeDocument/2006/relationships/font" Target="fonts/BarlowCondensedExtra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d4cbd36da_4_3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d4cbd36da_4_3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22dda0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22dda0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22dda0a4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22dda0a4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8b2f66a28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8b2f66a28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dec9ae14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dec9ae14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b872573b1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b872573b1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8b2f66a28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8b2f66a28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8d4cbd36da_4_3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8d4cbd36da_4_3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98c3974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98c3974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8d4cbd36da_4_3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8d4cbd36da_4_3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8d4cbd36da_4_31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8d4cbd36da_4_31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d4cbd36da_4_31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8d4cbd36da_4_31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d4cbd36da_4_3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8d4cbd36da_4_3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8d4cbd36da_4_3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8d4cbd36da_4_3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8b34d0e6d4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8b34d0e6d4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b3994a781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b3994a781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8de203a35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8de203a35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8b34d0e6d4_5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8b34d0e6d4_5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de203a35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de203a35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b3994a781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b3994a781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b3994a781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b3994a781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98c3974a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98c3974a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98c3974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98c3974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98c3974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d98c3974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98c3974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98c3974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b3994a781_0_25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b3994a781_0_25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spreadsheets/d/1xqwgHXjbyDy8c3topDXgXAeJaqTaTHr0wk14eNZqnUI/copy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xqwgHXjbyDy8c3topDXgXAeJaqTaTHr0wk14eNZqnUI/copy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docs.google.com/spreadsheets/d/1xqwgHXjbyDy8c3topDXgXAeJaqTaTHr0wk14eNZqnUI/copy" TargetMode="External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Práctica 8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Enrique García Velasco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Juan Diego Villalobos Quirós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4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give a brief description of the topic you want to talk about. For example, if you want to talk about Mercury, you could say that it’s the smallest planet</a:t>
            </a:r>
            <a:endParaRPr/>
          </a:p>
        </p:txBody>
      </p:sp>
      <p:sp>
        <p:nvSpPr>
          <p:cNvPr id="403" name="Google Shape;403;p35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Portátil Windows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CONCEPTS</a:t>
            </a:r>
            <a:endParaRPr/>
          </a:p>
        </p:txBody>
      </p:sp>
      <p:sp>
        <p:nvSpPr>
          <p:cNvPr id="409" name="Google Shape;409;p36"/>
          <p:cNvSpPr/>
          <p:nvPr/>
        </p:nvSpPr>
        <p:spPr>
          <a:xfrm flipH="1">
            <a:off x="7903705" y="1829925"/>
            <a:ext cx="407895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6"/>
          <p:cNvSpPr/>
          <p:nvPr/>
        </p:nvSpPr>
        <p:spPr>
          <a:xfrm flipH="1">
            <a:off x="1187626" y="3498350"/>
            <a:ext cx="218403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6"/>
          <p:cNvSpPr/>
          <p:nvPr/>
        </p:nvSpPr>
        <p:spPr>
          <a:xfrm flipH="1">
            <a:off x="1082114" y="2126750"/>
            <a:ext cx="323913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6"/>
          <p:cNvSpPr/>
          <p:nvPr/>
        </p:nvSpPr>
        <p:spPr>
          <a:xfrm>
            <a:off x="7737303" y="3498350"/>
            <a:ext cx="407888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6"/>
          <p:cNvSpPr/>
          <p:nvPr/>
        </p:nvSpPr>
        <p:spPr>
          <a:xfrm flipH="1">
            <a:off x="7734270" y="2126750"/>
            <a:ext cx="218409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6"/>
          <p:cNvSpPr/>
          <p:nvPr/>
        </p:nvSpPr>
        <p:spPr>
          <a:xfrm flipH="1">
            <a:off x="637061" y="2424475"/>
            <a:ext cx="471489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6"/>
          <p:cNvSpPr/>
          <p:nvPr/>
        </p:nvSpPr>
        <p:spPr>
          <a:xfrm flipH="1" rot="-5400000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417" name="Google Shape;417;p3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r>
              <a:rPr lang="en"/>
              <a:t>        </a:t>
            </a:r>
            <a:endParaRPr/>
          </a:p>
        </p:txBody>
      </p:sp>
      <p:sp>
        <p:nvSpPr>
          <p:cNvPr id="418" name="Google Shape;418;p3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419" name="Google Shape;419;p3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420" name="Google Shape;420;p3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421" name="Google Shape;421;p3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422" name="Google Shape;422;p3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423" name="Google Shape;423;p36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6"/>
          <p:cNvSpPr/>
          <p:nvPr/>
        </p:nvSpPr>
        <p:spPr>
          <a:xfrm flipH="1" rot="10800000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6"/>
          <p:cNvSpPr/>
          <p:nvPr/>
        </p:nvSpPr>
        <p:spPr>
          <a:xfrm>
            <a:off x="7935174" y="3200675"/>
            <a:ext cx="471506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6"/>
          <p:cNvSpPr/>
          <p:nvPr/>
        </p:nvSpPr>
        <p:spPr>
          <a:xfrm>
            <a:off x="8250834" y="3498349"/>
            <a:ext cx="377605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7949925" y="3796075"/>
            <a:ext cx="300908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6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"/>
          <p:cNvSpPr/>
          <p:nvPr/>
        </p:nvSpPr>
        <p:spPr>
          <a:xfrm flipH="1">
            <a:off x="728536" y="3201525"/>
            <a:ext cx="488864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6"/>
          <p:cNvSpPr/>
          <p:nvPr/>
        </p:nvSpPr>
        <p:spPr>
          <a:xfrm flipH="1">
            <a:off x="514308" y="3498350"/>
            <a:ext cx="570167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6"/>
          <p:cNvSpPr/>
          <p:nvPr/>
        </p:nvSpPr>
        <p:spPr>
          <a:xfrm flipH="1">
            <a:off x="877356" y="3796075"/>
            <a:ext cx="323894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6"/>
          <p:cNvSpPr/>
          <p:nvPr/>
        </p:nvSpPr>
        <p:spPr>
          <a:xfrm flipH="1">
            <a:off x="514360" y="1829925"/>
            <a:ext cx="703042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6"/>
          <p:cNvSpPr/>
          <p:nvPr/>
        </p:nvSpPr>
        <p:spPr>
          <a:xfrm flipH="1">
            <a:off x="783204" y="2127175"/>
            <a:ext cx="178816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6"/>
          <p:cNvSpPr/>
          <p:nvPr/>
        </p:nvSpPr>
        <p:spPr>
          <a:xfrm flipH="1">
            <a:off x="8071052" y="2126750"/>
            <a:ext cx="570173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6"/>
          <p:cNvSpPr/>
          <p:nvPr/>
        </p:nvSpPr>
        <p:spPr>
          <a:xfrm flipH="1">
            <a:off x="7930661" y="2424475"/>
            <a:ext cx="471489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6"/>
          <p:cNvSpPr/>
          <p:nvPr/>
        </p:nvSpPr>
        <p:spPr>
          <a:xfrm>
            <a:off x="1489597" y="3357804"/>
            <a:ext cx="461206" cy="460842"/>
          </a:xfrm>
          <a:custGeom>
            <a:rect b="b" l="l" r="r" t="t"/>
            <a:pathLst>
              <a:path extrusionOk="0" h="15193" w="15205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36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39" name="Google Shape;439;p36"/>
            <p:cNvSpPr/>
            <p:nvPr/>
          </p:nvSpPr>
          <p:spPr>
            <a:xfrm>
              <a:off x="860893" y="976860"/>
              <a:ext cx="113080" cy="114505"/>
            </a:xfrm>
            <a:custGeom>
              <a:rect b="b" l="l" r="r" t="t"/>
              <a:pathLst>
                <a:path extrusionOk="0" h="3775" w="3728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1051951" y="1169337"/>
              <a:ext cx="114505" cy="112716"/>
            </a:xfrm>
            <a:custGeom>
              <a:rect b="b" l="l" r="r" t="t"/>
              <a:pathLst>
                <a:path extrusionOk="0" h="3716" w="3775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58739" y="1141888"/>
              <a:ext cx="142684" cy="142320"/>
            </a:xfrm>
            <a:custGeom>
              <a:rect b="b" l="l" r="r" t="t"/>
              <a:pathLst>
                <a:path extrusionOk="0" h="4692" w="4704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192416" y="1024903"/>
              <a:ext cx="30" cy="3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915065" y="828453"/>
              <a:ext cx="399843" cy="398357"/>
            </a:xfrm>
            <a:custGeom>
              <a:rect b="b" l="l" r="r" t="t"/>
              <a:pathLst>
                <a:path extrusionOk="0" h="13133" w="13182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36"/>
          <p:cNvSpPr/>
          <p:nvPr/>
        </p:nvSpPr>
        <p:spPr>
          <a:xfrm>
            <a:off x="1518292" y="1986386"/>
            <a:ext cx="403817" cy="460478"/>
          </a:xfrm>
          <a:custGeom>
            <a:rect b="b" l="l" r="r" t="t"/>
            <a:pathLst>
              <a:path extrusionOk="0" h="15181" w="13313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36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46" name="Google Shape;446;p36"/>
            <p:cNvSpPr/>
            <p:nvPr/>
          </p:nvSpPr>
          <p:spPr>
            <a:xfrm>
              <a:off x="-1581150" y="1758225"/>
              <a:ext cx="107025" cy="66650"/>
            </a:xfrm>
            <a:custGeom>
              <a:rect b="b" l="l" r="r" t="t"/>
              <a:pathLst>
                <a:path extrusionOk="0" h="2666" w="4281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-1303525" y="1480925"/>
              <a:ext cx="86875" cy="87275"/>
            </a:xfrm>
            <a:custGeom>
              <a:rect b="b" l="l" r="r" t="t"/>
              <a:pathLst>
                <a:path extrusionOk="0" h="3491" w="3475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-1611775" y="1332800"/>
              <a:ext cx="291975" cy="424600"/>
            </a:xfrm>
            <a:custGeom>
              <a:rect b="b" l="l" r="r" t="t"/>
              <a:pathLst>
                <a:path extrusionOk="0" h="16984" w="11679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-1466375" y="1586775"/>
              <a:ext cx="323775" cy="214850"/>
            </a:xfrm>
            <a:custGeom>
              <a:rect b="b" l="l" r="r" t="t"/>
              <a:pathLst>
                <a:path extrusionOk="0" h="8594" w="12951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/>
          <p:nvPr>
            <p:ph idx="4294967295" type="subTitle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Average Software Developer Salaries in the World</a:t>
            </a:r>
            <a:endParaRPr sz="1400"/>
          </a:p>
        </p:txBody>
      </p:sp>
      <p:pic>
        <p:nvPicPr>
          <p:cNvPr id="455" name="Google Shape;455;p37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8315" l="22069" r="0" t="0"/>
          <a:stretch/>
        </p:blipFill>
        <p:spPr>
          <a:xfrm>
            <a:off x="3445225" y="1356925"/>
            <a:ext cx="3356525" cy="2236676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7"/>
          <p:cNvSpPr txBox="1"/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KNOW THIS?</a:t>
            </a:r>
            <a:endParaRPr/>
          </a:p>
        </p:txBody>
      </p:sp>
      <p:sp>
        <p:nvSpPr>
          <p:cNvPr id="457" name="Google Shape;457;p37"/>
          <p:cNvSpPr txBox="1"/>
          <p:nvPr>
            <p:ph idx="4294967295" type="subTitle"/>
          </p:nvPr>
        </p:nvSpPr>
        <p:spPr>
          <a:xfrm flipH="1">
            <a:off x="2161202" y="1571125"/>
            <a:ext cx="1246500" cy="20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USA</a:t>
            </a:r>
            <a:endParaRPr b="1" sz="1200"/>
          </a:p>
          <a:p>
            <a:pPr indent="0" lvl="0" marL="0" rtl="0" algn="r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SWITZERLAND</a:t>
            </a:r>
            <a:endParaRPr b="1" sz="1200"/>
          </a:p>
          <a:p>
            <a:pPr indent="0" lvl="0" marL="0" rtl="0" algn="r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NORWAY</a:t>
            </a:r>
            <a:endParaRPr b="1" sz="1200"/>
          </a:p>
          <a:p>
            <a:pPr indent="0" lvl="0" marL="0" rtl="0" algn="r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ISRAEL</a:t>
            </a:r>
            <a:endParaRPr b="1" sz="1200"/>
          </a:p>
          <a:p>
            <a:pPr indent="0" lvl="0" marL="0" rtl="0" algn="r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SWEDEN</a:t>
            </a:r>
            <a:endParaRPr b="1" sz="1200"/>
          </a:p>
          <a:p>
            <a:pPr indent="0" lvl="0" marL="0" rtl="0" algn="r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CANADA</a:t>
            </a:r>
            <a:endParaRPr b="1" sz="1200"/>
          </a:p>
          <a:p>
            <a:pPr indent="0" lvl="0" marL="0" rtl="0" algn="r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/>
              <a:t>NEW ZEALAND</a:t>
            </a:r>
            <a:endParaRPr b="1" sz="1200"/>
          </a:p>
        </p:txBody>
      </p:sp>
      <p:sp>
        <p:nvSpPr>
          <p:cNvPr id="458" name="Google Shape;458;p37"/>
          <p:cNvSpPr txBox="1"/>
          <p:nvPr>
            <p:ph idx="4294967295" type="subTitle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0	         25		      50		   75	            100</a:t>
            </a:r>
            <a:endParaRPr sz="800"/>
          </a:p>
        </p:txBody>
      </p:sp>
      <p:grpSp>
        <p:nvGrpSpPr>
          <p:cNvPr id="459" name="Google Shape;459;p37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60" name="Google Shape;460;p37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7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66" name="Google Shape;466;p37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$96,290</a:t>
            </a:r>
            <a:endParaRPr/>
          </a:p>
        </p:txBody>
      </p:sp>
      <p:sp>
        <p:nvSpPr>
          <p:cNvPr id="475" name="Google Shape;475;p38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salary range</a:t>
            </a:r>
            <a:endParaRPr/>
          </a:p>
        </p:txBody>
      </p:sp>
      <p:sp>
        <p:nvSpPr>
          <p:cNvPr id="476" name="Google Shape;476;p38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ASP.NET usage is decreasing</a:t>
            </a:r>
            <a:endParaRPr/>
          </a:p>
        </p:txBody>
      </p:sp>
      <p:sp>
        <p:nvSpPr>
          <p:cNvPr id="477" name="Google Shape;477;p38"/>
          <p:cNvSpPr txBox="1"/>
          <p:nvPr>
            <p:ph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-4.3</a:t>
            </a:r>
            <a:r>
              <a:rPr lang="en"/>
              <a:t>0 %</a:t>
            </a:r>
            <a:endParaRPr/>
          </a:p>
        </p:txBody>
      </p:sp>
      <p:sp>
        <p:nvSpPr>
          <p:cNvPr id="478" name="Google Shape;478;p38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PHP developers</a:t>
            </a:r>
            <a:endParaRPr/>
          </a:p>
        </p:txBody>
      </p:sp>
      <p:sp>
        <p:nvSpPr>
          <p:cNvPr id="479" name="Google Shape;479;p38"/>
          <p:cNvSpPr txBox="1"/>
          <p:nvPr>
            <p:ph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5,500,000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TOPIC</a:t>
            </a:r>
            <a:endParaRPr/>
          </a:p>
        </p:txBody>
      </p:sp>
      <p:sp>
        <p:nvSpPr>
          <p:cNvPr id="485" name="Google Shape;485;p39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487" name="Google Shape;487;p39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9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39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90" name="Google Shape;490;p39"/>
            <p:cNvSpPr/>
            <p:nvPr/>
          </p:nvSpPr>
          <p:spPr>
            <a:xfrm>
              <a:off x="3851848" y="4010317"/>
              <a:ext cx="1440305" cy="719800"/>
            </a:xfrm>
            <a:custGeom>
              <a:rect b="b" l="l" r="r" t="t"/>
              <a:pathLst>
                <a:path extrusionOk="0" h="22492" w="45006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213029" y="4730018"/>
              <a:ext cx="719800" cy="413472"/>
            </a:xfrm>
            <a:custGeom>
              <a:rect b="b" l="l" r="r" t="t"/>
              <a:pathLst>
                <a:path extrusionOk="0" h="12920" w="22492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3851848" y="2570562"/>
              <a:ext cx="1440305" cy="1439920"/>
            </a:xfrm>
            <a:custGeom>
              <a:rect b="b" l="l" r="r" t="t"/>
              <a:pathLst>
                <a:path extrusionOk="0" h="44994" w="45006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9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94" name="Google Shape;494;p39"/>
            <p:cNvSpPr/>
            <p:nvPr/>
          </p:nvSpPr>
          <p:spPr>
            <a:xfrm>
              <a:off x="1349436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1349436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2428436" y="4730018"/>
              <a:ext cx="719800" cy="413472"/>
            </a:xfrm>
            <a:custGeom>
              <a:rect b="b" l="l" r="r" t="t"/>
              <a:pathLst>
                <a:path extrusionOk="0" h="12920" w="22492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1349436" y="2570562"/>
              <a:ext cx="1439952" cy="1439920"/>
            </a:xfrm>
            <a:custGeom>
              <a:rect b="b" l="l" r="r" t="t"/>
              <a:pathLst>
                <a:path extrusionOk="0" h="44994" w="44995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99" name="Google Shape;499;p39"/>
            <p:cNvSpPr/>
            <p:nvPr/>
          </p:nvSpPr>
          <p:spPr>
            <a:xfrm>
              <a:off x="5995705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5995705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354614" y="2570562"/>
              <a:ext cx="1439952" cy="1439920"/>
            </a:xfrm>
            <a:custGeom>
              <a:rect b="b" l="l" r="r" t="t"/>
              <a:pathLst>
                <a:path extrusionOk="0" h="44994" w="44995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5995705" y="4730018"/>
              <a:ext cx="720184" cy="413472"/>
            </a:xfrm>
            <a:custGeom>
              <a:rect b="b" l="l" r="r" t="t"/>
              <a:pathLst>
                <a:path extrusionOk="0" h="12920" w="22504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9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504" name="Google Shape;504;p39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grpSp>
        <p:nvGrpSpPr>
          <p:cNvPr id="505" name="Google Shape;505;p39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506" name="Google Shape;506;p39"/>
            <p:cNvSpPr/>
            <p:nvPr/>
          </p:nvSpPr>
          <p:spPr>
            <a:xfrm>
              <a:off x="-2128678" y="-581024"/>
              <a:ext cx="555721" cy="774103"/>
            </a:xfrm>
            <a:custGeom>
              <a:rect b="b" l="l" r="r" t="t"/>
              <a:pathLst>
                <a:path extrusionOk="0" h="19574" w="14052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-1572978" y="-171927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-1515316" y="-285987"/>
              <a:ext cx="114134" cy="114095"/>
            </a:xfrm>
            <a:custGeom>
              <a:rect b="b" l="l" r="r" t="t"/>
              <a:pathLst>
                <a:path extrusionOk="0" h="2885" w="2886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-1516542" y="-343649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-1630640" y="-229550"/>
              <a:ext cx="57700" cy="57660"/>
            </a:xfrm>
            <a:custGeom>
              <a:rect b="b" l="l" r="r" t="t"/>
              <a:pathLst>
                <a:path extrusionOk="0" h="1458" w="1459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-1458287" y="-171294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-1342962" y="-127118"/>
              <a:ext cx="57700" cy="58293"/>
            </a:xfrm>
            <a:custGeom>
              <a:rect b="b" l="l" r="r" t="t"/>
              <a:pathLst>
                <a:path extrusionOk="0" h="1474" w="1459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-1400625" y="-229550"/>
              <a:ext cx="57700" cy="57660"/>
            </a:xfrm>
            <a:custGeom>
              <a:rect b="b" l="l" r="r" t="t"/>
              <a:pathLst>
                <a:path extrusionOk="0" h="1458" w="1459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-1327617" y="-302558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-1384054" y="-409301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9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517" name="Google Shape;517;p39"/>
            <p:cNvSpPr/>
            <p:nvPr/>
          </p:nvSpPr>
          <p:spPr>
            <a:xfrm>
              <a:off x="-3251785" y="-284761"/>
              <a:ext cx="90801" cy="90801"/>
            </a:xfrm>
            <a:custGeom>
              <a:rect b="b" l="l" r="r" t="t"/>
              <a:pathLst>
                <a:path extrusionOk="0" h="2296" w="2296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-3119929" y="-276811"/>
              <a:ext cx="380328" cy="74863"/>
            </a:xfrm>
            <a:custGeom>
              <a:rect b="b" l="l" r="r" t="t"/>
              <a:pathLst>
                <a:path extrusionOk="0" h="1893" w="9617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-3251785" y="-135700"/>
              <a:ext cx="90801" cy="90801"/>
            </a:xfrm>
            <a:custGeom>
              <a:rect b="b" l="l" r="r" t="t"/>
              <a:pathLst>
                <a:path extrusionOk="0" h="2296" w="2296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-3119929" y="-127118"/>
              <a:ext cx="380328" cy="74231"/>
            </a:xfrm>
            <a:custGeom>
              <a:rect b="b" l="l" r="r" t="t"/>
              <a:pathLst>
                <a:path extrusionOk="0" h="1877" w="9617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-2754973" y="-30222"/>
              <a:ext cx="232500" cy="222692"/>
            </a:xfrm>
            <a:custGeom>
              <a:rect b="b" l="l" r="r" t="t"/>
              <a:pathLst>
                <a:path extrusionOk="0" h="5631" w="5879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-3420500" y="-562633"/>
              <a:ext cx="812780" cy="670449"/>
            </a:xfrm>
            <a:custGeom>
              <a:rect b="b" l="l" r="r" t="t"/>
              <a:pathLst>
                <a:path extrusionOk="0" h="16953" w="20552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39"/>
          <p:cNvSpPr/>
          <p:nvPr/>
        </p:nvSpPr>
        <p:spPr>
          <a:xfrm>
            <a:off x="6643821" y="2926246"/>
            <a:ext cx="950761" cy="728109"/>
          </a:xfrm>
          <a:custGeom>
            <a:rect b="b" l="l" r="r" t="t"/>
            <a:pathLst>
              <a:path extrusionOk="0" h="18411" w="24041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0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million active developers use JavaScript over</a:t>
            </a:r>
            <a:endParaRPr/>
          </a:p>
          <a:p>
            <a:pPr indent="0" lvl="0" marL="0" rtl="0" algn="ctr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programming languages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0"/>
          <p:cNvSpPr txBox="1"/>
          <p:nvPr>
            <p:ph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r>
              <a:rPr lang="en"/>
              <a:t>.4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1"/>
          <p:cNvSpPr/>
          <p:nvPr/>
        </p:nvSpPr>
        <p:spPr>
          <a:xfrm>
            <a:off x="0" y="2531925"/>
            <a:ext cx="7551600" cy="141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1"/>
          <p:cNvSpPr/>
          <p:nvPr/>
        </p:nvSpPr>
        <p:spPr>
          <a:xfrm>
            <a:off x="2880475" y="1836525"/>
            <a:ext cx="6258300" cy="6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TABLE</a:t>
            </a:r>
            <a:endParaRPr/>
          </a:p>
        </p:txBody>
      </p:sp>
      <p:graphicFrame>
        <p:nvGraphicFramePr>
          <p:cNvPr id="537" name="Google Shape;537;p41"/>
          <p:cNvGraphicFramePr/>
          <p:nvPr/>
        </p:nvGraphicFramePr>
        <p:xfrm>
          <a:off x="1293396" y="18507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{69A3AF1A-C1BA-4CA3-9685-62AC5B53A76B}</a:tableStyleId>
              </a:tblPr>
              <a:tblGrid>
                <a:gridCol w="1587075"/>
                <a:gridCol w="1542025"/>
                <a:gridCol w="1564550"/>
                <a:gridCol w="1564550"/>
              </a:tblGrid>
              <a:tr h="681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500">
                        <a:solidFill>
                          <a:srgbClr val="0066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198000" marL="91425" anchor="ctr">
                    <a:lnL cap="flat" cmpd="sng" w="28575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Mass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Diameter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Gravity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69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A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ndroid</a:t>
                      </a:r>
                      <a:endParaRPr b="1" sz="180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68575" marB="68575" marR="198000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1.25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0.50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13.2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69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HTML5</a:t>
                      </a:r>
                      <a:endParaRPr b="1" sz="180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68575" marB="68575" marR="198000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3.20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2.75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69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Python</a:t>
                      </a:r>
                      <a:endParaRPr b="1" sz="180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68575" marB="68575" marR="198000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50.5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12.4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2"/>
          <p:cNvSpPr/>
          <p:nvPr/>
        </p:nvSpPr>
        <p:spPr>
          <a:xfrm>
            <a:off x="0" y="2531925"/>
            <a:ext cx="7551600" cy="141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2"/>
          <p:cNvSpPr/>
          <p:nvPr/>
        </p:nvSpPr>
        <p:spPr>
          <a:xfrm>
            <a:off x="2880475" y="1836525"/>
            <a:ext cx="6258300" cy="6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TABLE</a:t>
            </a:r>
            <a:endParaRPr/>
          </a:p>
        </p:txBody>
      </p:sp>
      <p:graphicFrame>
        <p:nvGraphicFramePr>
          <p:cNvPr id="545" name="Google Shape;545;p42"/>
          <p:cNvGraphicFramePr/>
          <p:nvPr/>
        </p:nvGraphicFramePr>
        <p:xfrm>
          <a:off x="86996" y="18365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{69A3AF1A-C1BA-4CA3-9685-62AC5B53A76B}</a:tableStyleId>
              </a:tblPr>
              <a:tblGrid>
                <a:gridCol w="2253500"/>
                <a:gridCol w="2189550"/>
                <a:gridCol w="2221525"/>
                <a:gridCol w="2221525"/>
              </a:tblGrid>
              <a:tr h="681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500">
                        <a:solidFill>
                          <a:srgbClr val="0066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198000" marL="91425" anchor="ctr">
                    <a:lnL cap="flat" cmpd="sng" w="28575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Mass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Diameter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Gravity     hola      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69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Android</a:t>
                      </a:r>
                      <a:endParaRPr b="1" sz="180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68575" marB="68575" marR="198000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1.25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0.50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13.2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69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HTML5</a:t>
                      </a:r>
                      <a:endParaRPr b="1" sz="180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68575" marB="68575" marR="198000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3.20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2.75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69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Python</a:t>
                      </a:r>
                      <a:endParaRPr b="1" sz="180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68575" marB="68575" marR="198000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50.5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12.4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OF THE SUBJECT</a:t>
            </a:r>
            <a:endParaRPr/>
          </a:p>
        </p:txBody>
      </p:sp>
      <p:sp>
        <p:nvSpPr>
          <p:cNvPr id="551" name="Google Shape;551;p43"/>
          <p:cNvSpPr txBox="1"/>
          <p:nvPr>
            <p:ph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85%</a:t>
            </a:r>
            <a:endParaRPr/>
          </a:p>
        </p:txBody>
      </p:sp>
      <p:sp>
        <p:nvSpPr>
          <p:cNvPr id="552" name="Google Shape;552;p43"/>
          <p:cNvSpPr txBox="1"/>
          <p:nvPr>
            <p:ph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40%</a:t>
            </a:r>
            <a:endParaRPr/>
          </a:p>
        </p:txBody>
      </p:sp>
      <p:sp>
        <p:nvSpPr>
          <p:cNvPr id="553" name="Google Shape;553;p43"/>
          <p:cNvSpPr txBox="1"/>
          <p:nvPr/>
        </p:nvSpPr>
        <p:spPr>
          <a:xfrm>
            <a:off x="5322888" y="3573875"/>
            <a:ext cx="1629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Mercury is the smallest planet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54" name="Google Shape;554;p43"/>
          <p:cNvSpPr txBox="1"/>
          <p:nvPr/>
        </p:nvSpPr>
        <p:spPr>
          <a:xfrm>
            <a:off x="2192210" y="3573875"/>
            <a:ext cx="16290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Venus has a beautiful name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55" name="Google Shape;555;p43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540" y="1574253"/>
            <a:ext cx="2139696" cy="199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43" title="Gráfico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6863" y="1583555"/>
            <a:ext cx="2139696" cy="198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337" name="Google Shape;337;p26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38" name="Google Shape;338;p26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39" name="Google Shape;339;p26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03</a:t>
            </a:r>
            <a:endParaRPr b="1" sz="3500"/>
          </a:p>
        </p:txBody>
      </p:sp>
      <p:sp>
        <p:nvSpPr>
          <p:cNvPr id="340" name="Google Shape;340;p26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1" name="Google Shape;341;p26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2" name="Google Shape;342;p26"/>
          <p:cNvSpPr txBox="1"/>
          <p:nvPr>
            <p:ph idx="7" type="subTitle"/>
          </p:nvPr>
        </p:nvSpPr>
        <p:spPr>
          <a:xfrm flipH="1">
            <a:off x="2189650" y="3572250"/>
            <a:ext cx="26892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implementado</a:t>
            </a:r>
            <a:endParaRPr/>
          </a:p>
        </p:txBody>
      </p:sp>
      <p:sp>
        <p:nvSpPr>
          <p:cNvPr id="343" name="Google Shape;343;p26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4" name="Google Shape;344;p26"/>
          <p:cNvSpPr txBox="1"/>
          <p:nvPr>
            <p:ph idx="9" type="subTitle"/>
          </p:nvPr>
        </p:nvSpPr>
        <p:spPr>
          <a:xfrm flipH="1">
            <a:off x="4487675" y="3573475"/>
            <a:ext cx="2487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4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move the filter aside, delete this picture, add yours and place the filter on top again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563" name="Google Shape;563;p44"/>
          <p:cNvSpPr/>
          <p:nvPr/>
        </p:nvSpPr>
        <p:spPr>
          <a:xfrm>
            <a:off x="1573026" y="1331886"/>
            <a:ext cx="3177932" cy="2749922"/>
          </a:xfrm>
          <a:custGeom>
            <a:rect b="b" l="l" r="r" t="t"/>
            <a:pathLst>
              <a:path extrusionOk="0" h="197765" w="228546">
                <a:moveTo>
                  <a:pt x="1" y="0"/>
                </a:moveTo>
                <a:lnTo>
                  <a:pt x="1" y="197765"/>
                </a:lnTo>
                <a:lnTo>
                  <a:pt x="228546" y="197765"/>
                </a:lnTo>
                <a:lnTo>
                  <a:pt x="22854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4" name="Google Shape;564;p44"/>
          <p:cNvPicPr preferRelativeResize="0"/>
          <p:nvPr/>
        </p:nvPicPr>
        <p:blipFill rotWithShape="1">
          <a:blip r:embed="rId3">
            <a:alphaModFix/>
          </a:blip>
          <a:srcRect b="24753" l="15258" r="2171" t="5379"/>
          <a:stretch/>
        </p:blipFill>
        <p:spPr>
          <a:xfrm>
            <a:off x="1669477" y="1433420"/>
            <a:ext cx="2997300" cy="16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4"/>
          <p:cNvSpPr/>
          <p:nvPr/>
        </p:nvSpPr>
        <p:spPr>
          <a:xfrm flipH="1" rot="10800000">
            <a:off x="1671200" y="2456425"/>
            <a:ext cx="2995500" cy="669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4"/>
          <p:cNvSpPr/>
          <p:nvPr/>
        </p:nvSpPr>
        <p:spPr>
          <a:xfrm>
            <a:off x="1757476" y="2957144"/>
            <a:ext cx="2821895" cy="14795"/>
          </a:xfrm>
          <a:custGeom>
            <a:rect b="b" l="l" r="r" t="t"/>
            <a:pathLst>
              <a:path extrusionOk="0" h="1064" w="202941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4"/>
          <p:cNvSpPr/>
          <p:nvPr/>
        </p:nvSpPr>
        <p:spPr>
          <a:xfrm>
            <a:off x="1757476" y="2957144"/>
            <a:ext cx="1431840" cy="14795"/>
          </a:xfrm>
          <a:custGeom>
            <a:rect b="b" l="l" r="r" t="t"/>
            <a:pathLst>
              <a:path extrusionOk="0" h="1064" w="102973">
                <a:moveTo>
                  <a:pt x="0" y="1"/>
                </a:moveTo>
                <a:lnTo>
                  <a:pt x="0" y="1064"/>
                </a:lnTo>
                <a:lnTo>
                  <a:pt x="102973" y="1064"/>
                </a:lnTo>
                <a:lnTo>
                  <a:pt x="10297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4"/>
          <p:cNvSpPr/>
          <p:nvPr/>
        </p:nvSpPr>
        <p:spPr>
          <a:xfrm>
            <a:off x="1810176" y="3025279"/>
            <a:ext cx="47569" cy="47569"/>
          </a:xfrm>
          <a:custGeom>
            <a:rect b="b" l="l" r="r" t="t"/>
            <a:pathLst>
              <a:path extrusionOk="0" h="3421" w="3421">
                <a:moveTo>
                  <a:pt x="0" y="0"/>
                </a:moveTo>
                <a:lnTo>
                  <a:pt x="0" y="3420"/>
                </a:lnTo>
                <a:lnTo>
                  <a:pt x="3420" y="171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4"/>
          <p:cNvSpPr/>
          <p:nvPr/>
        </p:nvSpPr>
        <p:spPr>
          <a:xfrm>
            <a:off x="1918134" y="3031703"/>
            <a:ext cx="34721" cy="34707"/>
          </a:xfrm>
          <a:custGeom>
            <a:rect b="b" l="l" r="r" t="t"/>
            <a:pathLst>
              <a:path extrusionOk="0" h="2496" w="2497">
                <a:moveTo>
                  <a:pt x="1" y="0"/>
                </a:moveTo>
                <a:lnTo>
                  <a:pt x="1" y="2496"/>
                </a:lnTo>
                <a:lnTo>
                  <a:pt x="2496" y="1248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4"/>
          <p:cNvSpPr/>
          <p:nvPr/>
        </p:nvSpPr>
        <p:spPr>
          <a:xfrm>
            <a:off x="1954760" y="3031703"/>
            <a:ext cx="4519" cy="34707"/>
          </a:xfrm>
          <a:custGeom>
            <a:rect b="b" l="l" r="r" t="t"/>
            <a:pathLst>
              <a:path extrusionOk="0" h="2496" w="325">
                <a:moveTo>
                  <a:pt x="1" y="0"/>
                </a:moveTo>
                <a:lnTo>
                  <a:pt x="1" y="2496"/>
                </a:lnTo>
                <a:lnTo>
                  <a:pt x="324" y="2496"/>
                </a:lnTo>
                <a:lnTo>
                  <a:pt x="3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4"/>
          <p:cNvSpPr/>
          <p:nvPr/>
        </p:nvSpPr>
        <p:spPr>
          <a:xfrm>
            <a:off x="2019668" y="3022706"/>
            <a:ext cx="36014" cy="53353"/>
          </a:xfrm>
          <a:custGeom>
            <a:rect b="b" l="l" r="r" t="t"/>
            <a:pathLst>
              <a:path extrusionOk="0" h="3837" w="2590">
                <a:moveTo>
                  <a:pt x="2589" y="0"/>
                </a:moveTo>
                <a:lnTo>
                  <a:pt x="1" y="1895"/>
                </a:lnTo>
                <a:lnTo>
                  <a:pt x="2589" y="3836"/>
                </a:lnTo>
                <a:lnTo>
                  <a:pt x="25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4"/>
          <p:cNvSpPr/>
          <p:nvPr/>
        </p:nvSpPr>
        <p:spPr>
          <a:xfrm>
            <a:off x="2019668" y="3036194"/>
            <a:ext cx="18021" cy="26364"/>
          </a:xfrm>
          <a:custGeom>
            <a:rect b="b" l="l" r="r" t="t"/>
            <a:pathLst>
              <a:path extrusionOk="0" h="1896" w="1296">
                <a:moveTo>
                  <a:pt x="1" y="1"/>
                </a:moveTo>
                <a:lnTo>
                  <a:pt x="1" y="1896"/>
                </a:lnTo>
                <a:lnTo>
                  <a:pt x="1295" y="1896"/>
                </a:lnTo>
                <a:lnTo>
                  <a:pt x="129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4"/>
          <p:cNvSpPr/>
          <p:nvPr/>
        </p:nvSpPr>
        <p:spPr>
          <a:xfrm>
            <a:off x="2061453" y="3023985"/>
            <a:ext cx="20579" cy="50781"/>
          </a:xfrm>
          <a:custGeom>
            <a:rect b="b" l="l" r="r" t="t"/>
            <a:pathLst>
              <a:path extrusionOk="0" h="3652" w="1480">
                <a:moveTo>
                  <a:pt x="0" y="1"/>
                </a:moveTo>
                <a:lnTo>
                  <a:pt x="0" y="370"/>
                </a:lnTo>
                <a:cubicBezTo>
                  <a:pt x="601" y="555"/>
                  <a:pt x="1063" y="1110"/>
                  <a:pt x="1063" y="1803"/>
                </a:cubicBezTo>
                <a:cubicBezTo>
                  <a:pt x="1063" y="2496"/>
                  <a:pt x="601" y="3051"/>
                  <a:pt x="0" y="3236"/>
                </a:cubicBezTo>
                <a:lnTo>
                  <a:pt x="0" y="3652"/>
                </a:lnTo>
                <a:cubicBezTo>
                  <a:pt x="832" y="3467"/>
                  <a:pt x="1479" y="2681"/>
                  <a:pt x="1479" y="1803"/>
                </a:cubicBezTo>
                <a:cubicBezTo>
                  <a:pt x="1479" y="925"/>
                  <a:pt x="832" y="139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4"/>
          <p:cNvSpPr/>
          <p:nvPr/>
        </p:nvSpPr>
        <p:spPr>
          <a:xfrm>
            <a:off x="2061453" y="3036194"/>
            <a:ext cx="10290" cy="25724"/>
          </a:xfrm>
          <a:custGeom>
            <a:rect b="b" l="l" r="r" t="t"/>
            <a:pathLst>
              <a:path extrusionOk="0" h="1850" w="740">
                <a:moveTo>
                  <a:pt x="0" y="1"/>
                </a:moveTo>
                <a:lnTo>
                  <a:pt x="0" y="1849"/>
                </a:lnTo>
                <a:cubicBezTo>
                  <a:pt x="416" y="1757"/>
                  <a:pt x="740" y="1387"/>
                  <a:pt x="740" y="925"/>
                </a:cubicBezTo>
                <a:cubicBezTo>
                  <a:pt x="740" y="463"/>
                  <a:pt x="416" y="93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4"/>
          <p:cNvSpPr/>
          <p:nvPr/>
        </p:nvSpPr>
        <p:spPr>
          <a:xfrm>
            <a:off x="2094227" y="3043272"/>
            <a:ext cx="149103" cy="11583"/>
          </a:xfrm>
          <a:custGeom>
            <a:rect b="b" l="l" r="r" t="t"/>
            <a:pathLst>
              <a:path extrusionOk="0" h="833" w="10723">
                <a:moveTo>
                  <a:pt x="0" y="0"/>
                </a:moveTo>
                <a:lnTo>
                  <a:pt x="0" y="832"/>
                </a:lnTo>
                <a:lnTo>
                  <a:pt x="10723" y="832"/>
                </a:lnTo>
                <a:lnTo>
                  <a:pt x="1072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4"/>
          <p:cNvSpPr/>
          <p:nvPr/>
        </p:nvSpPr>
        <p:spPr>
          <a:xfrm>
            <a:off x="2226603" y="3032342"/>
            <a:ext cx="33442" cy="33428"/>
          </a:xfrm>
          <a:custGeom>
            <a:rect b="b" l="l" r="r" t="t"/>
            <a:pathLst>
              <a:path extrusionOk="0" h="2404" w="2405">
                <a:moveTo>
                  <a:pt x="1203" y="0"/>
                </a:moveTo>
                <a:cubicBezTo>
                  <a:pt x="556" y="0"/>
                  <a:pt x="1" y="555"/>
                  <a:pt x="1" y="1202"/>
                </a:cubicBezTo>
                <a:cubicBezTo>
                  <a:pt x="1" y="1849"/>
                  <a:pt x="556" y="2404"/>
                  <a:pt x="1203" y="2404"/>
                </a:cubicBezTo>
                <a:cubicBezTo>
                  <a:pt x="1896" y="2404"/>
                  <a:pt x="2404" y="1849"/>
                  <a:pt x="2404" y="1202"/>
                </a:cubicBezTo>
                <a:cubicBezTo>
                  <a:pt x="2404" y="555"/>
                  <a:pt x="1896" y="0"/>
                  <a:pt x="1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4"/>
          <p:cNvSpPr/>
          <p:nvPr/>
        </p:nvSpPr>
        <p:spPr>
          <a:xfrm>
            <a:off x="3894285" y="3023346"/>
            <a:ext cx="67495" cy="52060"/>
          </a:xfrm>
          <a:custGeom>
            <a:rect b="b" l="l" r="r" t="t"/>
            <a:pathLst>
              <a:path extrusionOk="0" h="3744" w="4854">
                <a:moveTo>
                  <a:pt x="1249" y="1664"/>
                </a:moveTo>
                <a:lnTo>
                  <a:pt x="1249" y="2080"/>
                </a:lnTo>
                <a:lnTo>
                  <a:pt x="463" y="2080"/>
                </a:lnTo>
                <a:lnTo>
                  <a:pt x="463" y="1664"/>
                </a:lnTo>
                <a:close/>
                <a:moveTo>
                  <a:pt x="4253" y="1664"/>
                </a:moveTo>
                <a:lnTo>
                  <a:pt x="4253" y="2080"/>
                </a:lnTo>
                <a:lnTo>
                  <a:pt x="1757" y="2080"/>
                </a:lnTo>
                <a:lnTo>
                  <a:pt x="1757" y="1664"/>
                </a:lnTo>
                <a:close/>
                <a:moveTo>
                  <a:pt x="3005" y="2542"/>
                </a:moveTo>
                <a:lnTo>
                  <a:pt x="3005" y="2958"/>
                </a:lnTo>
                <a:lnTo>
                  <a:pt x="509" y="2958"/>
                </a:lnTo>
                <a:lnTo>
                  <a:pt x="509" y="2542"/>
                </a:lnTo>
                <a:close/>
                <a:moveTo>
                  <a:pt x="4299" y="2542"/>
                </a:moveTo>
                <a:lnTo>
                  <a:pt x="4299" y="2958"/>
                </a:lnTo>
                <a:lnTo>
                  <a:pt x="3513" y="2958"/>
                </a:lnTo>
                <a:lnTo>
                  <a:pt x="3513" y="2542"/>
                </a:lnTo>
                <a:close/>
                <a:moveTo>
                  <a:pt x="509" y="0"/>
                </a:moveTo>
                <a:cubicBezTo>
                  <a:pt x="232" y="0"/>
                  <a:pt x="1" y="231"/>
                  <a:pt x="1" y="509"/>
                </a:cubicBezTo>
                <a:lnTo>
                  <a:pt x="1" y="3236"/>
                </a:lnTo>
                <a:cubicBezTo>
                  <a:pt x="1" y="3513"/>
                  <a:pt x="232" y="3744"/>
                  <a:pt x="509" y="3744"/>
                </a:cubicBezTo>
                <a:lnTo>
                  <a:pt x="4345" y="3744"/>
                </a:lnTo>
                <a:cubicBezTo>
                  <a:pt x="4623" y="3744"/>
                  <a:pt x="4854" y="3513"/>
                  <a:pt x="4854" y="3236"/>
                </a:cubicBezTo>
                <a:lnTo>
                  <a:pt x="4854" y="509"/>
                </a:lnTo>
                <a:cubicBezTo>
                  <a:pt x="4854" y="185"/>
                  <a:pt x="4623" y="0"/>
                  <a:pt x="43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4"/>
          <p:cNvSpPr/>
          <p:nvPr/>
        </p:nvSpPr>
        <p:spPr>
          <a:xfrm>
            <a:off x="4231690" y="3025918"/>
            <a:ext cx="73265" cy="46276"/>
          </a:xfrm>
          <a:custGeom>
            <a:rect b="b" l="l" r="r" t="t"/>
            <a:pathLst>
              <a:path extrusionOk="0" h="3328" w="5269">
                <a:moveTo>
                  <a:pt x="4807" y="462"/>
                </a:moveTo>
                <a:lnTo>
                  <a:pt x="4807" y="2866"/>
                </a:lnTo>
                <a:lnTo>
                  <a:pt x="462" y="2866"/>
                </a:lnTo>
                <a:lnTo>
                  <a:pt x="462" y="462"/>
                </a:lnTo>
                <a:close/>
                <a:moveTo>
                  <a:pt x="231" y="0"/>
                </a:moveTo>
                <a:cubicBezTo>
                  <a:pt x="92" y="0"/>
                  <a:pt x="0" y="93"/>
                  <a:pt x="0" y="231"/>
                </a:cubicBezTo>
                <a:lnTo>
                  <a:pt x="0" y="3097"/>
                </a:lnTo>
                <a:cubicBezTo>
                  <a:pt x="0" y="3235"/>
                  <a:pt x="92" y="3328"/>
                  <a:pt x="231" y="3328"/>
                </a:cubicBezTo>
                <a:lnTo>
                  <a:pt x="5038" y="3328"/>
                </a:lnTo>
                <a:cubicBezTo>
                  <a:pt x="5176" y="3328"/>
                  <a:pt x="5269" y="3235"/>
                  <a:pt x="5269" y="3097"/>
                </a:cubicBezTo>
                <a:lnTo>
                  <a:pt x="5269" y="231"/>
                </a:lnTo>
                <a:cubicBezTo>
                  <a:pt x="5269" y="93"/>
                  <a:pt x="5176" y="0"/>
                  <a:pt x="50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4"/>
          <p:cNvSpPr/>
          <p:nvPr/>
        </p:nvSpPr>
        <p:spPr>
          <a:xfrm>
            <a:off x="4008042" y="3023985"/>
            <a:ext cx="48209" cy="50141"/>
          </a:xfrm>
          <a:custGeom>
            <a:rect b="b" l="l" r="r" t="t"/>
            <a:pathLst>
              <a:path extrusionOk="0" h="3606" w="3467">
                <a:moveTo>
                  <a:pt x="1757" y="1110"/>
                </a:moveTo>
                <a:cubicBezTo>
                  <a:pt x="2126" y="1110"/>
                  <a:pt x="2404" y="1433"/>
                  <a:pt x="2404" y="1803"/>
                </a:cubicBezTo>
                <a:cubicBezTo>
                  <a:pt x="2404" y="2173"/>
                  <a:pt x="2126" y="2496"/>
                  <a:pt x="1757" y="2496"/>
                </a:cubicBezTo>
                <a:cubicBezTo>
                  <a:pt x="1341" y="2496"/>
                  <a:pt x="1063" y="2173"/>
                  <a:pt x="1063" y="1803"/>
                </a:cubicBezTo>
                <a:cubicBezTo>
                  <a:pt x="1063" y="1433"/>
                  <a:pt x="1341" y="1110"/>
                  <a:pt x="1757" y="1110"/>
                </a:cubicBezTo>
                <a:close/>
                <a:moveTo>
                  <a:pt x="1248" y="1"/>
                </a:moveTo>
                <a:lnTo>
                  <a:pt x="1202" y="740"/>
                </a:lnTo>
                <a:lnTo>
                  <a:pt x="555" y="370"/>
                </a:lnTo>
                <a:lnTo>
                  <a:pt x="0" y="1156"/>
                </a:lnTo>
                <a:lnTo>
                  <a:pt x="740" y="1803"/>
                </a:lnTo>
                <a:lnTo>
                  <a:pt x="0" y="2450"/>
                </a:lnTo>
                <a:lnTo>
                  <a:pt x="555" y="3236"/>
                </a:lnTo>
                <a:lnTo>
                  <a:pt x="1202" y="2866"/>
                </a:lnTo>
                <a:lnTo>
                  <a:pt x="1248" y="3606"/>
                </a:lnTo>
                <a:lnTo>
                  <a:pt x="2219" y="3606"/>
                </a:lnTo>
                <a:lnTo>
                  <a:pt x="2311" y="2866"/>
                </a:lnTo>
                <a:lnTo>
                  <a:pt x="2912" y="3236"/>
                </a:lnTo>
                <a:lnTo>
                  <a:pt x="3467" y="2450"/>
                </a:lnTo>
                <a:lnTo>
                  <a:pt x="2727" y="1803"/>
                </a:lnTo>
                <a:lnTo>
                  <a:pt x="3467" y="1156"/>
                </a:lnTo>
                <a:lnTo>
                  <a:pt x="2912" y="370"/>
                </a:lnTo>
                <a:lnTo>
                  <a:pt x="2311" y="740"/>
                </a:lnTo>
                <a:lnTo>
                  <a:pt x="22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4"/>
          <p:cNvSpPr/>
          <p:nvPr/>
        </p:nvSpPr>
        <p:spPr>
          <a:xfrm>
            <a:off x="4035671" y="3023985"/>
            <a:ext cx="30869" cy="22512"/>
          </a:xfrm>
          <a:custGeom>
            <a:rect b="b" l="l" r="r" t="t"/>
            <a:pathLst>
              <a:path extrusionOk="0" h="1619" w="2220">
                <a:moveTo>
                  <a:pt x="1" y="1"/>
                </a:moveTo>
                <a:lnTo>
                  <a:pt x="1" y="1618"/>
                </a:lnTo>
                <a:lnTo>
                  <a:pt x="2219" y="1618"/>
                </a:lnTo>
                <a:lnTo>
                  <a:pt x="22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4"/>
          <p:cNvSpPr/>
          <p:nvPr/>
        </p:nvSpPr>
        <p:spPr>
          <a:xfrm>
            <a:off x="4042095" y="3029770"/>
            <a:ext cx="9010" cy="12222"/>
          </a:xfrm>
          <a:custGeom>
            <a:rect b="b" l="l" r="r" t="t"/>
            <a:pathLst>
              <a:path extrusionOk="0" h="879" w="648">
                <a:moveTo>
                  <a:pt x="1" y="1"/>
                </a:moveTo>
                <a:lnTo>
                  <a:pt x="1" y="879"/>
                </a:lnTo>
                <a:lnTo>
                  <a:pt x="93" y="879"/>
                </a:lnTo>
                <a:lnTo>
                  <a:pt x="93" y="463"/>
                </a:lnTo>
                <a:lnTo>
                  <a:pt x="509" y="463"/>
                </a:lnTo>
                <a:lnTo>
                  <a:pt x="509" y="879"/>
                </a:lnTo>
                <a:lnTo>
                  <a:pt x="648" y="879"/>
                </a:lnTo>
                <a:lnTo>
                  <a:pt x="648" y="1"/>
                </a:lnTo>
                <a:lnTo>
                  <a:pt x="509" y="1"/>
                </a:lnTo>
                <a:lnTo>
                  <a:pt x="509" y="370"/>
                </a:lnTo>
                <a:lnTo>
                  <a:pt x="93" y="370"/>
                </a:lnTo>
                <a:lnTo>
                  <a:pt x="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4"/>
          <p:cNvSpPr/>
          <p:nvPr/>
        </p:nvSpPr>
        <p:spPr>
          <a:xfrm>
            <a:off x="4053664" y="3029770"/>
            <a:ext cx="10304" cy="12222"/>
          </a:xfrm>
          <a:custGeom>
            <a:rect b="b" l="l" r="r" t="t"/>
            <a:pathLst>
              <a:path extrusionOk="0" h="879" w="741">
                <a:moveTo>
                  <a:pt x="278" y="47"/>
                </a:moveTo>
                <a:cubicBezTo>
                  <a:pt x="509" y="47"/>
                  <a:pt x="602" y="185"/>
                  <a:pt x="602" y="417"/>
                </a:cubicBezTo>
                <a:cubicBezTo>
                  <a:pt x="602" y="648"/>
                  <a:pt x="463" y="786"/>
                  <a:pt x="232" y="786"/>
                </a:cubicBezTo>
                <a:lnTo>
                  <a:pt x="139" y="786"/>
                </a:lnTo>
                <a:lnTo>
                  <a:pt x="139" y="93"/>
                </a:lnTo>
                <a:cubicBezTo>
                  <a:pt x="139" y="93"/>
                  <a:pt x="186" y="47"/>
                  <a:pt x="278" y="47"/>
                </a:cubicBezTo>
                <a:close/>
                <a:moveTo>
                  <a:pt x="1" y="1"/>
                </a:moveTo>
                <a:lnTo>
                  <a:pt x="1" y="879"/>
                </a:lnTo>
                <a:lnTo>
                  <a:pt x="232" y="879"/>
                </a:lnTo>
                <a:cubicBezTo>
                  <a:pt x="371" y="879"/>
                  <a:pt x="509" y="832"/>
                  <a:pt x="602" y="740"/>
                </a:cubicBezTo>
                <a:cubicBezTo>
                  <a:pt x="694" y="648"/>
                  <a:pt x="740" y="555"/>
                  <a:pt x="740" y="417"/>
                </a:cubicBezTo>
                <a:cubicBezTo>
                  <a:pt x="740" y="278"/>
                  <a:pt x="694" y="139"/>
                  <a:pt x="602" y="93"/>
                </a:cubicBezTo>
                <a:cubicBezTo>
                  <a:pt x="555" y="1"/>
                  <a:pt x="417" y="1"/>
                  <a:pt x="2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4"/>
          <p:cNvSpPr/>
          <p:nvPr/>
        </p:nvSpPr>
        <p:spPr>
          <a:xfrm>
            <a:off x="4113442" y="3020773"/>
            <a:ext cx="71347" cy="56566"/>
          </a:xfrm>
          <a:custGeom>
            <a:rect b="b" l="l" r="r" t="t"/>
            <a:pathLst>
              <a:path extrusionOk="0" h="4068" w="5131">
                <a:moveTo>
                  <a:pt x="4483" y="324"/>
                </a:moveTo>
                <a:cubicBezTo>
                  <a:pt x="4668" y="324"/>
                  <a:pt x="4807" y="463"/>
                  <a:pt x="4807" y="694"/>
                </a:cubicBezTo>
                <a:lnTo>
                  <a:pt x="4807" y="3421"/>
                </a:lnTo>
                <a:cubicBezTo>
                  <a:pt x="4807" y="3605"/>
                  <a:pt x="4668" y="3744"/>
                  <a:pt x="4483" y="3744"/>
                </a:cubicBezTo>
                <a:lnTo>
                  <a:pt x="647" y="3744"/>
                </a:lnTo>
                <a:cubicBezTo>
                  <a:pt x="462" y="3744"/>
                  <a:pt x="324" y="3605"/>
                  <a:pt x="324" y="3421"/>
                </a:cubicBezTo>
                <a:lnTo>
                  <a:pt x="324" y="694"/>
                </a:lnTo>
                <a:cubicBezTo>
                  <a:pt x="324" y="463"/>
                  <a:pt x="462" y="324"/>
                  <a:pt x="647" y="324"/>
                </a:cubicBezTo>
                <a:close/>
                <a:moveTo>
                  <a:pt x="647" y="1"/>
                </a:moveTo>
                <a:cubicBezTo>
                  <a:pt x="277" y="1"/>
                  <a:pt x="0" y="324"/>
                  <a:pt x="0" y="694"/>
                </a:cubicBezTo>
                <a:lnTo>
                  <a:pt x="0" y="3421"/>
                </a:lnTo>
                <a:cubicBezTo>
                  <a:pt x="0" y="3744"/>
                  <a:pt x="277" y="4068"/>
                  <a:pt x="647" y="4068"/>
                </a:cubicBezTo>
                <a:lnTo>
                  <a:pt x="4483" y="4068"/>
                </a:lnTo>
                <a:cubicBezTo>
                  <a:pt x="4853" y="4068"/>
                  <a:pt x="5130" y="3744"/>
                  <a:pt x="5130" y="3421"/>
                </a:cubicBezTo>
                <a:lnTo>
                  <a:pt x="5130" y="694"/>
                </a:lnTo>
                <a:cubicBezTo>
                  <a:pt x="5130" y="324"/>
                  <a:pt x="4853" y="1"/>
                  <a:pt x="44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4"/>
          <p:cNvSpPr/>
          <p:nvPr/>
        </p:nvSpPr>
        <p:spPr>
          <a:xfrm>
            <a:off x="4152000" y="3049056"/>
            <a:ext cx="22498" cy="17353"/>
          </a:xfrm>
          <a:custGeom>
            <a:rect b="b" l="l" r="r" t="t"/>
            <a:pathLst>
              <a:path extrusionOk="0" h="1248" w="1618">
                <a:moveTo>
                  <a:pt x="185" y="0"/>
                </a:moveTo>
                <a:cubicBezTo>
                  <a:pt x="93" y="0"/>
                  <a:pt x="0" y="93"/>
                  <a:pt x="0" y="185"/>
                </a:cubicBezTo>
                <a:lnTo>
                  <a:pt x="0" y="1109"/>
                </a:lnTo>
                <a:cubicBezTo>
                  <a:pt x="0" y="1202"/>
                  <a:pt x="93" y="1248"/>
                  <a:pt x="185" y="1248"/>
                </a:cubicBezTo>
                <a:lnTo>
                  <a:pt x="1433" y="1248"/>
                </a:lnTo>
                <a:cubicBezTo>
                  <a:pt x="1525" y="1248"/>
                  <a:pt x="1618" y="1202"/>
                  <a:pt x="1618" y="1109"/>
                </a:cubicBezTo>
                <a:lnTo>
                  <a:pt x="1618" y="185"/>
                </a:lnTo>
                <a:cubicBezTo>
                  <a:pt x="1618" y="93"/>
                  <a:pt x="1525" y="0"/>
                  <a:pt x="14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4"/>
          <p:cNvSpPr/>
          <p:nvPr/>
        </p:nvSpPr>
        <p:spPr>
          <a:xfrm>
            <a:off x="4351857" y="3020773"/>
            <a:ext cx="72000" cy="56566"/>
          </a:xfrm>
          <a:custGeom>
            <a:rect b="b" l="l" r="r" t="t"/>
            <a:pathLst>
              <a:path extrusionOk="0" h="4068" w="5178">
                <a:moveTo>
                  <a:pt x="694" y="1"/>
                </a:moveTo>
                <a:cubicBezTo>
                  <a:pt x="324" y="1"/>
                  <a:pt x="1" y="324"/>
                  <a:pt x="1" y="694"/>
                </a:cubicBezTo>
                <a:lnTo>
                  <a:pt x="324" y="694"/>
                </a:lnTo>
                <a:cubicBezTo>
                  <a:pt x="324" y="463"/>
                  <a:pt x="463" y="324"/>
                  <a:pt x="694" y="324"/>
                </a:cubicBezTo>
                <a:lnTo>
                  <a:pt x="4484" y="324"/>
                </a:lnTo>
                <a:cubicBezTo>
                  <a:pt x="4669" y="324"/>
                  <a:pt x="4854" y="463"/>
                  <a:pt x="4854" y="694"/>
                </a:cubicBezTo>
                <a:lnTo>
                  <a:pt x="4854" y="3421"/>
                </a:lnTo>
                <a:cubicBezTo>
                  <a:pt x="4854" y="3605"/>
                  <a:pt x="4669" y="3744"/>
                  <a:pt x="4484" y="3744"/>
                </a:cubicBezTo>
                <a:lnTo>
                  <a:pt x="3559" y="3744"/>
                </a:lnTo>
                <a:lnTo>
                  <a:pt x="3559" y="4068"/>
                </a:lnTo>
                <a:lnTo>
                  <a:pt x="4484" y="4068"/>
                </a:lnTo>
                <a:cubicBezTo>
                  <a:pt x="4854" y="4068"/>
                  <a:pt x="5177" y="3744"/>
                  <a:pt x="5177" y="3421"/>
                </a:cubicBezTo>
                <a:lnTo>
                  <a:pt x="5177" y="694"/>
                </a:lnTo>
                <a:cubicBezTo>
                  <a:pt x="5177" y="324"/>
                  <a:pt x="4854" y="1"/>
                  <a:pt x="44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4"/>
          <p:cNvSpPr/>
          <p:nvPr/>
        </p:nvSpPr>
        <p:spPr>
          <a:xfrm>
            <a:off x="4351857" y="3034915"/>
            <a:ext cx="41785" cy="41785"/>
          </a:xfrm>
          <a:custGeom>
            <a:rect b="b" l="l" r="r" t="t"/>
            <a:pathLst>
              <a:path extrusionOk="0" h="3005" w="3005">
                <a:moveTo>
                  <a:pt x="1" y="0"/>
                </a:moveTo>
                <a:lnTo>
                  <a:pt x="1" y="416"/>
                </a:lnTo>
                <a:cubicBezTo>
                  <a:pt x="1387" y="416"/>
                  <a:pt x="2543" y="1572"/>
                  <a:pt x="2543" y="3004"/>
                </a:cubicBezTo>
                <a:lnTo>
                  <a:pt x="3005" y="3004"/>
                </a:lnTo>
                <a:cubicBezTo>
                  <a:pt x="3005" y="1341"/>
                  <a:pt x="1665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4"/>
          <p:cNvSpPr/>
          <p:nvPr/>
        </p:nvSpPr>
        <p:spPr>
          <a:xfrm>
            <a:off x="4351857" y="3049056"/>
            <a:ext cx="27657" cy="27643"/>
          </a:xfrm>
          <a:custGeom>
            <a:rect b="b" l="l" r="r" t="t"/>
            <a:pathLst>
              <a:path extrusionOk="0" h="1988" w="1989">
                <a:moveTo>
                  <a:pt x="1" y="0"/>
                </a:moveTo>
                <a:lnTo>
                  <a:pt x="1" y="416"/>
                </a:lnTo>
                <a:cubicBezTo>
                  <a:pt x="833" y="416"/>
                  <a:pt x="1526" y="1109"/>
                  <a:pt x="1526" y="1987"/>
                </a:cubicBezTo>
                <a:lnTo>
                  <a:pt x="1988" y="1987"/>
                </a:lnTo>
                <a:cubicBezTo>
                  <a:pt x="1988" y="878"/>
                  <a:pt x="1110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4"/>
          <p:cNvSpPr/>
          <p:nvPr/>
        </p:nvSpPr>
        <p:spPr>
          <a:xfrm>
            <a:off x="4351857" y="3064477"/>
            <a:ext cx="11583" cy="12222"/>
          </a:xfrm>
          <a:custGeom>
            <a:rect b="b" l="l" r="r" t="t"/>
            <a:pathLst>
              <a:path extrusionOk="0" h="879" w="833">
                <a:moveTo>
                  <a:pt x="1" y="0"/>
                </a:moveTo>
                <a:lnTo>
                  <a:pt x="1" y="878"/>
                </a:lnTo>
                <a:lnTo>
                  <a:pt x="833" y="878"/>
                </a:lnTo>
                <a:cubicBezTo>
                  <a:pt x="833" y="416"/>
                  <a:pt x="463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4"/>
          <p:cNvSpPr/>
          <p:nvPr/>
        </p:nvSpPr>
        <p:spPr>
          <a:xfrm>
            <a:off x="4470105" y="3020134"/>
            <a:ext cx="25724" cy="25710"/>
          </a:xfrm>
          <a:custGeom>
            <a:rect b="b" l="l" r="r" t="t"/>
            <a:pathLst>
              <a:path extrusionOk="0" h="1849" w="185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572"/>
                </a:lnTo>
                <a:cubicBezTo>
                  <a:pt x="1" y="1710"/>
                  <a:pt x="93" y="1849"/>
                  <a:pt x="232" y="1849"/>
                </a:cubicBezTo>
                <a:cubicBezTo>
                  <a:pt x="370" y="1849"/>
                  <a:pt x="463" y="1710"/>
                  <a:pt x="463" y="1572"/>
                </a:cubicBezTo>
                <a:lnTo>
                  <a:pt x="463" y="462"/>
                </a:lnTo>
                <a:lnTo>
                  <a:pt x="1618" y="462"/>
                </a:lnTo>
                <a:cubicBezTo>
                  <a:pt x="1757" y="462"/>
                  <a:pt x="1849" y="324"/>
                  <a:pt x="1849" y="231"/>
                </a:cubicBezTo>
                <a:cubicBezTo>
                  <a:pt x="1849" y="93"/>
                  <a:pt x="1757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4"/>
          <p:cNvSpPr/>
          <p:nvPr/>
        </p:nvSpPr>
        <p:spPr>
          <a:xfrm>
            <a:off x="4500960" y="3020134"/>
            <a:ext cx="25710" cy="25710"/>
          </a:xfrm>
          <a:custGeom>
            <a:rect b="b" l="l" r="r" t="t"/>
            <a:pathLst>
              <a:path extrusionOk="0" h="1849" w="1849">
                <a:moveTo>
                  <a:pt x="231" y="0"/>
                </a:moveTo>
                <a:cubicBezTo>
                  <a:pt x="93" y="0"/>
                  <a:pt x="0" y="93"/>
                  <a:pt x="0" y="231"/>
                </a:cubicBezTo>
                <a:cubicBezTo>
                  <a:pt x="0" y="324"/>
                  <a:pt x="93" y="462"/>
                  <a:pt x="231" y="462"/>
                </a:cubicBezTo>
                <a:lnTo>
                  <a:pt x="1387" y="462"/>
                </a:lnTo>
                <a:lnTo>
                  <a:pt x="1387" y="1572"/>
                </a:lnTo>
                <a:cubicBezTo>
                  <a:pt x="1387" y="1710"/>
                  <a:pt x="1479" y="1849"/>
                  <a:pt x="1618" y="1849"/>
                </a:cubicBez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4"/>
          <p:cNvSpPr/>
          <p:nvPr/>
        </p:nvSpPr>
        <p:spPr>
          <a:xfrm>
            <a:off x="4500960" y="3052908"/>
            <a:ext cx="25710" cy="25724"/>
          </a:xfrm>
          <a:custGeom>
            <a:rect b="b" l="l" r="r" t="t"/>
            <a:pathLst>
              <a:path extrusionOk="0" h="1850" w="1849">
                <a:moveTo>
                  <a:pt x="1618" y="0"/>
                </a:moveTo>
                <a:cubicBezTo>
                  <a:pt x="1479" y="0"/>
                  <a:pt x="1387" y="93"/>
                  <a:pt x="1387" y="231"/>
                </a:cubicBezTo>
                <a:lnTo>
                  <a:pt x="1387" y="1341"/>
                </a:lnTo>
                <a:lnTo>
                  <a:pt x="231" y="1341"/>
                </a:lnTo>
                <a:cubicBezTo>
                  <a:pt x="93" y="1341"/>
                  <a:pt x="0" y="1479"/>
                  <a:pt x="0" y="1618"/>
                </a:cubicBezTo>
                <a:cubicBezTo>
                  <a:pt x="0" y="1710"/>
                  <a:pt x="93" y="1849"/>
                  <a:pt x="231" y="1849"/>
                </a:cubicBezTo>
                <a:lnTo>
                  <a:pt x="1618" y="1849"/>
                </a:ln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4"/>
          <p:cNvSpPr/>
          <p:nvPr/>
        </p:nvSpPr>
        <p:spPr>
          <a:xfrm>
            <a:off x="4470105" y="3052908"/>
            <a:ext cx="25724" cy="25724"/>
          </a:xfrm>
          <a:custGeom>
            <a:rect b="b" l="l" r="r" t="t"/>
            <a:pathLst>
              <a:path extrusionOk="0" h="1850" w="185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618"/>
                </a:lnTo>
                <a:cubicBezTo>
                  <a:pt x="1" y="1710"/>
                  <a:pt x="93" y="1849"/>
                  <a:pt x="232" y="1849"/>
                </a:cubicBezTo>
                <a:lnTo>
                  <a:pt x="1618" y="1849"/>
                </a:lnTo>
                <a:cubicBezTo>
                  <a:pt x="1757" y="1849"/>
                  <a:pt x="1849" y="1710"/>
                  <a:pt x="1849" y="1618"/>
                </a:cubicBezTo>
                <a:cubicBezTo>
                  <a:pt x="1849" y="1479"/>
                  <a:pt x="1757" y="1341"/>
                  <a:pt x="1618" y="1341"/>
                </a:cubicBezTo>
                <a:lnTo>
                  <a:pt x="463" y="1341"/>
                </a:lnTo>
                <a:lnTo>
                  <a:pt x="463" y="231"/>
                </a:lnTo>
                <a:cubicBezTo>
                  <a:pt x="463" y="93"/>
                  <a:pt x="370" y="0"/>
                  <a:pt x="23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4"/>
          <p:cNvSpPr/>
          <p:nvPr/>
        </p:nvSpPr>
        <p:spPr>
          <a:xfrm>
            <a:off x="3314613" y="3462925"/>
            <a:ext cx="12876" cy="44357"/>
          </a:xfrm>
          <a:custGeom>
            <a:rect b="b" l="l" r="r" t="t"/>
            <a:pathLst>
              <a:path extrusionOk="0" h="3190" w="926">
                <a:moveTo>
                  <a:pt x="1" y="0"/>
                </a:moveTo>
                <a:lnTo>
                  <a:pt x="1" y="2866"/>
                </a:lnTo>
                <a:lnTo>
                  <a:pt x="925" y="3189"/>
                </a:lnTo>
                <a:lnTo>
                  <a:pt x="9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4"/>
          <p:cNvSpPr/>
          <p:nvPr/>
        </p:nvSpPr>
        <p:spPr>
          <a:xfrm>
            <a:off x="3331967" y="3441066"/>
            <a:ext cx="48862" cy="66216"/>
          </a:xfrm>
          <a:custGeom>
            <a:rect b="b" l="l" r="r" t="t"/>
            <a:pathLst>
              <a:path extrusionOk="0" h="4762" w="3514">
                <a:moveTo>
                  <a:pt x="1202" y="1"/>
                </a:moveTo>
                <a:lnTo>
                  <a:pt x="1" y="1572"/>
                </a:lnTo>
                <a:lnTo>
                  <a:pt x="1" y="4438"/>
                </a:lnTo>
                <a:lnTo>
                  <a:pt x="694" y="4761"/>
                </a:lnTo>
                <a:lnTo>
                  <a:pt x="2774" y="4761"/>
                </a:lnTo>
                <a:lnTo>
                  <a:pt x="3513" y="2635"/>
                </a:lnTo>
                <a:lnTo>
                  <a:pt x="3513" y="1572"/>
                </a:lnTo>
                <a:lnTo>
                  <a:pt x="1757" y="1572"/>
                </a:lnTo>
                <a:lnTo>
                  <a:pt x="1757" y="278"/>
                </a:lnTo>
                <a:lnTo>
                  <a:pt x="152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4"/>
          <p:cNvSpPr/>
          <p:nvPr/>
        </p:nvSpPr>
        <p:spPr>
          <a:xfrm>
            <a:off x="3650085" y="3441066"/>
            <a:ext cx="12862" cy="44357"/>
          </a:xfrm>
          <a:custGeom>
            <a:rect b="b" l="l" r="r" t="t"/>
            <a:pathLst>
              <a:path extrusionOk="0" h="3190" w="925">
                <a:moveTo>
                  <a:pt x="0" y="1"/>
                </a:moveTo>
                <a:lnTo>
                  <a:pt x="0" y="3190"/>
                </a:lnTo>
                <a:lnTo>
                  <a:pt x="925" y="3190"/>
                </a:lnTo>
                <a:lnTo>
                  <a:pt x="925" y="278"/>
                </a:lnTo>
                <a:lnTo>
                  <a:pt x="0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4"/>
          <p:cNvSpPr/>
          <p:nvPr/>
        </p:nvSpPr>
        <p:spPr>
          <a:xfrm>
            <a:off x="3597385" y="3441066"/>
            <a:ext cx="48209" cy="66216"/>
          </a:xfrm>
          <a:custGeom>
            <a:rect b="b" l="l" r="r" t="t"/>
            <a:pathLst>
              <a:path extrusionOk="0" h="4762" w="3467">
                <a:moveTo>
                  <a:pt x="694" y="1"/>
                </a:moveTo>
                <a:lnTo>
                  <a:pt x="1" y="2081"/>
                </a:lnTo>
                <a:lnTo>
                  <a:pt x="1" y="3190"/>
                </a:lnTo>
                <a:lnTo>
                  <a:pt x="1711" y="3190"/>
                </a:lnTo>
                <a:lnTo>
                  <a:pt x="1711" y="4484"/>
                </a:lnTo>
                <a:lnTo>
                  <a:pt x="1942" y="4761"/>
                </a:lnTo>
                <a:lnTo>
                  <a:pt x="2265" y="4761"/>
                </a:lnTo>
                <a:lnTo>
                  <a:pt x="3467" y="3190"/>
                </a:lnTo>
                <a:lnTo>
                  <a:pt x="3467" y="278"/>
                </a:lnTo>
                <a:lnTo>
                  <a:pt x="2774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4"/>
          <p:cNvSpPr/>
          <p:nvPr/>
        </p:nvSpPr>
        <p:spPr>
          <a:xfrm>
            <a:off x="3879504" y="3448783"/>
            <a:ext cx="61710" cy="50141"/>
          </a:xfrm>
          <a:custGeom>
            <a:rect b="b" l="l" r="r" t="t"/>
            <a:pathLst>
              <a:path extrusionOk="0" h="3606" w="4438">
                <a:moveTo>
                  <a:pt x="2497" y="0"/>
                </a:moveTo>
                <a:lnTo>
                  <a:pt x="2497" y="740"/>
                </a:lnTo>
                <a:cubicBezTo>
                  <a:pt x="2497" y="740"/>
                  <a:pt x="1249" y="1063"/>
                  <a:pt x="648" y="2034"/>
                </a:cubicBezTo>
                <a:cubicBezTo>
                  <a:pt x="509" y="2265"/>
                  <a:pt x="371" y="2542"/>
                  <a:pt x="278" y="2820"/>
                </a:cubicBezTo>
                <a:cubicBezTo>
                  <a:pt x="186" y="2958"/>
                  <a:pt x="140" y="3097"/>
                  <a:pt x="140" y="3236"/>
                </a:cubicBezTo>
                <a:cubicBezTo>
                  <a:pt x="93" y="3328"/>
                  <a:pt x="1" y="3605"/>
                  <a:pt x="1" y="3605"/>
                </a:cubicBezTo>
                <a:cubicBezTo>
                  <a:pt x="602" y="2820"/>
                  <a:pt x="1526" y="2219"/>
                  <a:pt x="2497" y="2034"/>
                </a:cubicBezTo>
                <a:lnTo>
                  <a:pt x="2497" y="2820"/>
                </a:lnTo>
                <a:lnTo>
                  <a:pt x="4438" y="1433"/>
                </a:lnTo>
                <a:lnTo>
                  <a:pt x="2497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4"/>
          <p:cNvSpPr/>
          <p:nvPr/>
        </p:nvSpPr>
        <p:spPr>
          <a:xfrm>
            <a:off x="4157785" y="3446211"/>
            <a:ext cx="44357" cy="5798"/>
          </a:xfrm>
          <a:custGeom>
            <a:rect b="b" l="l" r="r" t="t"/>
            <a:pathLst>
              <a:path extrusionOk="0" h="417" w="3190">
                <a:moveTo>
                  <a:pt x="0" y="0"/>
                </a:moveTo>
                <a:lnTo>
                  <a:pt x="0" y="416"/>
                </a:lnTo>
                <a:lnTo>
                  <a:pt x="3189" y="416"/>
                </a:lnTo>
                <a:lnTo>
                  <a:pt x="3189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4"/>
          <p:cNvSpPr/>
          <p:nvPr/>
        </p:nvSpPr>
        <p:spPr>
          <a:xfrm>
            <a:off x="4157785" y="3461631"/>
            <a:ext cx="44357" cy="5159"/>
          </a:xfrm>
          <a:custGeom>
            <a:rect b="b" l="l" r="r" t="t"/>
            <a:pathLst>
              <a:path extrusionOk="0" h="371" w="3190">
                <a:moveTo>
                  <a:pt x="0" y="1"/>
                </a:moveTo>
                <a:lnTo>
                  <a:pt x="0" y="370"/>
                </a:lnTo>
                <a:lnTo>
                  <a:pt x="3189" y="370"/>
                </a:lnTo>
                <a:lnTo>
                  <a:pt x="318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4"/>
          <p:cNvSpPr/>
          <p:nvPr/>
        </p:nvSpPr>
        <p:spPr>
          <a:xfrm>
            <a:off x="4157785" y="3479624"/>
            <a:ext cx="25710" cy="5159"/>
          </a:xfrm>
          <a:custGeom>
            <a:rect b="b" l="l" r="r" t="t"/>
            <a:pathLst>
              <a:path extrusionOk="0" h="371" w="1849">
                <a:moveTo>
                  <a:pt x="0" y="1"/>
                </a:moveTo>
                <a:lnTo>
                  <a:pt x="0" y="371"/>
                </a:lnTo>
                <a:lnTo>
                  <a:pt x="1849" y="371"/>
                </a:lnTo>
                <a:lnTo>
                  <a:pt x="184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4"/>
          <p:cNvSpPr/>
          <p:nvPr/>
        </p:nvSpPr>
        <p:spPr>
          <a:xfrm>
            <a:off x="4191198" y="3479624"/>
            <a:ext cx="39852" cy="5159"/>
          </a:xfrm>
          <a:custGeom>
            <a:rect b="b" l="l" r="r" t="t"/>
            <a:pathLst>
              <a:path extrusionOk="0" h="371" w="2866">
                <a:moveTo>
                  <a:pt x="0" y="1"/>
                </a:moveTo>
                <a:lnTo>
                  <a:pt x="0" y="371"/>
                </a:lnTo>
                <a:lnTo>
                  <a:pt x="2866" y="371"/>
                </a:lnTo>
                <a:lnTo>
                  <a:pt x="286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4"/>
          <p:cNvSpPr/>
          <p:nvPr/>
        </p:nvSpPr>
        <p:spPr>
          <a:xfrm>
            <a:off x="4207912" y="3462271"/>
            <a:ext cx="5784" cy="39866"/>
          </a:xfrm>
          <a:custGeom>
            <a:rect b="b" l="l" r="r" t="t"/>
            <a:pathLst>
              <a:path extrusionOk="0" h="2867" w="416">
                <a:moveTo>
                  <a:pt x="0" y="1"/>
                </a:moveTo>
                <a:lnTo>
                  <a:pt x="0" y="2866"/>
                </a:lnTo>
                <a:lnTo>
                  <a:pt x="416" y="2866"/>
                </a:lnTo>
                <a:lnTo>
                  <a:pt x="41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4"/>
          <p:cNvSpPr/>
          <p:nvPr/>
        </p:nvSpPr>
        <p:spPr>
          <a:xfrm>
            <a:off x="4446967" y="3465497"/>
            <a:ext cx="18007" cy="17353"/>
          </a:xfrm>
          <a:custGeom>
            <a:rect b="b" l="l" r="r" t="t"/>
            <a:pathLst>
              <a:path extrusionOk="0" h="1248" w="1295">
                <a:moveTo>
                  <a:pt x="648" y="0"/>
                </a:moveTo>
                <a:cubicBezTo>
                  <a:pt x="324" y="0"/>
                  <a:pt x="1" y="277"/>
                  <a:pt x="1" y="601"/>
                </a:cubicBezTo>
                <a:cubicBezTo>
                  <a:pt x="1" y="971"/>
                  <a:pt x="324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4"/>
          <p:cNvSpPr/>
          <p:nvPr/>
        </p:nvSpPr>
        <p:spPr>
          <a:xfrm>
            <a:off x="4477822" y="3465497"/>
            <a:ext cx="18007" cy="17353"/>
          </a:xfrm>
          <a:custGeom>
            <a:rect b="b" l="l" r="r" t="t"/>
            <a:pathLst>
              <a:path extrusionOk="0" h="1248" w="1295">
                <a:moveTo>
                  <a:pt x="647" y="0"/>
                </a:moveTo>
                <a:cubicBezTo>
                  <a:pt x="324" y="0"/>
                  <a:pt x="0" y="277"/>
                  <a:pt x="0" y="601"/>
                </a:cubicBezTo>
                <a:cubicBezTo>
                  <a:pt x="0" y="971"/>
                  <a:pt x="324" y="1248"/>
                  <a:pt x="647" y="1248"/>
                </a:cubicBezTo>
                <a:cubicBezTo>
                  <a:pt x="1017" y="1248"/>
                  <a:pt x="1294" y="971"/>
                  <a:pt x="1294" y="601"/>
                </a:cubicBezTo>
                <a:cubicBezTo>
                  <a:pt x="1294" y="277"/>
                  <a:pt x="1017" y="0"/>
                  <a:pt x="647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4"/>
          <p:cNvSpPr/>
          <p:nvPr/>
        </p:nvSpPr>
        <p:spPr>
          <a:xfrm>
            <a:off x="4508663" y="3465497"/>
            <a:ext cx="18007" cy="17353"/>
          </a:xfrm>
          <a:custGeom>
            <a:rect b="b" l="l" r="r" t="t"/>
            <a:pathLst>
              <a:path extrusionOk="0" h="1248" w="1295">
                <a:moveTo>
                  <a:pt x="648" y="0"/>
                </a:moveTo>
                <a:cubicBezTo>
                  <a:pt x="278" y="0"/>
                  <a:pt x="1" y="277"/>
                  <a:pt x="1" y="601"/>
                </a:cubicBezTo>
                <a:cubicBezTo>
                  <a:pt x="1" y="971"/>
                  <a:pt x="278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4"/>
          <p:cNvSpPr/>
          <p:nvPr/>
        </p:nvSpPr>
        <p:spPr>
          <a:xfrm>
            <a:off x="1669429" y="3657650"/>
            <a:ext cx="2997348" cy="5145"/>
          </a:xfrm>
          <a:custGeom>
            <a:rect b="b" l="l" r="r" t="t"/>
            <a:pathLst>
              <a:path extrusionOk="0" h="370" w="215559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4"/>
          <p:cNvSpPr/>
          <p:nvPr/>
        </p:nvSpPr>
        <p:spPr>
          <a:xfrm>
            <a:off x="1669429" y="3766902"/>
            <a:ext cx="171602" cy="171602"/>
          </a:xfrm>
          <a:custGeom>
            <a:rect b="b" l="l" r="r" t="t"/>
            <a:pathLst>
              <a:path extrusionOk="0" h="12341" w="12341">
                <a:moveTo>
                  <a:pt x="6194" y="0"/>
                </a:moveTo>
                <a:cubicBezTo>
                  <a:pt x="2774" y="0"/>
                  <a:pt x="0" y="2773"/>
                  <a:pt x="0" y="6193"/>
                </a:cubicBezTo>
                <a:cubicBezTo>
                  <a:pt x="0" y="9567"/>
                  <a:pt x="2774" y="12340"/>
                  <a:pt x="6194" y="12340"/>
                </a:cubicBezTo>
                <a:cubicBezTo>
                  <a:pt x="9567" y="12340"/>
                  <a:pt x="12340" y="9567"/>
                  <a:pt x="12340" y="6193"/>
                </a:cubicBezTo>
                <a:cubicBezTo>
                  <a:pt x="12340" y="2773"/>
                  <a:pt x="9567" y="0"/>
                  <a:pt x="61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4"/>
          <p:cNvSpPr/>
          <p:nvPr/>
        </p:nvSpPr>
        <p:spPr>
          <a:xfrm>
            <a:off x="1729833" y="3793891"/>
            <a:ext cx="51435" cy="50781"/>
          </a:xfrm>
          <a:custGeom>
            <a:rect b="b" l="l" r="r" t="t"/>
            <a:pathLst>
              <a:path extrusionOk="0" h="3652" w="3699">
                <a:moveTo>
                  <a:pt x="1850" y="0"/>
                </a:moveTo>
                <a:cubicBezTo>
                  <a:pt x="833" y="0"/>
                  <a:pt x="1" y="832"/>
                  <a:pt x="1" y="1849"/>
                </a:cubicBezTo>
                <a:cubicBezTo>
                  <a:pt x="1" y="2866"/>
                  <a:pt x="833" y="3651"/>
                  <a:pt x="1850" y="3651"/>
                </a:cubicBezTo>
                <a:cubicBezTo>
                  <a:pt x="2866" y="3651"/>
                  <a:pt x="3698" y="2866"/>
                  <a:pt x="3698" y="1849"/>
                </a:cubicBezTo>
                <a:cubicBezTo>
                  <a:pt x="3698" y="832"/>
                  <a:pt x="2866" y="0"/>
                  <a:pt x="18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4"/>
          <p:cNvSpPr/>
          <p:nvPr/>
        </p:nvSpPr>
        <p:spPr>
          <a:xfrm>
            <a:off x="1706709" y="3856867"/>
            <a:ext cx="97043" cy="43078"/>
          </a:xfrm>
          <a:custGeom>
            <a:rect b="b" l="l" r="r" t="t"/>
            <a:pathLst>
              <a:path extrusionOk="0" h="3098" w="6979">
                <a:moveTo>
                  <a:pt x="3513" y="0"/>
                </a:moveTo>
                <a:cubicBezTo>
                  <a:pt x="1710" y="0"/>
                  <a:pt x="231" y="1341"/>
                  <a:pt x="0" y="3097"/>
                </a:cubicBezTo>
                <a:lnTo>
                  <a:pt x="6979" y="3097"/>
                </a:lnTo>
                <a:cubicBezTo>
                  <a:pt x="6794" y="1341"/>
                  <a:pt x="5315" y="0"/>
                  <a:pt x="35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4"/>
          <p:cNvSpPr/>
          <p:nvPr/>
        </p:nvSpPr>
        <p:spPr>
          <a:xfrm>
            <a:off x="4034392" y="3781029"/>
            <a:ext cx="634958" cy="143333"/>
          </a:xfrm>
          <a:custGeom>
            <a:rect b="b" l="l" r="r" t="t"/>
            <a:pathLst>
              <a:path extrusionOk="0" h="10308" w="45664">
                <a:moveTo>
                  <a:pt x="878" y="1"/>
                </a:moveTo>
                <a:cubicBezTo>
                  <a:pt x="370" y="1"/>
                  <a:pt x="0" y="417"/>
                  <a:pt x="0" y="925"/>
                </a:cubicBezTo>
                <a:lnTo>
                  <a:pt x="0" y="9383"/>
                </a:lnTo>
                <a:cubicBezTo>
                  <a:pt x="0" y="9891"/>
                  <a:pt x="370" y="10307"/>
                  <a:pt x="878" y="10307"/>
                </a:cubicBezTo>
                <a:lnTo>
                  <a:pt x="44739" y="10307"/>
                </a:lnTo>
                <a:cubicBezTo>
                  <a:pt x="45247" y="10307"/>
                  <a:pt x="45663" y="9891"/>
                  <a:pt x="45663" y="9383"/>
                </a:cubicBezTo>
                <a:lnTo>
                  <a:pt x="45663" y="925"/>
                </a:lnTo>
                <a:cubicBezTo>
                  <a:pt x="45663" y="417"/>
                  <a:pt x="45247" y="1"/>
                  <a:pt x="447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4"/>
          <p:cNvSpPr/>
          <p:nvPr/>
        </p:nvSpPr>
        <p:spPr>
          <a:xfrm>
            <a:off x="3214358" y="3547745"/>
            <a:ext cx="266072" cy="5798"/>
          </a:xfrm>
          <a:custGeom>
            <a:rect b="b" l="l" r="r" t="t"/>
            <a:pathLst>
              <a:path extrusionOk="0" h="417" w="19135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4"/>
          <p:cNvSpPr/>
          <p:nvPr/>
        </p:nvSpPr>
        <p:spPr>
          <a:xfrm>
            <a:off x="3497130" y="3547745"/>
            <a:ext cx="266072" cy="5798"/>
          </a:xfrm>
          <a:custGeom>
            <a:rect b="b" l="l" r="r" t="t"/>
            <a:pathLst>
              <a:path extrusionOk="0" h="417" w="19135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4"/>
          <p:cNvSpPr/>
          <p:nvPr/>
        </p:nvSpPr>
        <p:spPr>
          <a:xfrm>
            <a:off x="2907822" y="2018876"/>
            <a:ext cx="520561" cy="520561"/>
          </a:xfrm>
          <a:custGeom>
            <a:rect b="b" l="l" r="r" t="t"/>
            <a:pathLst>
              <a:path extrusionOk="0" h="37437" w="37437">
                <a:moveTo>
                  <a:pt x="18718" y="0"/>
                </a:moveTo>
                <a:cubicBezTo>
                  <a:pt x="8366" y="0"/>
                  <a:pt x="0" y="8366"/>
                  <a:pt x="0" y="18719"/>
                </a:cubicBezTo>
                <a:cubicBezTo>
                  <a:pt x="0" y="29071"/>
                  <a:pt x="8366" y="37437"/>
                  <a:pt x="18718" y="37437"/>
                </a:cubicBezTo>
                <a:cubicBezTo>
                  <a:pt x="29071" y="37437"/>
                  <a:pt x="37436" y="29071"/>
                  <a:pt x="37436" y="18719"/>
                </a:cubicBezTo>
                <a:cubicBezTo>
                  <a:pt x="37436" y="8366"/>
                  <a:pt x="29071" y="0"/>
                  <a:pt x="18718" y="0"/>
                </a:cubicBezTo>
                <a:close/>
              </a:path>
            </a:pathLst>
          </a:custGeom>
          <a:solidFill>
            <a:srgbClr val="1B1464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4"/>
          <p:cNvSpPr/>
          <p:nvPr/>
        </p:nvSpPr>
        <p:spPr>
          <a:xfrm>
            <a:off x="3080050" y="2162181"/>
            <a:ext cx="234577" cy="234591"/>
          </a:xfrm>
          <a:custGeom>
            <a:rect b="b" l="l" r="r" t="t"/>
            <a:pathLst>
              <a:path extrusionOk="0" h="16871" w="16870">
                <a:moveTo>
                  <a:pt x="1" y="1"/>
                </a:moveTo>
                <a:lnTo>
                  <a:pt x="1" y="16870"/>
                </a:lnTo>
                <a:lnTo>
                  <a:pt x="16870" y="8413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4"/>
          <p:cNvSpPr txBox="1"/>
          <p:nvPr/>
        </p:nvSpPr>
        <p:spPr>
          <a:xfrm>
            <a:off x="3989175" y="3716338"/>
            <a:ext cx="7254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SUBSCRIBE 2.0 M</a:t>
            </a:r>
            <a:endParaRPr b="1" sz="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6" name="Google Shape;616;p44"/>
          <p:cNvSpPr txBox="1"/>
          <p:nvPr/>
        </p:nvSpPr>
        <p:spPr>
          <a:xfrm>
            <a:off x="1596825" y="32429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 Sit Amet - Lorem Ipsum Dolor Sit</a:t>
            </a:r>
            <a:endParaRPr b="1" sz="5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7" name="Google Shape;617;p44"/>
          <p:cNvSpPr txBox="1"/>
          <p:nvPr/>
        </p:nvSpPr>
        <p:spPr>
          <a:xfrm>
            <a:off x="1596825" y="33738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300 views</a:t>
            </a:r>
            <a:endParaRPr sz="500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8" name="Google Shape;618;p44"/>
          <p:cNvSpPr txBox="1"/>
          <p:nvPr/>
        </p:nvSpPr>
        <p:spPr>
          <a:xfrm>
            <a:off x="1596825" y="3106038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#loremipsum	#loremipsum</a:t>
            </a:r>
            <a:endParaRPr b="1" sz="400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9" name="Google Shape;619;p44"/>
          <p:cNvSpPr txBox="1"/>
          <p:nvPr/>
        </p:nvSpPr>
        <p:spPr>
          <a:xfrm>
            <a:off x="1803750" y="36897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</a:t>
            </a:r>
            <a:endParaRPr b="1" sz="5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Sit Amet</a:t>
            </a:r>
            <a:endParaRPr sz="5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20" name="Google Shape;620;p44"/>
          <p:cNvSpPr txBox="1"/>
          <p:nvPr/>
        </p:nvSpPr>
        <p:spPr>
          <a:xfrm>
            <a:off x="2223950" y="2926300"/>
            <a:ext cx="544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0:50 / 2:50</a:t>
            </a:r>
            <a:endParaRPr b="1" sz="4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5"/>
          <p:cNvSpPr/>
          <p:nvPr/>
        </p:nvSpPr>
        <p:spPr>
          <a:xfrm>
            <a:off x="0" y="3091250"/>
            <a:ext cx="2637600" cy="5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5"/>
          <p:cNvSpPr/>
          <p:nvPr/>
        </p:nvSpPr>
        <p:spPr>
          <a:xfrm>
            <a:off x="0" y="1581150"/>
            <a:ext cx="2637600" cy="51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MAP</a:t>
            </a:r>
            <a:endParaRPr/>
          </a:p>
        </p:txBody>
      </p:sp>
      <p:grpSp>
        <p:nvGrpSpPr>
          <p:cNvPr id="628" name="Google Shape;628;p45"/>
          <p:cNvGrpSpPr/>
          <p:nvPr/>
        </p:nvGrpSpPr>
        <p:grpSpPr>
          <a:xfrm>
            <a:off x="3246650" y="1457163"/>
            <a:ext cx="5216653" cy="2779101"/>
            <a:chOff x="233350" y="949250"/>
            <a:chExt cx="7137300" cy="3802300"/>
          </a:xfrm>
        </p:grpSpPr>
        <p:sp>
          <p:nvSpPr>
            <p:cNvPr id="629" name="Google Shape;629;p45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5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5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5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5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5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5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5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5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5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5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5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5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5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5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5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5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5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5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5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5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5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5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5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5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5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5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5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5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5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5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45"/>
          <p:cNvSpPr txBox="1"/>
          <p:nvPr/>
        </p:nvSpPr>
        <p:spPr>
          <a:xfrm>
            <a:off x="711275" y="3602200"/>
            <a:ext cx="1895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Saturn is a gas giant and has several rings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81" name="Google Shape;681;p45"/>
          <p:cNvSpPr txBox="1"/>
          <p:nvPr/>
        </p:nvSpPr>
        <p:spPr>
          <a:xfrm>
            <a:off x="680375" y="3091250"/>
            <a:ext cx="19575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Saturn</a:t>
            </a:r>
            <a:endParaRPr b="1" sz="2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82" name="Google Shape;682;p45"/>
          <p:cNvSpPr txBox="1"/>
          <p:nvPr/>
        </p:nvSpPr>
        <p:spPr>
          <a:xfrm>
            <a:off x="711275" y="2088650"/>
            <a:ext cx="1895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Despite being red, Mars is a cold place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83" name="Google Shape;683;p45"/>
          <p:cNvSpPr txBox="1"/>
          <p:nvPr/>
        </p:nvSpPr>
        <p:spPr>
          <a:xfrm>
            <a:off x="680375" y="1577750"/>
            <a:ext cx="19575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Mars</a:t>
            </a:r>
            <a:endParaRPr b="1" sz="22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84" name="Google Shape;684;p45"/>
          <p:cNvSpPr/>
          <p:nvPr/>
        </p:nvSpPr>
        <p:spPr>
          <a:xfrm flipH="1">
            <a:off x="2434368" y="1829900"/>
            <a:ext cx="1680434" cy="303697"/>
          </a:xfrm>
          <a:custGeom>
            <a:rect b="b" l="l" r="r" t="t"/>
            <a:pathLst>
              <a:path extrusionOk="0" h="28205" w="159132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sp>
      <p:cxnSp>
        <p:nvCxnSpPr>
          <p:cNvPr id="685" name="Google Shape;685;p45"/>
          <p:cNvCxnSpPr/>
          <p:nvPr/>
        </p:nvCxnSpPr>
        <p:spPr>
          <a:xfrm>
            <a:off x="2409825" y="3371775"/>
            <a:ext cx="350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6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691" name="Google Shape;691;p46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6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693" name="Google Shape;693;p46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6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695" name="Google Shape;695;p46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6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697" name="Google Shape;697;p46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farthest planet from the Sun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6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</a:t>
            </a:r>
            <a:endParaRPr/>
          </a:p>
        </p:txBody>
      </p:sp>
      <p:sp>
        <p:nvSpPr>
          <p:cNvPr id="699" name="Google Shape;699;p46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biggest planet in the Solar System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6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701" name="Google Shape;701;p46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the ringed one and a gas giant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6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7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" name="Google Shape;712;p48"/>
          <p:cNvPicPr preferRelativeResize="0"/>
          <p:nvPr/>
        </p:nvPicPr>
        <p:blipFill rotWithShape="1">
          <a:blip r:embed="rId3">
            <a:alphaModFix/>
          </a:blip>
          <a:srcRect b="20621" l="19480" r="24168" t="1533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48"/>
          <p:cNvSpPr/>
          <p:nvPr/>
        </p:nvSpPr>
        <p:spPr>
          <a:xfrm>
            <a:off x="4846935" y="2568527"/>
            <a:ext cx="3353952" cy="384832"/>
          </a:xfrm>
          <a:custGeom>
            <a:rect b="b" l="l" r="r" t="t"/>
            <a:pathLst>
              <a:path extrusionOk="0" h="12026" w="104811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8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in the Solar System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8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8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17" name="Google Shape;717;p48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9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DIAGRAM</a:t>
            </a:r>
            <a:endParaRPr/>
          </a:p>
        </p:txBody>
      </p:sp>
      <p:sp>
        <p:nvSpPr>
          <p:cNvPr id="724" name="Google Shape;724;p49"/>
          <p:cNvSpPr txBox="1"/>
          <p:nvPr>
            <p:ph idx="4294967295" type="subTitle"/>
          </p:nvPr>
        </p:nvSpPr>
        <p:spPr>
          <a:xfrm flipH="1">
            <a:off x="870575" y="2926050"/>
            <a:ext cx="2435700" cy="44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Saturn is composed of hydrogen and helium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25" name="Google Shape;725;p49"/>
          <p:cNvSpPr txBox="1"/>
          <p:nvPr>
            <p:ph idx="4294967295" type="ctrTitle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Header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26" name="Google Shape;726;p49"/>
          <p:cNvSpPr txBox="1"/>
          <p:nvPr>
            <p:ph idx="4294967295" type="subTitle"/>
          </p:nvPr>
        </p:nvSpPr>
        <p:spPr>
          <a:xfrm flipH="1">
            <a:off x="5339400" y="1603325"/>
            <a:ext cx="2698800" cy="273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Mercury is the smallest planet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27" name="Google Shape;727;p49"/>
          <p:cNvSpPr txBox="1"/>
          <p:nvPr>
            <p:ph idx="4294967295" type="ctrTitle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Nav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28" name="Google Shape;728;p49"/>
          <p:cNvSpPr txBox="1"/>
          <p:nvPr>
            <p:ph idx="4294967295" type="subTitle"/>
          </p:nvPr>
        </p:nvSpPr>
        <p:spPr>
          <a:xfrm flipH="1">
            <a:off x="5339475" y="2465100"/>
            <a:ext cx="2698800" cy="274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Despite being red, Mars is cold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29" name="Google Shape;729;p49"/>
          <p:cNvSpPr txBox="1"/>
          <p:nvPr>
            <p:ph idx="4294967295" type="ctrTitle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Body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30" name="Google Shape;730;p49"/>
          <p:cNvSpPr txBox="1"/>
          <p:nvPr>
            <p:ph idx="4294967295" type="subTitle"/>
          </p:nvPr>
        </p:nvSpPr>
        <p:spPr>
          <a:xfrm flipH="1">
            <a:off x="5339475" y="3382100"/>
            <a:ext cx="2698800" cy="274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Earth is where we live 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31" name="Google Shape;731;p49"/>
          <p:cNvSpPr txBox="1"/>
          <p:nvPr>
            <p:ph idx="4294967295" type="ctrTitle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Footer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32" name="Google Shape;732;p49"/>
          <p:cNvSpPr txBox="1"/>
          <p:nvPr>
            <p:ph idx="4294967295" type="subTitle"/>
          </p:nvPr>
        </p:nvSpPr>
        <p:spPr>
          <a:xfrm flipH="1">
            <a:off x="5339475" y="4238150"/>
            <a:ext cx="2698800" cy="274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Pluto is now a dwarf planet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33" name="Google Shape;733;p49"/>
          <p:cNvSpPr/>
          <p:nvPr/>
        </p:nvSpPr>
        <p:spPr>
          <a:xfrm>
            <a:off x="0" y="2610900"/>
            <a:ext cx="1785055" cy="18875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9"/>
          <p:cNvSpPr txBox="1"/>
          <p:nvPr>
            <p:ph idx="4294967295" type="ctrTitle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HTML5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35" name="Google Shape;735;p49"/>
          <p:cNvSpPr/>
          <p:nvPr/>
        </p:nvSpPr>
        <p:spPr>
          <a:xfrm flipH="1">
            <a:off x="1165475" y="3815600"/>
            <a:ext cx="2338825" cy="133867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9"/>
          <p:cNvSpPr/>
          <p:nvPr/>
        </p:nvSpPr>
        <p:spPr>
          <a:xfrm flipH="1">
            <a:off x="5500" y="3815594"/>
            <a:ext cx="1159976" cy="13389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9"/>
          <p:cNvSpPr/>
          <p:nvPr/>
        </p:nvSpPr>
        <p:spPr>
          <a:xfrm flipH="1">
            <a:off x="1198717" y="4037295"/>
            <a:ext cx="1710557" cy="13389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9"/>
          <p:cNvSpPr/>
          <p:nvPr/>
        </p:nvSpPr>
        <p:spPr>
          <a:xfrm flipH="1">
            <a:off x="1198727" y="4037295"/>
            <a:ext cx="497188" cy="13389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9"/>
          <p:cNvSpPr/>
          <p:nvPr/>
        </p:nvSpPr>
        <p:spPr>
          <a:xfrm flipH="1">
            <a:off x="5505" y="4037295"/>
            <a:ext cx="579996" cy="13389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9"/>
          <p:cNvSpPr/>
          <p:nvPr/>
        </p:nvSpPr>
        <p:spPr>
          <a:xfrm flipH="1">
            <a:off x="933688" y="4037295"/>
            <a:ext cx="133894" cy="13389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9"/>
          <p:cNvSpPr/>
          <p:nvPr/>
        </p:nvSpPr>
        <p:spPr>
          <a:xfrm flipH="1">
            <a:off x="720893" y="4037295"/>
            <a:ext cx="133894" cy="13389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9"/>
          <p:cNvSpPr/>
          <p:nvPr/>
        </p:nvSpPr>
        <p:spPr>
          <a:xfrm flipH="1">
            <a:off x="5508" y="4258997"/>
            <a:ext cx="133878" cy="13389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9"/>
          <p:cNvSpPr/>
          <p:nvPr/>
        </p:nvSpPr>
        <p:spPr>
          <a:xfrm flipH="1">
            <a:off x="246918" y="4258997"/>
            <a:ext cx="1367368" cy="13389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4" name="Google Shape;744;p49"/>
          <p:cNvCxnSpPr/>
          <p:nvPr/>
        </p:nvCxnSpPr>
        <p:spPr>
          <a:xfrm flipH="1" rot="10800000">
            <a:off x="3351874" y="1570575"/>
            <a:ext cx="1879500" cy="1326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45" name="Google Shape;745;p49"/>
          <p:cNvCxnSpPr/>
          <p:nvPr/>
        </p:nvCxnSpPr>
        <p:spPr>
          <a:xfrm flipH="1" rot="10800000">
            <a:off x="3351874" y="2455275"/>
            <a:ext cx="1879500" cy="442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46" name="Google Shape;746;p49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47" name="Google Shape;747;p49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CONCEPTS</a:t>
            </a:r>
            <a:endParaRPr/>
          </a:p>
        </p:txBody>
      </p:sp>
      <p:sp>
        <p:nvSpPr>
          <p:cNvPr id="753" name="Google Shape;753;p50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planet to the Sun and the smallest in the Solar System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0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755" name="Google Shape;755;p50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0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pic>
        <p:nvPicPr>
          <p:cNvPr id="757" name="Google Shape;757;p50"/>
          <p:cNvPicPr preferRelativeResize="0"/>
          <p:nvPr/>
        </p:nvPicPr>
        <p:blipFill rotWithShape="1">
          <a:blip r:embed="rId3">
            <a:alphaModFix/>
          </a:blip>
          <a:srcRect b="0" l="61241" r="15108" t="0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8" name="Google Shape;758;p50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59" name="Google Shape;759;p50"/>
            <p:cNvSpPr/>
            <p:nvPr/>
          </p:nvSpPr>
          <p:spPr>
            <a:xfrm>
              <a:off x="1937576" y="4600809"/>
              <a:ext cx="234129" cy="75728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0"/>
            <p:cNvSpPr/>
            <p:nvPr/>
          </p:nvSpPr>
          <p:spPr>
            <a:xfrm>
              <a:off x="1394514" y="4600809"/>
              <a:ext cx="440870" cy="75728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0"/>
            <p:cNvSpPr/>
            <p:nvPr/>
          </p:nvSpPr>
          <p:spPr>
            <a:xfrm>
              <a:off x="1156673" y="4725738"/>
              <a:ext cx="474774" cy="75767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0"/>
            <p:cNvSpPr/>
            <p:nvPr/>
          </p:nvSpPr>
          <p:spPr>
            <a:xfrm>
              <a:off x="1718307" y="4725738"/>
              <a:ext cx="453393" cy="75767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1536688" y="4850706"/>
              <a:ext cx="635008" cy="75299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50"/>
          <p:cNvGrpSpPr/>
          <p:nvPr/>
        </p:nvGrpSpPr>
        <p:grpSpPr>
          <a:xfrm>
            <a:off x="6919921" y="1718967"/>
            <a:ext cx="526759" cy="584845"/>
            <a:chOff x="5415892" y="1465405"/>
            <a:chExt cx="526759" cy="584845"/>
          </a:xfrm>
        </p:grpSpPr>
        <p:sp>
          <p:nvSpPr>
            <p:cNvPr id="765" name="Google Shape;765;p50"/>
            <p:cNvSpPr/>
            <p:nvPr/>
          </p:nvSpPr>
          <p:spPr>
            <a:xfrm>
              <a:off x="5553530" y="1720587"/>
              <a:ext cx="389121" cy="278618"/>
            </a:xfrm>
            <a:custGeom>
              <a:rect b="b" l="l" r="r" t="t"/>
              <a:pathLst>
                <a:path extrusionOk="0" h="7085" w="9895">
                  <a:moveTo>
                    <a:pt x="5513" y="0"/>
                  </a:moveTo>
                  <a:cubicBezTo>
                    <a:pt x="4382" y="0"/>
                    <a:pt x="3382" y="750"/>
                    <a:pt x="3048" y="1810"/>
                  </a:cubicBezTo>
                  <a:lnTo>
                    <a:pt x="3001" y="1965"/>
                  </a:lnTo>
                  <a:lnTo>
                    <a:pt x="2846" y="1953"/>
                  </a:lnTo>
                  <a:cubicBezTo>
                    <a:pt x="2751" y="1941"/>
                    <a:pt x="2667" y="1941"/>
                    <a:pt x="2572" y="1941"/>
                  </a:cubicBezTo>
                  <a:cubicBezTo>
                    <a:pt x="1155" y="1941"/>
                    <a:pt x="0" y="3096"/>
                    <a:pt x="0" y="4513"/>
                  </a:cubicBezTo>
                  <a:cubicBezTo>
                    <a:pt x="0" y="5929"/>
                    <a:pt x="1155" y="7084"/>
                    <a:pt x="2572" y="7084"/>
                  </a:cubicBezTo>
                  <a:lnTo>
                    <a:pt x="7323" y="7084"/>
                  </a:lnTo>
                  <a:cubicBezTo>
                    <a:pt x="8740" y="7084"/>
                    <a:pt x="9895" y="5929"/>
                    <a:pt x="9895" y="4513"/>
                  </a:cubicBezTo>
                  <a:cubicBezTo>
                    <a:pt x="9895" y="3393"/>
                    <a:pt x="9180" y="2417"/>
                    <a:pt x="8132" y="2060"/>
                  </a:cubicBezTo>
                  <a:lnTo>
                    <a:pt x="8025" y="2036"/>
                  </a:lnTo>
                  <a:lnTo>
                    <a:pt x="8001" y="1929"/>
                  </a:lnTo>
                  <a:cubicBezTo>
                    <a:pt x="7716" y="798"/>
                    <a:pt x="6680" y="0"/>
                    <a:pt x="5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0"/>
            <p:cNvSpPr/>
            <p:nvPr/>
          </p:nvSpPr>
          <p:spPr>
            <a:xfrm>
              <a:off x="5415892" y="1465405"/>
              <a:ext cx="347436" cy="503360"/>
            </a:xfrm>
            <a:custGeom>
              <a:rect b="b" l="l" r="r" t="t"/>
              <a:pathLst>
                <a:path extrusionOk="0" h="12800" w="8835">
                  <a:moveTo>
                    <a:pt x="4417" y="977"/>
                  </a:moveTo>
                  <a:cubicBezTo>
                    <a:pt x="6548" y="977"/>
                    <a:pt x="7858" y="1679"/>
                    <a:pt x="7858" y="2060"/>
                  </a:cubicBezTo>
                  <a:cubicBezTo>
                    <a:pt x="7858" y="2441"/>
                    <a:pt x="6548" y="3143"/>
                    <a:pt x="4417" y="3143"/>
                  </a:cubicBezTo>
                  <a:cubicBezTo>
                    <a:pt x="2286" y="3143"/>
                    <a:pt x="976" y="2441"/>
                    <a:pt x="976" y="2060"/>
                  </a:cubicBezTo>
                  <a:cubicBezTo>
                    <a:pt x="976" y="1679"/>
                    <a:pt x="2286" y="977"/>
                    <a:pt x="4417" y="977"/>
                  </a:cubicBezTo>
                  <a:close/>
                  <a:moveTo>
                    <a:pt x="7644" y="4358"/>
                  </a:moveTo>
                  <a:cubicBezTo>
                    <a:pt x="7787" y="4477"/>
                    <a:pt x="7858" y="4584"/>
                    <a:pt x="7858" y="4679"/>
                  </a:cubicBezTo>
                  <a:cubicBezTo>
                    <a:pt x="7858" y="5060"/>
                    <a:pt x="6548" y="5763"/>
                    <a:pt x="4417" y="5763"/>
                  </a:cubicBezTo>
                  <a:cubicBezTo>
                    <a:pt x="2286" y="5763"/>
                    <a:pt x="976" y="5060"/>
                    <a:pt x="976" y="4679"/>
                  </a:cubicBezTo>
                  <a:cubicBezTo>
                    <a:pt x="976" y="4584"/>
                    <a:pt x="1048" y="4477"/>
                    <a:pt x="1203" y="4358"/>
                  </a:cubicBezTo>
                  <a:cubicBezTo>
                    <a:pt x="2060" y="4763"/>
                    <a:pt x="3262" y="4977"/>
                    <a:pt x="4417" y="4977"/>
                  </a:cubicBezTo>
                  <a:cubicBezTo>
                    <a:pt x="5572" y="4977"/>
                    <a:pt x="6775" y="4763"/>
                    <a:pt x="7644" y="4358"/>
                  </a:cubicBezTo>
                  <a:close/>
                  <a:moveTo>
                    <a:pt x="4417" y="0"/>
                  </a:moveTo>
                  <a:cubicBezTo>
                    <a:pt x="2274" y="0"/>
                    <a:pt x="0" y="726"/>
                    <a:pt x="0" y="2060"/>
                  </a:cubicBezTo>
                  <a:lnTo>
                    <a:pt x="0" y="3120"/>
                  </a:lnTo>
                  <a:lnTo>
                    <a:pt x="12" y="3143"/>
                  </a:lnTo>
                  <a:cubicBezTo>
                    <a:pt x="60" y="3382"/>
                    <a:pt x="191" y="3608"/>
                    <a:pt x="381" y="3810"/>
                  </a:cubicBezTo>
                  <a:cubicBezTo>
                    <a:pt x="143" y="4060"/>
                    <a:pt x="0" y="4346"/>
                    <a:pt x="0" y="4679"/>
                  </a:cubicBezTo>
                  <a:lnTo>
                    <a:pt x="0" y="5739"/>
                  </a:lnTo>
                  <a:lnTo>
                    <a:pt x="12" y="5763"/>
                  </a:lnTo>
                  <a:cubicBezTo>
                    <a:pt x="60" y="6001"/>
                    <a:pt x="191" y="6227"/>
                    <a:pt x="381" y="6430"/>
                  </a:cubicBezTo>
                  <a:cubicBezTo>
                    <a:pt x="143" y="6680"/>
                    <a:pt x="0" y="6965"/>
                    <a:pt x="0" y="7299"/>
                  </a:cubicBezTo>
                  <a:lnTo>
                    <a:pt x="0" y="8358"/>
                  </a:lnTo>
                  <a:lnTo>
                    <a:pt x="12" y="8382"/>
                  </a:lnTo>
                  <a:cubicBezTo>
                    <a:pt x="60" y="8620"/>
                    <a:pt x="191" y="8847"/>
                    <a:pt x="381" y="9049"/>
                  </a:cubicBezTo>
                  <a:cubicBezTo>
                    <a:pt x="143" y="9299"/>
                    <a:pt x="0" y="9585"/>
                    <a:pt x="0" y="9918"/>
                  </a:cubicBezTo>
                  <a:lnTo>
                    <a:pt x="0" y="10978"/>
                  </a:lnTo>
                  <a:lnTo>
                    <a:pt x="12" y="11002"/>
                  </a:lnTo>
                  <a:cubicBezTo>
                    <a:pt x="226" y="12037"/>
                    <a:pt x="1869" y="12657"/>
                    <a:pt x="3620" y="12799"/>
                  </a:cubicBezTo>
                  <a:cubicBezTo>
                    <a:pt x="3250" y="12299"/>
                    <a:pt x="3024" y="11668"/>
                    <a:pt x="3024" y="11002"/>
                  </a:cubicBezTo>
                  <a:cubicBezTo>
                    <a:pt x="3024" y="10966"/>
                    <a:pt x="3024" y="10930"/>
                    <a:pt x="3024" y="10894"/>
                  </a:cubicBezTo>
                  <a:cubicBezTo>
                    <a:pt x="1726" y="10680"/>
                    <a:pt x="976" y="10204"/>
                    <a:pt x="976" y="9918"/>
                  </a:cubicBezTo>
                  <a:cubicBezTo>
                    <a:pt x="976" y="9823"/>
                    <a:pt x="1048" y="9716"/>
                    <a:pt x="1203" y="9597"/>
                  </a:cubicBezTo>
                  <a:cubicBezTo>
                    <a:pt x="1750" y="9859"/>
                    <a:pt x="2429" y="10037"/>
                    <a:pt x="3155" y="10132"/>
                  </a:cubicBezTo>
                  <a:cubicBezTo>
                    <a:pt x="3369" y="9394"/>
                    <a:pt x="3870" y="8763"/>
                    <a:pt x="4512" y="8382"/>
                  </a:cubicBezTo>
                  <a:lnTo>
                    <a:pt x="4417" y="8382"/>
                  </a:lnTo>
                  <a:cubicBezTo>
                    <a:pt x="2286" y="8382"/>
                    <a:pt x="976" y="7680"/>
                    <a:pt x="976" y="7299"/>
                  </a:cubicBezTo>
                  <a:cubicBezTo>
                    <a:pt x="976" y="7203"/>
                    <a:pt x="1048" y="7096"/>
                    <a:pt x="1203" y="6977"/>
                  </a:cubicBezTo>
                  <a:cubicBezTo>
                    <a:pt x="2060" y="7382"/>
                    <a:pt x="3262" y="7596"/>
                    <a:pt x="4417" y="7596"/>
                  </a:cubicBezTo>
                  <a:cubicBezTo>
                    <a:pt x="5120" y="7596"/>
                    <a:pt x="5834" y="7513"/>
                    <a:pt x="6477" y="7370"/>
                  </a:cubicBezTo>
                  <a:cubicBezTo>
                    <a:pt x="6644" y="7120"/>
                    <a:pt x="6846" y="6906"/>
                    <a:pt x="7072" y="6715"/>
                  </a:cubicBezTo>
                  <a:cubicBezTo>
                    <a:pt x="7549" y="6322"/>
                    <a:pt x="8132" y="6084"/>
                    <a:pt x="8739" y="6025"/>
                  </a:cubicBezTo>
                  <a:cubicBezTo>
                    <a:pt x="8787" y="5941"/>
                    <a:pt x="8811" y="5858"/>
                    <a:pt x="8834" y="5763"/>
                  </a:cubicBezTo>
                  <a:lnTo>
                    <a:pt x="8834" y="4679"/>
                  </a:lnTo>
                  <a:cubicBezTo>
                    <a:pt x="8834" y="4346"/>
                    <a:pt x="8692" y="4060"/>
                    <a:pt x="8453" y="3810"/>
                  </a:cubicBezTo>
                  <a:cubicBezTo>
                    <a:pt x="8656" y="3608"/>
                    <a:pt x="8787" y="3382"/>
                    <a:pt x="8834" y="3143"/>
                  </a:cubicBezTo>
                  <a:lnTo>
                    <a:pt x="8834" y="2060"/>
                  </a:lnTo>
                  <a:cubicBezTo>
                    <a:pt x="8834" y="726"/>
                    <a:pt x="6560" y="0"/>
                    <a:pt x="4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5452858" y="1971128"/>
              <a:ext cx="126941" cy="79122"/>
            </a:xfrm>
            <a:custGeom>
              <a:rect b="b" l="l" r="r" t="t"/>
              <a:pathLst>
                <a:path extrusionOk="0" h="2012" w="3228">
                  <a:moveTo>
                    <a:pt x="427" y="1"/>
                  </a:moveTo>
                  <a:cubicBezTo>
                    <a:pt x="384" y="1"/>
                    <a:pt x="341" y="8"/>
                    <a:pt x="298" y="23"/>
                  </a:cubicBezTo>
                  <a:cubicBezTo>
                    <a:pt x="108" y="94"/>
                    <a:pt x="1" y="308"/>
                    <a:pt x="72" y="511"/>
                  </a:cubicBezTo>
                  <a:cubicBezTo>
                    <a:pt x="263" y="1070"/>
                    <a:pt x="667" y="1523"/>
                    <a:pt x="1203" y="1785"/>
                  </a:cubicBezTo>
                  <a:cubicBezTo>
                    <a:pt x="1513" y="1940"/>
                    <a:pt x="1846" y="2011"/>
                    <a:pt x="2179" y="2011"/>
                  </a:cubicBezTo>
                  <a:cubicBezTo>
                    <a:pt x="2429" y="2011"/>
                    <a:pt x="2680" y="1975"/>
                    <a:pt x="2918" y="1892"/>
                  </a:cubicBezTo>
                  <a:cubicBezTo>
                    <a:pt x="3120" y="1821"/>
                    <a:pt x="3227" y="1594"/>
                    <a:pt x="3156" y="1404"/>
                  </a:cubicBezTo>
                  <a:cubicBezTo>
                    <a:pt x="3099" y="1244"/>
                    <a:pt x="2954" y="1144"/>
                    <a:pt x="2795" y="1144"/>
                  </a:cubicBezTo>
                  <a:cubicBezTo>
                    <a:pt x="2753" y="1144"/>
                    <a:pt x="2710" y="1151"/>
                    <a:pt x="2668" y="1166"/>
                  </a:cubicBezTo>
                  <a:cubicBezTo>
                    <a:pt x="2511" y="1221"/>
                    <a:pt x="2349" y="1249"/>
                    <a:pt x="2186" y="1249"/>
                  </a:cubicBezTo>
                  <a:cubicBezTo>
                    <a:pt x="1964" y="1249"/>
                    <a:pt x="1743" y="1197"/>
                    <a:pt x="1537" y="1094"/>
                  </a:cubicBezTo>
                  <a:cubicBezTo>
                    <a:pt x="1191" y="928"/>
                    <a:pt x="917" y="630"/>
                    <a:pt x="786" y="261"/>
                  </a:cubicBezTo>
                  <a:cubicBezTo>
                    <a:pt x="739" y="101"/>
                    <a:pt x="588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5782481" y="1641425"/>
              <a:ext cx="103503" cy="103543"/>
            </a:xfrm>
            <a:custGeom>
              <a:rect b="b" l="l" r="r" t="t"/>
              <a:pathLst>
                <a:path extrusionOk="0" h="2633" w="2632">
                  <a:moveTo>
                    <a:pt x="394" y="1"/>
                  </a:moveTo>
                  <a:cubicBezTo>
                    <a:pt x="179" y="1"/>
                    <a:pt x="13" y="168"/>
                    <a:pt x="13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1203" y="775"/>
                    <a:pt x="1858" y="1442"/>
                    <a:pt x="1846" y="2251"/>
                  </a:cubicBezTo>
                  <a:cubicBezTo>
                    <a:pt x="1846" y="2466"/>
                    <a:pt x="2013" y="2632"/>
                    <a:pt x="2227" y="2632"/>
                  </a:cubicBezTo>
                  <a:cubicBezTo>
                    <a:pt x="2441" y="2632"/>
                    <a:pt x="2620" y="2466"/>
                    <a:pt x="2620" y="2263"/>
                  </a:cubicBezTo>
                  <a:cubicBezTo>
                    <a:pt x="2632" y="1025"/>
                    <a:pt x="1632" y="13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50"/>
          <p:cNvGrpSpPr/>
          <p:nvPr/>
        </p:nvGrpSpPr>
        <p:grpSpPr>
          <a:xfrm>
            <a:off x="3665910" y="1717552"/>
            <a:ext cx="441580" cy="586260"/>
            <a:chOff x="4668125" y="1463989"/>
            <a:chExt cx="441580" cy="586260"/>
          </a:xfrm>
        </p:grpSpPr>
        <p:sp>
          <p:nvSpPr>
            <p:cNvPr id="770" name="Google Shape;770;p50"/>
            <p:cNvSpPr/>
            <p:nvPr/>
          </p:nvSpPr>
          <p:spPr>
            <a:xfrm>
              <a:off x="4668125" y="1463989"/>
              <a:ext cx="441580" cy="313735"/>
            </a:xfrm>
            <a:custGeom>
              <a:rect b="b" l="l" r="r" t="t"/>
              <a:pathLst>
                <a:path extrusionOk="0" h="7978" w="11229">
                  <a:moveTo>
                    <a:pt x="6263" y="0"/>
                  </a:moveTo>
                  <a:cubicBezTo>
                    <a:pt x="4870" y="0"/>
                    <a:pt x="3715" y="989"/>
                    <a:pt x="3442" y="2298"/>
                  </a:cubicBezTo>
                  <a:cubicBezTo>
                    <a:pt x="3263" y="2251"/>
                    <a:pt x="3061" y="2239"/>
                    <a:pt x="2870" y="2239"/>
                  </a:cubicBezTo>
                  <a:cubicBezTo>
                    <a:pt x="1287" y="2239"/>
                    <a:pt x="1" y="3525"/>
                    <a:pt x="1" y="5108"/>
                  </a:cubicBezTo>
                  <a:cubicBezTo>
                    <a:pt x="1" y="6692"/>
                    <a:pt x="1287" y="7978"/>
                    <a:pt x="2870" y="7978"/>
                  </a:cubicBezTo>
                  <a:lnTo>
                    <a:pt x="8347" y="7978"/>
                  </a:lnTo>
                  <a:cubicBezTo>
                    <a:pt x="9942" y="7978"/>
                    <a:pt x="11228" y="6692"/>
                    <a:pt x="11228" y="5108"/>
                  </a:cubicBezTo>
                  <a:cubicBezTo>
                    <a:pt x="11228" y="3775"/>
                    <a:pt x="10312" y="2656"/>
                    <a:pt x="9073" y="2334"/>
                  </a:cubicBezTo>
                  <a:cubicBezTo>
                    <a:pt x="8823" y="1001"/>
                    <a:pt x="7656" y="0"/>
                    <a:pt x="6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0"/>
            <p:cNvSpPr/>
            <p:nvPr/>
          </p:nvSpPr>
          <p:spPr>
            <a:xfrm>
              <a:off x="4718697" y="1899438"/>
              <a:ext cx="339965" cy="150811"/>
            </a:xfrm>
            <a:custGeom>
              <a:rect b="b" l="l" r="r" t="t"/>
              <a:pathLst>
                <a:path extrusionOk="0" h="3835" w="8645">
                  <a:moveTo>
                    <a:pt x="548" y="0"/>
                  </a:moveTo>
                  <a:cubicBezTo>
                    <a:pt x="251" y="0"/>
                    <a:pt x="1" y="238"/>
                    <a:pt x="1" y="548"/>
                  </a:cubicBezTo>
                  <a:lnTo>
                    <a:pt x="1" y="3286"/>
                  </a:lnTo>
                  <a:cubicBezTo>
                    <a:pt x="1" y="3584"/>
                    <a:pt x="251" y="3834"/>
                    <a:pt x="548" y="3834"/>
                  </a:cubicBezTo>
                  <a:lnTo>
                    <a:pt x="8097" y="3834"/>
                  </a:lnTo>
                  <a:cubicBezTo>
                    <a:pt x="8395" y="3834"/>
                    <a:pt x="8645" y="3584"/>
                    <a:pt x="8645" y="3286"/>
                  </a:cubicBezTo>
                  <a:lnTo>
                    <a:pt x="8645" y="548"/>
                  </a:lnTo>
                  <a:cubicBezTo>
                    <a:pt x="8645" y="238"/>
                    <a:pt x="8395" y="0"/>
                    <a:pt x="8097" y="0"/>
                  </a:cubicBezTo>
                  <a:cubicBezTo>
                    <a:pt x="7787" y="0"/>
                    <a:pt x="7537" y="238"/>
                    <a:pt x="7537" y="548"/>
                  </a:cubicBezTo>
                  <a:lnTo>
                    <a:pt x="7537" y="2727"/>
                  </a:lnTo>
                  <a:lnTo>
                    <a:pt x="1108" y="2727"/>
                  </a:lnTo>
                  <a:lnTo>
                    <a:pt x="1108" y="548"/>
                  </a:lnTo>
                  <a:cubicBezTo>
                    <a:pt x="1108" y="238"/>
                    <a:pt x="85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0"/>
            <p:cNvSpPr/>
            <p:nvPr/>
          </p:nvSpPr>
          <p:spPr>
            <a:xfrm>
              <a:off x="4803915" y="1791254"/>
              <a:ext cx="169530" cy="190608"/>
            </a:xfrm>
            <a:custGeom>
              <a:rect b="b" l="l" r="r" t="t"/>
              <a:pathLst>
                <a:path extrusionOk="0" h="4847" w="4311">
                  <a:moveTo>
                    <a:pt x="2156" y="1"/>
                  </a:moveTo>
                  <a:cubicBezTo>
                    <a:pt x="1846" y="1"/>
                    <a:pt x="1608" y="251"/>
                    <a:pt x="1608" y="561"/>
                  </a:cubicBezTo>
                  <a:lnTo>
                    <a:pt x="1608" y="2954"/>
                  </a:lnTo>
                  <a:lnTo>
                    <a:pt x="1001" y="2358"/>
                  </a:lnTo>
                  <a:cubicBezTo>
                    <a:pt x="894" y="2251"/>
                    <a:pt x="754" y="2198"/>
                    <a:pt x="614" y="2198"/>
                  </a:cubicBezTo>
                  <a:cubicBezTo>
                    <a:pt x="474" y="2198"/>
                    <a:pt x="334" y="2251"/>
                    <a:pt x="227" y="2358"/>
                  </a:cubicBezTo>
                  <a:cubicBezTo>
                    <a:pt x="1" y="2573"/>
                    <a:pt x="1" y="2918"/>
                    <a:pt x="227" y="3144"/>
                  </a:cubicBezTo>
                  <a:lnTo>
                    <a:pt x="1763" y="4680"/>
                  </a:lnTo>
                  <a:cubicBezTo>
                    <a:pt x="1870" y="4787"/>
                    <a:pt x="2013" y="4847"/>
                    <a:pt x="2156" y="4847"/>
                  </a:cubicBezTo>
                  <a:cubicBezTo>
                    <a:pt x="2298" y="4847"/>
                    <a:pt x="2441" y="4787"/>
                    <a:pt x="2548" y="4680"/>
                  </a:cubicBezTo>
                  <a:lnTo>
                    <a:pt x="4096" y="3144"/>
                  </a:lnTo>
                  <a:cubicBezTo>
                    <a:pt x="4311" y="2918"/>
                    <a:pt x="4311" y="2573"/>
                    <a:pt x="4096" y="2358"/>
                  </a:cubicBezTo>
                  <a:cubicBezTo>
                    <a:pt x="3983" y="2251"/>
                    <a:pt x="3840" y="2198"/>
                    <a:pt x="3699" y="2198"/>
                  </a:cubicBezTo>
                  <a:cubicBezTo>
                    <a:pt x="3558" y="2198"/>
                    <a:pt x="3418" y="2251"/>
                    <a:pt x="3310" y="2358"/>
                  </a:cubicBezTo>
                  <a:lnTo>
                    <a:pt x="2715" y="2954"/>
                  </a:lnTo>
                  <a:lnTo>
                    <a:pt x="2715" y="561"/>
                  </a:lnTo>
                  <a:cubicBezTo>
                    <a:pt x="2715" y="251"/>
                    <a:pt x="2465" y="1"/>
                    <a:pt x="2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1"/>
          <p:cNvSpPr/>
          <p:nvPr/>
        </p:nvSpPr>
        <p:spPr>
          <a:xfrm>
            <a:off x="-200" y="2542874"/>
            <a:ext cx="9144000" cy="671412"/>
          </a:xfrm>
          <a:custGeom>
            <a:rect b="b" l="l" r="r" t="t"/>
            <a:pathLst>
              <a:path extrusionOk="0" h="20980" w="28575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1"/>
          <p:cNvSpPr/>
          <p:nvPr/>
        </p:nvSpPr>
        <p:spPr>
          <a:xfrm>
            <a:off x="6334054" y="2542874"/>
            <a:ext cx="1762144" cy="671412"/>
          </a:xfrm>
          <a:custGeom>
            <a:rect b="b" l="l" r="r" t="t"/>
            <a:pathLst>
              <a:path extrusionOk="0" h="20980" w="55067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1"/>
          <p:cNvSpPr/>
          <p:nvPr/>
        </p:nvSpPr>
        <p:spPr>
          <a:xfrm>
            <a:off x="4571903" y="2542874"/>
            <a:ext cx="1871872" cy="671412"/>
          </a:xfrm>
          <a:custGeom>
            <a:rect b="b" l="l" r="r" t="t"/>
            <a:pathLst>
              <a:path extrusionOk="0" h="20980" w="58496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1"/>
          <p:cNvSpPr/>
          <p:nvPr/>
        </p:nvSpPr>
        <p:spPr>
          <a:xfrm>
            <a:off x="2809719" y="2542874"/>
            <a:ext cx="1871872" cy="671412"/>
          </a:xfrm>
          <a:custGeom>
            <a:rect b="b" l="l" r="r" t="t"/>
            <a:pathLst>
              <a:path extrusionOk="0" h="20980" w="58496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1"/>
          <p:cNvSpPr/>
          <p:nvPr/>
        </p:nvSpPr>
        <p:spPr>
          <a:xfrm>
            <a:off x="1047567" y="2542874"/>
            <a:ext cx="1871872" cy="671412"/>
          </a:xfrm>
          <a:custGeom>
            <a:rect b="b" l="l" r="r" t="t"/>
            <a:pathLst>
              <a:path extrusionOk="0" h="20980" w="58496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1"/>
          <p:cNvSpPr/>
          <p:nvPr/>
        </p:nvSpPr>
        <p:spPr>
          <a:xfrm>
            <a:off x="-200" y="2699869"/>
            <a:ext cx="9144000" cy="357436"/>
          </a:xfrm>
          <a:custGeom>
            <a:rect b="b" l="l" r="r" t="t"/>
            <a:pathLst>
              <a:path extrusionOk="0" h="11169" w="28575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1"/>
          <p:cNvSpPr txBox="1"/>
          <p:nvPr/>
        </p:nvSpPr>
        <p:spPr>
          <a:xfrm flipH="1">
            <a:off x="4401750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Android</a:t>
            </a:r>
            <a:endParaRPr b="1" sz="22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84" name="Google Shape;784;p51"/>
          <p:cNvSpPr txBox="1"/>
          <p:nvPr/>
        </p:nvSpPr>
        <p:spPr>
          <a:xfrm flipH="1">
            <a:off x="4399350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Saturn is composed of hydrogen and helium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85" name="Google Shape;785;p51"/>
          <p:cNvSpPr txBox="1"/>
          <p:nvPr/>
        </p:nvSpPr>
        <p:spPr>
          <a:xfrm flipH="1">
            <a:off x="2640292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iOS</a:t>
            </a:r>
            <a:endParaRPr b="1" sz="22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86" name="Google Shape;786;p51"/>
          <p:cNvSpPr txBox="1"/>
          <p:nvPr/>
        </p:nvSpPr>
        <p:spPr>
          <a:xfrm flipH="1">
            <a:off x="2637892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Jupiter is the biggest planet of them all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87" name="Google Shape;787;p51"/>
          <p:cNvSpPr txBox="1"/>
          <p:nvPr/>
        </p:nvSpPr>
        <p:spPr>
          <a:xfrm flipH="1">
            <a:off x="875775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Python</a:t>
            </a:r>
            <a:endParaRPr b="1" sz="22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88" name="Google Shape;788;p51"/>
          <p:cNvSpPr txBox="1"/>
          <p:nvPr/>
        </p:nvSpPr>
        <p:spPr>
          <a:xfrm flipH="1">
            <a:off x="873375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Mercury is the closest planet to the Sun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89" name="Google Shape;789;p51"/>
          <p:cNvSpPr txBox="1"/>
          <p:nvPr/>
        </p:nvSpPr>
        <p:spPr>
          <a:xfrm flipH="1">
            <a:off x="6160617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HTML5</a:t>
            </a:r>
            <a:endParaRPr b="1" sz="22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90" name="Google Shape;790;p51"/>
          <p:cNvSpPr txBox="1"/>
          <p:nvPr/>
        </p:nvSpPr>
        <p:spPr>
          <a:xfrm flipH="1">
            <a:off x="6158217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Neptune is the farthest planet from the Sun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91" name="Google Shape;791;p5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TIMELINE</a:t>
            </a:r>
            <a:endParaRPr/>
          </a:p>
        </p:txBody>
      </p:sp>
      <p:sp>
        <p:nvSpPr>
          <p:cNvPr id="792" name="Google Shape;792;p51"/>
          <p:cNvSpPr txBox="1"/>
          <p:nvPr/>
        </p:nvSpPr>
        <p:spPr>
          <a:xfrm flipH="1">
            <a:off x="1150429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1991</a:t>
            </a:r>
            <a:endParaRPr b="1" sz="16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93" name="Google Shape;793;p51"/>
          <p:cNvSpPr txBox="1"/>
          <p:nvPr/>
        </p:nvSpPr>
        <p:spPr>
          <a:xfrm flipH="1">
            <a:off x="2914942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2007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94" name="Google Shape;794;p51"/>
          <p:cNvSpPr txBox="1"/>
          <p:nvPr/>
        </p:nvSpPr>
        <p:spPr>
          <a:xfrm flipH="1">
            <a:off x="4676411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2008</a:t>
            </a:r>
            <a:endParaRPr b="1" sz="16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95" name="Google Shape;795;p51"/>
          <p:cNvSpPr txBox="1"/>
          <p:nvPr/>
        </p:nvSpPr>
        <p:spPr>
          <a:xfrm flipH="1">
            <a:off x="6435275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2014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796" name="Google Shape;796;p51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97" name="Google Shape;797;p51"/>
          <p:cNvCxnSpPr/>
          <p:nvPr/>
        </p:nvCxnSpPr>
        <p:spPr>
          <a:xfrm>
            <a:off x="7215125" y="2325775"/>
            <a:ext cx="0" cy="22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98" name="Google Shape;798;p51"/>
          <p:cNvCxnSpPr/>
          <p:nvPr/>
        </p:nvCxnSpPr>
        <p:spPr>
          <a:xfrm rot="10800000">
            <a:off x="1930733" y="3199975"/>
            <a:ext cx="0" cy="228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99" name="Google Shape;799;p51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2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delete this one, add yours and center it properly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52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</a:t>
            </a:r>
            <a:endParaRPr/>
          </a:p>
        </p:txBody>
      </p:sp>
      <p:sp>
        <p:nvSpPr>
          <p:cNvPr id="806" name="Google Shape;806;p52"/>
          <p:cNvSpPr/>
          <p:nvPr/>
        </p:nvSpPr>
        <p:spPr>
          <a:xfrm>
            <a:off x="1415384" y="1162091"/>
            <a:ext cx="2992601" cy="2027247"/>
          </a:xfrm>
          <a:custGeom>
            <a:rect b="b" l="l" r="r" t="t"/>
            <a:pathLst>
              <a:path extrusionOk="0" h="112344" w="165841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2"/>
          <p:cNvSpPr/>
          <p:nvPr/>
        </p:nvSpPr>
        <p:spPr>
          <a:xfrm>
            <a:off x="1415384" y="1162091"/>
            <a:ext cx="2992601" cy="2027247"/>
          </a:xfrm>
          <a:custGeom>
            <a:rect b="b" l="l" r="r" t="t"/>
            <a:pathLst>
              <a:path extrusionOk="0" h="112344" w="165841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2"/>
          <p:cNvSpPr/>
          <p:nvPr/>
        </p:nvSpPr>
        <p:spPr>
          <a:xfrm>
            <a:off x="1415384" y="1162091"/>
            <a:ext cx="2992601" cy="2027247"/>
          </a:xfrm>
          <a:custGeom>
            <a:rect b="b" l="l" r="r" t="t"/>
            <a:pathLst>
              <a:path extrusionOk="0" h="112344" w="165841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2"/>
          <p:cNvSpPr/>
          <p:nvPr/>
        </p:nvSpPr>
        <p:spPr>
          <a:xfrm>
            <a:off x="697464" y="3748968"/>
            <a:ext cx="4428441" cy="99157"/>
          </a:xfrm>
          <a:custGeom>
            <a:rect b="b" l="l" r="r" t="t"/>
            <a:pathLst>
              <a:path extrusionOk="0" h="5495" w="245411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2"/>
          <p:cNvSpPr/>
          <p:nvPr/>
        </p:nvSpPr>
        <p:spPr>
          <a:xfrm>
            <a:off x="680069" y="3179323"/>
            <a:ext cx="4462907" cy="597506"/>
          </a:xfrm>
          <a:custGeom>
            <a:rect b="b" l="l" r="r" t="t"/>
            <a:pathLst>
              <a:path extrusionOk="0" h="33112" w="247321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2"/>
          <p:cNvSpPr/>
          <p:nvPr/>
        </p:nvSpPr>
        <p:spPr>
          <a:xfrm>
            <a:off x="2100264" y="3525030"/>
            <a:ext cx="1622841" cy="211776"/>
          </a:xfrm>
          <a:custGeom>
            <a:rect b="b" l="l" r="r" t="t"/>
            <a:pathLst>
              <a:path extrusionOk="0" h="11736" w="89933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2"/>
          <p:cNvSpPr/>
          <p:nvPr/>
        </p:nvSpPr>
        <p:spPr>
          <a:xfrm>
            <a:off x="1552364" y="3201501"/>
            <a:ext cx="206128" cy="54803"/>
          </a:xfrm>
          <a:custGeom>
            <a:rect b="b" l="l" r="r" t="t"/>
            <a:pathLst>
              <a:path extrusionOk="0" h="3037" w="11423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52"/>
          <p:cNvSpPr/>
          <p:nvPr/>
        </p:nvSpPr>
        <p:spPr>
          <a:xfrm>
            <a:off x="1735863" y="3201501"/>
            <a:ext cx="198315" cy="54803"/>
          </a:xfrm>
          <a:custGeom>
            <a:rect b="b" l="l" r="r" t="t"/>
            <a:pathLst>
              <a:path extrusionOk="0" h="3037" w="1099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52"/>
          <p:cNvSpPr/>
          <p:nvPr/>
        </p:nvSpPr>
        <p:spPr>
          <a:xfrm>
            <a:off x="1918930" y="3201501"/>
            <a:ext cx="191349" cy="54803"/>
          </a:xfrm>
          <a:custGeom>
            <a:rect b="b" l="l" r="r" t="t"/>
            <a:pathLst>
              <a:path extrusionOk="0" h="3037" w="10604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2"/>
          <p:cNvSpPr/>
          <p:nvPr/>
        </p:nvSpPr>
        <p:spPr>
          <a:xfrm>
            <a:off x="2102430" y="3201934"/>
            <a:ext cx="183536" cy="54803"/>
          </a:xfrm>
          <a:custGeom>
            <a:rect b="b" l="l" r="r" t="t"/>
            <a:pathLst>
              <a:path extrusionOk="0" h="3037" w="10171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52"/>
          <p:cNvSpPr/>
          <p:nvPr/>
        </p:nvSpPr>
        <p:spPr>
          <a:xfrm>
            <a:off x="2285496" y="3201934"/>
            <a:ext cx="176570" cy="54803"/>
          </a:xfrm>
          <a:custGeom>
            <a:rect b="b" l="l" r="r" t="t"/>
            <a:pathLst>
              <a:path extrusionOk="0" h="3037" w="9785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52"/>
          <p:cNvSpPr/>
          <p:nvPr/>
        </p:nvSpPr>
        <p:spPr>
          <a:xfrm>
            <a:off x="2469447" y="3201934"/>
            <a:ext cx="169172" cy="54803"/>
          </a:xfrm>
          <a:custGeom>
            <a:rect b="b" l="l" r="r" t="t"/>
            <a:pathLst>
              <a:path extrusionOk="0" h="3037" w="9375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52"/>
          <p:cNvSpPr/>
          <p:nvPr/>
        </p:nvSpPr>
        <p:spPr>
          <a:xfrm>
            <a:off x="2652946" y="3201934"/>
            <a:ext cx="161773" cy="55254"/>
          </a:xfrm>
          <a:custGeom>
            <a:rect b="b" l="l" r="r" t="t"/>
            <a:pathLst>
              <a:path extrusionOk="0" h="3062" w="8965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52"/>
          <p:cNvSpPr/>
          <p:nvPr/>
        </p:nvSpPr>
        <p:spPr>
          <a:xfrm>
            <a:off x="2836013" y="3202367"/>
            <a:ext cx="156992" cy="54821"/>
          </a:xfrm>
          <a:custGeom>
            <a:rect b="b" l="l" r="r" t="t"/>
            <a:pathLst>
              <a:path extrusionOk="0" h="3038" w="870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52"/>
          <p:cNvSpPr/>
          <p:nvPr/>
        </p:nvSpPr>
        <p:spPr>
          <a:xfrm>
            <a:off x="3015597" y="3202367"/>
            <a:ext cx="160474" cy="54821"/>
          </a:xfrm>
          <a:custGeom>
            <a:rect b="b" l="l" r="r" t="t"/>
            <a:pathLst>
              <a:path extrusionOk="0" h="3038" w="8893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52"/>
          <p:cNvSpPr/>
          <p:nvPr/>
        </p:nvSpPr>
        <p:spPr>
          <a:xfrm>
            <a:off x="3191716" y="3202367"/>
            <a:ext cx="167873" cy="55254"/>
          </a:xfrm>
          <a:custGeom>
            <a:rect b="b" l="l" r="r" t="t"/>
            <a:pathLst>
              <a:path extrusionOk="0" h="3062" w="9303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52"/>
          <p:cNvSpPr/>
          <p:nvPr/>
        </p:nvSpPr>
        <p:spPr>
          <a:xfrm>
            <a:off x="3376082" y="3202800"/>
            <a:ext cx="175704" cy="54821"/>
          </a:xfrm>
          <a:custGeom>
            <a:rect b="b" l="l" r="r" t="t"/>
            <a:pathLst>
              <a:path extrusionOk="0" h="3038" w="9737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52"/>
          <p:cNvSpPr/>
          <p:nvPr/>
        </p:nvSpPr>
        <p:spPr>
          <a:xfrm>
            <a:off x="3551768" y="3202800"/>
            <a:ext cx="183085" cy="54821"/>
          </a:xfrm>
          <a:custGeom>
            <a:rect b="b" l="l" r="r" t="t"/>
            <a:pathLst>
              <a:path extrusionOk="0" h="3038" w="10146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52"/>
          <p:cNvSpPr/>
          <p:nvPr/>
        </p:nvSpPr>
        <p:spPr>
          <a:xfrm>
            <a:off x="3727869" y="3202800"/>
            <a:ext cx="190483" cy="55254"/>
          </a:xfrm>
          <a:custGeom>
            <a:rect b="b" l="l" r="r" t="t"/>
            <a:pathLst>
              <a:path extrusionOk="0" h="3062" w="10556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52"/>
          <p:cNvSpPr/>
          <p:nvPr/>
        </p:nvSpPr>
        <p:spPr>
          <a:xfrm>
            <a:off x="3903555" y="3203251"/>
            <a:ext cx="197863" cy="54803"/>
          </a:xfrm>
          <a:custGeom>
            <a:rect b="b" l="l" r="r" t="t"/>
            <a:pathLst>
              <a:path extrusionOk="0" h="3037" w="10965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52"/>
          <p:cNvSpPr/>
          <p:nvPr/>
        </p:nvSpPr>
        <p:spPr>
          <a:xfrm>
            <a:off x="4079656" y="3203251"/>
            <a:ext cx="205262" cy="54803"/>
          </a:xfrm>
          <a:custGeom>
            <a:rect b="b" l="l" r="r" t="t"/>
            <a:pathLst>
              <a:path extrusionOk="0" h="3037" w="11375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52"/>
          <p:cNvSpPr/>
          <p:nvPr/>
        </p:nvSpPr>
        <p:spPr>
          <a:xfrm>
            <a:off x="1483648" y="3264117"/>
            <a:ext cx="290940" cy="54803"/>
          </a:xfrm>
          <a:custGeom>
            <a:rect b="b" l="l" r="r" t="t"/>
            <a:pathLst>
              <a:path extrusionOk="0" h="3037" w="16123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52"/>
          <p:cNvSpPr/>
          <p:nvPr/>
        </p:nvSpPr>
        <p:spPr>
          <a:xfrm>
            <a:off x="1754558" y="3264117"/>
            <a:ext cx="203530" cy="54803"/>
          </a:xfrm>
          <a:custGeom>
            <a:rect b="b" l="l" r="r" t="t"/>
            <a:pathLst>
              <a:path extrusionOk="0" h="3037" w="11279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52"/>
          <p:cNvSpPr/>
          <p:nvPr/>
        </p:nvSpPr>
        <p:spPr>
          <a:xfrm>
            <a:off x="1946755" y="3264117"/>
            <a:ext cx="196131" cy="55254"/>
          </a:xfrm>
          <a:custGeom>
            <a:rect b="b" l="l" r="r" t="t"/>
            <a:pathLst>
              <a:path extrusionOk="0" h="3062" w="10869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52"/>
          <p:cNvSpPr/>
          <p:nvPr/>
        </p:nvSpPr>
        <p:spPr>
          <a:xfrm>
            <a:off x="2139404" y="3264550"/>
            <a:ext cx="188733" cy="54821"/>
          </a:xfrm>
          <a:custGeom>
            <a:rect b="b" l="l" r="r" t="t"/>
            <a:pathLst>
              <a:path extrusionOk="0" h="3038" w="10459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52"/>
          <p:cNvSpPr/>
          <p:nvPr/>
        </p:nvSpPr>
        <p:spPr>
          <a:xfrm>
            <a:off x="2332467" y="3264550"/>
            <a:ext cx="181352" cy="54821"/>
          </a:xfrm>
          <a:custGeom>
            <a:rect b="b" l="l" r="r" t="t"/>
            <a:pathLst>
              <a:path extrusionOk="0" h="3038" w="1005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52"/>
          <p:cNvSpPr/>
          <p:nvPr/>
        </p:nvSpPr>
        <p:spPr>
          <a:xfrm>
            <a:off x="2525098" y="3264550"/>
            <a:ext cx="173954" cy="55254"/>
          </a:xfrm>
          <a:custGeom>
            <a:rect b="b" l="l" r="r" t="t"/>
            <a:pathLst>
              <a:path extrusionOk="0" h="3062" w="964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52"/>
          <p:cNvSpPr/>
          <p:nvPr/>
        </p:nvSpPr>
        <p:spPr>
          <a:xfrm>
            <a:off x="2717295" y="3264983"/>
            <a:ext cx="166573" cy="54821"/>
          </a:xfrm>
          <a:custGeom>
            <a:rect b="b" l="l" r="r" t="t"/>
            <a:pathLst>
              <a:path extrusionOk="0" h="3038" w="9231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52"/>
          <p:cNvSpPr/>
          <p:nvPr/>
        </p:nvSpPr>
        <p:spPr>
          <a:xfrm>
            <a:off x="2909943" y="3264983"/>
            <a:ext cx="164823" cy="54821"/>
          </a:xfrm>
          <a:custGeom>
            <a:rect b="b" l="l" r="r" t="t"/>
            <a:pathLst>
              <a:path extrusionOk="0" h="3038" w="9134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2"/>
          <p:cNvSpPr/>
          <p:nvPr/>
        </p:nvSpPr>
        <p:spPr>
          <a:xfrm>
            <a:off x="3095608" y="3264983"/>
            <a:ext cx="171355" cy="55254"/>
          </a:xfrm>
          <a:custGeom>
            <a:rect b="b" l="l" r="r" t="t"/>
            <a:pathLst>
              <a:path extrusionOk="0" h="3062" w="9496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2"/>
          <p:cNvSpPr/>
          <p:nvPr/>
        </p:nvSpPr>
        <p:spPr>
          <a:xfrm>
            <a:off x="3289556" y="3265416"/>
            <a:ext cx="179169" cy="54821"/>
          </a:xfrm>
          <a:custGeom>
            <a:rect b="b" l="l" r="r" t="t"/>
            <a:pathLst>
              <a:path extrusionOk="0" h="3038" w="9929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2"/>
          <p:cNvSpPr/>
          <p:nvPr/>
        </p:nvSpPr>
        <p:spPr>
          <a:xfrm>
            <a:off x="3474806" y="3265416"/>
            <a:ext cx="186116" cy="54821"/>
          </a:xfrm>
          <a:custGeom>
            <a:rect b="b" l="l" r="r" t="t"/>
            <a:pathLst>
              <a:path extrusionOk="0" h="3038" w="10314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2"/>
          <p:cNvSpPr/>
          <p:nvPr/>
        </p:nvSpPr>
        <p:spPr>
          <a:xfrm>
            <a:off x="3659605" y="3265416"/>
            <a:ext cx="193966" cy="55254"/>
          </a:xfrm>
          <a:custGeom>
            <a:rect b="b" l="l" r="r" t="t"/>
            <a:pathLst>
              <a:path extrusionOk="0" h="3062" w="10749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52"/>
          <p:cNvSpPr/>
          <p:nvPr/>
        </p:nvSpPr>
        <p:spPr>
          <a:xfrm>
            <a:off x="3844855" y="3265867"/>
            <a:ext cx="200913" cy="54803"/>
          </a:xfrm>
          <a:custGeom>
            <a:rect b="b" l="l" r="r" t="t"/>
            <a:pathLst>
              <a:path extrusionOk="0" h="3037" w="11134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52"/>
          <p:cNvSpPr/>
          <p:nvPr/>
        </p:nvSpPr>
        <p:spPr>
          <a:xfrm>
            <a:off x="4029654" y="3265867"/>
            <a:ext cx="322681" cy="55236"/>
          </a:xfrm>
          <a:custGeom>
            <a:rect b="b" l="l" r="r" t="t"/>
            <a:pathLst>
              <a:path extrusionOk="0" h="3061" w="17882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52"/>
          <p:cNvSpPr/>
          <p:nvPr/>
        </p:nvSpPr>
        <p:spPr>
          <a:xfrm>
            <a:off x="1275373" y="3454149"/>
            <a:ext cx="326145" cy="54803"/>
          </a:xfrm>
          <a:custGeom>
            <a:rect b="b" l="l" r="r" t="t"/>
            <a:pathLst>
              <a:path extrusionOk="0" h="3037" w="18074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52"/>
          <p:cNvSpPr/>
          <p:nvPr/>
        </p:nvSpPr>
        <p:spPr>
          <a:xfrm>
            <a:off x="1584971" y="3454149"/>
            <a:ext cx="227439" cy="54803"/>
          </a:xfrm>
          <a:custGeom>
            <a:rect b="b" l="l" r="r" t="t"/>
            <a:pathLst>
              <a:path extrusionOk="0" h="3037" w="12604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52"/>
          <p:cNvSpPr/>
          <p:nvPr/>
        </p:nvSpPr>
        <p:spPr>
          <a:xfrm>
            <a:off x="1805445" y="3454149"/>
            <a:ext cx="219608" cy="55236"/>
          </a:xfrm>
          <a:custGeom>
            <a:rect b="b" l="l" r="r" t="t"/>
            <a:pathLst>
              <a:path extrusionOk="0" h="3061" w="1217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52"/>
          <p:cNvSpPr/>
          <p:nvPr/>
        </p:nvSpPr>
        <p:spPr>
          <a:xfrm>
            <a:off x="2025468" y="3454582"/>
            <a:ext cx="212227" cy="54803"/>
          </a:xfrm>
          <a:custGeom>
            <a:rect b="b" l="l" r="r" t="t"/>
            <a:pathLst>
              <a:path extrusionOk="0" h="3037" w="11761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52"/>
          <p:cNvSpPr/>
          <p:nvPr/>
        </p:nvSpPr>
        <p:spPr>
          <a:xfrm>
            <a:off x="2250290" y="3454582"/>
            <a:ext cx="1193208" cy="55669"/>
          </a:xfrm>
          <a:custGeom>
            <a:rect b="b" l="l" r="r" t="t"/>
            <a:pathLst>
              <a:path extrusionOk="0" h="3085" w="66124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52"/>
          <p:cNvSpPr/>
          <p:nvPr/>
        </p:nvSpPr>
        <p:spPr>
          <a:xfrm>
            <a:off x="3457411" y="3455448"/>
            <a:ext cx="206561" cy="55254"/>
          </a:xfrm>
          <a:custGeom>
            <a:rect b="b" l="l" r="r" t="t"/>
            <a:pathLst>
              <a:path extrusionOk="0" h="3062" w="11447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52"/>
          <p:cNvSpPr/>
          <p:nvPr/>
        </p:nvSpPr>
        <p:spPr>
          <a:xfrm>
            <a:off x="3670035" y="3455881"/>
            <a:ext cx="213960" cy="54821"/>
          </a:xfrm>
          <a:custGeom>
            <a:rect b="b" l="l" r="r" t="t"/>
            <a:pathLst>
              <a:path extrusionOk="0" h="3038" w="11857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52"/>
          <p:cNvSpPr/>
          <p:nvPr/>
        </p:nvSpPr>
        <p:spPr>
          <a:xfrm>
            <a:off x="3882677" y="3455881"/>
            <a:ext cx="221791" cy="55254"/>
          </a:xfrm>
          <a:custGeom>
            <a:rect b="b" l="l" r="r" t="t"/>
            <a:pathLst>
              <a:path extrusionOk="0" h="3062" w="12291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52"/>
          <p:cNvSpPr/>
          <p:nvPr/>
        </p:nvSpPr>
        <p:spPr>
          <a:xfrm>
            <a:off x="4095752" y="3456314"/>
            <a:ext cx="228738" cy="54821"/>
          </a:xfrm>
          <a:custGeom>
            <a:rect b="b" l="l" r="r" t="t"/>
            <a:pathLst>
              <a:path extrusionOk="0" h="3038" w="12676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52"/>
          <p:cNvSpPr/>
          <p:nvPr/>
        </p:nvSpPr>
        <p:spPr>
          <a:xfrm>
            <a:off x="4309261" y="3456314"/>
            <a:ext cx="236137" cy="54821"/>
          </a:xfrm>
          <a:custGeom>
            <a:rect b="b" l="l" r="r" t="t"/>
            <a:pathLst>
              <a:path extrusionOk="0" h="3038" w="13086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52"/>
          <p:cNvSpPr/>
          <p:nvPr/>
        </p:nvSpPr>
        <p:spPr>
          <a:xfrm>
            <a:off x="1414951" y="3326733"/>
            <a:ext cx="411805" cy="54821"/>
          </a:xfrm>
          <a:custGeom>
            <a:rect b="b" l="l" r="r" t="t"/>
            <a:pathLst>
              <a:path extrusionOk="0" h="3038" w="22821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52"/>
          <p:cNvSpPr/>
          <p:nvPr/>
        </p:nvSpPr>
        <p:spPr>
          <a:xfrm>
            <a:off x="1815442" y="3326733"/>
            <a:ext cx="206994" cy="55254"/>
          </a:xfrm>
          <a:custGeom>
            <a:rect b="b" l="l" r="r" t="t"/>
            <a:pathLst>
              <a:path extrusionOk="0" h="3062" w="11471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52"/>
          <p:cNvSpPr/>
          <p:nvPr/>
        </p:nvSpPr>
        <p:spPr>
          <a:xfrm>
            <a:off x="2017203" y="3327166"/>
            <a:ext cx="199614" cy="54821"/>
          </a:xfrm>
          <a:custGeom>
            <a:rect b="b" l="l" r="r" t="t"/>
            <a:pathLst>
              <a:path extrusionOk="0" h="3038" w="11062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52"/>
          <p:cNvSpPr/>
          <p:nvPr/>
        </p:nvSpPr>
        <p:spPr>
          <a:xfrm>
            <a:off x="2219848" y="3327166"/>
            <a:ext cx="191782" cy="54821"/>
          </a:xfrm>
          <a:custGeom>
            <a:rect b="b" l="l" r="r" t="t"/>
            <a:pathLst>
              <a:path extrusionOk="0" h="3038" w="10628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52"/>
          <p:cNvSpPr/>
          <p:nvPr/>
        </p:nvSpPr>
        <p:spPr>
          <a:xfrm>
            <a:off x="2421176" y="3327166"/>
            <a:ext cx="184817" cy="55254"/>
          </a:xfrm>
          <a:custGeom>
            <a:rect b="b" l="l" r="r" t="t"/>
            <a:pathLst>
              <a:path extrusionOk="0" h="3062" w="10242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52"/>
          <p:cNvSpPr/>
          <p:nvPr/>
        </p:nvSpPr>
        <p:spPr>
          <a:xfrm>
            <a:off x="2622938" y="3327599"/>
            <a:ext cx="177436" cy="54821"/>
          </a:xfrm>
          <a:custGeom>
            <a:rect b="b" l="l" r="r" t="t"/>
            <a:pathLst>
              <a:path extrusionOk="0" h="3038" w="9833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52"/>
          <p:cNvSpPr/>
          <p:nvPr/>
        </p:nvSpPr>
        <p:spPr>
          <a:xfrm>
            <a:off x="2824266" y="3327599"/>
            <a:ext cx="172655" cy="54821"/>
          </a:xfrm>
          <a:custGeom>
            <a:rect b="b" l="l" r="r" t="t"/>
            <a:pathLst>
              <a:path extrusionOk="0" h="3038" w="9568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52"/>
          <p:cNvSpPr/>
          <p:nvPr/>
        </p:nvSpPr>
        <p:spPr>
          <a:xfrm>
            <a:off x="3022562" y="3327599"/>
            <a:ext cx="176137" cy="55254"/>
          </a:xfrm>
          <a:custGeom>
            <a:rect b="b" l="l" r="r" t="t"/>
            <a:pathLst>
              <a:path extrusionOk="0" h="3062" w="9761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52"/>
          <p:cNvSpPr/>
          <p:nvPr/>
        </p:nvSpPr>
        <p:spPr>
          <a:xfrm>
            <a:off x="3216510" y="3328050"/>
            <a:ext cx="183518" cy="54803"/>
          </a:xfrm>
          <a:custGeom>
            <a:rect b="b" l="l" r="r" t="t"/>
            <a:pathLst>
              <a:path extrusionOk="0" h="3037" w="1017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52"/>
          <p:cNvSpPr/>
          <p:nvPr/>
        </p:nvSpPr>
        <p:spPr>
          <a:xfrm>
            <a:off x="3410873" y="3328050"/>
            <a:ext cx="190916" cy="54803"/>
          </a:xfrm>
          <a:custGeom>
            <a:rect b="b" l="l" r="r" t="t"/>
            <a:pathLst>
              <a:path extrusionOk="0" h="3037" w="1058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52"/>
          <p:cNvSpPr/>
          <p:nvPr/>
        </p:nvSpPr>
        <p:spPr>
          <a:xfrm>
            <a:off x="3604928" y="3328429"/>
            <a:ext cx="198188" cy="54857"/>
          </a:xfrm>
          <a:custGeom>
            <a:rect b="b" l="l" r="r" t="t"/>
            <a:pathLst>
              <a:path extrusionOk="0" h="3040" w="10983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52"/>
          <p:cNvSpPr/>
          <p:nvPr/>
        </p:nvSpPr>
        <p:spPr>
          <a:xfrm>
            <a:off x="3799183" y="3328483"/>
            <a:ext cx="205713" cy="54803"/>
          </a:xfrm>
          <a:custGeom>
            <a:rect b="b" l="l" r="r" t="t"/>
            <a:pathLst>
              <a:path extrusionOk="0" h="3037" w="1140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52"/>
          <p:cNvSpPr/>
          <p:nvPr/>
        </p:nvSpPr>
        <p:spPr>
          <a:xfrm>
            <a:off x="3993564" y="3328483"/>
            <a:ext cx="212660" cy="55236"/>
          </a:xfrm>
          <a:custGeom>
            <a:rect b="b" l="l" r="r" t="t"/>
            <a:pathLst>
              <a:path extrusionOk="0" h="3061" w="11785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52"/>
          <p:cNvSpPr/>
          <p:nvPr/>
        </p:nvSpPr>
        <p:spPr>
          <a:xfrm>
            <a:off x="4188377" y="3328917"/>
            <a:ext cx="220474" cy="54803"/>
          </a:xfrm>
          <a:custGeom>
            <a:rect b="b" l="l" r="r" t="t"/>
            <a:pathLst>
              <a:path extrusionOk="0" h="3037" w="12218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52"/>
          <p:cNvSpPr/>
          <p:nvPr/>
        </p:nvSpPr>
        <p:spPr>
          <a:xfrm>
            <a:off x="1344937" y="3390667"/>
            <a:ext cx="547052" cy="54803"/>
          </a:xfrm>
          <a:custGeom>
            <a:rect b="b" l="l" r="r" t="t"/>
            <a:pathLst>
              <a:path extrusionOk="0" h="3037" w="30316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52"/>
          <p:cNvSpPr/>
          <p:nvPr/>
        </p:nvSpPr>
        <p:spPr>
          <a:xfrm>
            <a:off x="1884572" y="3390667"/>
            <a:ext cx="210495" cy="55236"/>
          </a:xfrm>
          <a:custGeom>
            <a:rect b="b" l="l" r="r" t="t"/>
            <a:pathLst>
              <a:path extrusionOk="0" h="3061" w="11665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52"/>
          <p:cNvSpPr/>
          <p:nvPr/>
        </p:nvSpPr>
        <p:spPr>
          <a:xfrm>
            <a:off x="2096348" y="3391100"/>
            <a:ext cx="203096" cy="54803"/>
          </a:xfrm>
          <a:custGeom>
            <a:rect b="b" l="l" r="r" t="t"/>
            <a:pathLst>
              <a:path extrusionOk="0" h="3037" w="11255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52"/>
          <p:cNvSpPr/>
          <p:nvPr/>
        </p:nvSpPr>
        <p:spPr>
          <a:xfrm>
            <a:off x="2307240" y="3391100"/>
            <a:ext cx="195698" cy="54803"/>
          </a:xfrm>
          <a:custGeom>
            <a:rect b="b" l="l" r="r" t="t"/>
            <a:pathLst>
              <a:path extrusionOk="0" h="3037" w="10845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52"/>
          <p:cNvSpPr/>
          <p:nvPr/>
        </p:nvSpPr>
        <p:spPr>
          <a:xfrm>
            <a:off x="2518150" y="3391533"/>
            <a:ext cx="188300" cy="54803"/>
          </a:xfrm>
          <a:custGeom>
            <a:rect b="b" l="l" r="r" t="t"/>
            <a:pathLst>
              <a:path extrusionOk="0" h="3037" w="10435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2"/>
          <p:cNvSpPr/>
          <p:nvPr/>
        </p:nvSpPr>
        <p:spPr>
          <a:xfrm>
            <a:off x="2729042" y="3391533"/>
            <a:ext cx="180919" cy="54803"/>
          </a:xfrm>
          <a:custGeom>
            <a:rect b="b" l="l" r="r" t="t"/>
            <a:pathLst>
              <a:path extrusionOk="0" h="3037" w="10026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52"/>
          <p:cNvSpPr/>
          <p:nvPr/>
        </p:nvSpPr>
        <p:spPr>
          <a:xfrm>
            <a:off x="2939501" y="3391533"/>
            <a:ext cx="180919" cy="55236"/>
          </a:xfrm>
          <a:custGeom>
            <a:rect b="b" l="l" r="r" t="t"/>
            <a:pathLst>
              <a:path extrusionOk="0" h="3061" w="10026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52"/>
          <p:cNvSpPr/>
          <p:nvPr/>
        </p:nvSpPr>
        <p:spPr>
          <a:xfrm>
            <a:off x="3143013" y="3391966"/>
            <a:ext cx="188300" cy="54803"/>
          </a:xfrm>
          <a:custGeom>
            <a:rect b="b" l="l" r="r" t="t"/>
            <a:pathLst>
              <a:path extrusionOk="0" h="3037" w="10435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52"/>
          <p:cNvSpPr/>
          <p:nvPr/>
        </p:nvSpPr>
        <p:spPr>
          <a:xfrm>
            <a:off x="3346524" y="3391966"/>
            <a:ext cx="195698" cy="54803"/>
          </a:xfrm>
          <a:custGeom>
            <a:rect b="b" l="l" r="r" t="t"/>
            <a:pathLst>
              <a:path extrusionOk="0" h="3037" w="10845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52"/>
          <p:cNvSpPr/>
          <p:nvPr/>
        </p:nvSpPr>
        <p:spPr>
          <a:xfrm>
            <a:off x="3550018" y="3391966"/>
            <a:ext cx="203096" cy="55236"/>
          </a:xfrm>
          <a:custGeom>
            <a:rect b="b" l="l" r="r" t="t"/>
            <a:pathLst>
              <a:path extrusionOk="0" h="3061" w="11255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52"/>
          <p:cNvSpPr/>
          <p:nvPr/>
        </p:nvSpPr>
        <p:spPr>
          <a:xfrm>
            <a:off x="3753529" y="3392399"/>
            <a:ext cx="210477" cy="54803"/>
          </a:xfrm>
          <a:custGeom>
            <a:rect b="b" l="l" r="r" t="t"/>
            <a:pathLst>
              <a:path extrusionOk="0" h="3037" w="11664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52"/>
          <p:cNvSpPr/>
          <p:nvPr/>
        </p:nvSpPr>
        <p:spPr>
          <a:xfrm>
            <a:off x="3957041" y="3392399"/>
            <a:ext cx="217875" cy="54803"/>
          </a:xfrm>
          <a:custGeom>
            <a:rect b="b" l="l" r="r" t="t"/>
            <a:pathLst>
              <a:path extrusionOk="0" h="3037" w="12074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2"/>
          <p:cNvSpPr/>
          <p:nvPr/>
        </p:nvSpPr>
        <p:spPr>
          <a:xfrm>
            <a:off x="4161418" y="3392399"/>
            <a:ext cx="315715" cy="55236"/>
          </a:xfrm>
          <a:custGeom>
            <a:rect b="b" l="l" r="r" t="t"/>
            <a:pathLst>
              <a:path extrusionOk="0" h="3061" w="17496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52"/>
          <p:cNvSpPr/>
          <p:nvPr/>
        </p:nvSpPr>
        <p:spPr>
          <a:xfrm>
            <a:off x="684417" y="3742003"/>
            <a:ext cx="4454535" cy="35242"/>
          </a:xfrm>
          <a:custGeom>
            <a:rect b="b" l="l" r="r" t="t"/>
            <a:pathLst>
              <a:path extrusionOk="0" h="1953" w="246857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9" name="Google Shape;87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570" y="1259790"/>
            <a:ext cx="2770633" cy="1823462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52"/>
          <p:cNvSpPr/>
          <p:nvPr/>
        </p:nvSpPr>
        <p:spPr>
          <a:xfrm>
            <a:off x="1470602" y="1162091"/>
            <a:ext cx="2937383" cy="1896800"/>
          </a:xfrm>
          <a:custGeom>
            <a:rect b="b" l="l" r="r" t="t"/>
            <a:pathLst>
              <a:path extrusionOk="0" h="105115" w="162781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3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&lt;!DOCTYPE html&gt;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&lt;html&gt;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&lt;body&gt;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&lt;canvas id="myCanvas"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width="250" height="25"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style="border:4px solid #00ffc5;"&gt;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&lt;/canvas&gt;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&lt;/body&gt;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&lt;/html&gt;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86" name="Google Shape;886;p5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887" name="Google Shape;887;p53"/>
          <p:cNvSpPr/>
          <p:nvPr/>
        </p:nvSpPr>
        <p:spPr>
          <a:xfrm flipH="1">
            <a:off x="2606030" y="4017575"/>
            <a:ext cx="3175205" cy="31680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USADO</a:t>
            </a:r>
            <a:endParaRPr/>
          </a:p>
        </p:txBody>
      </p:sp>
      <p:sp>
        <p:nvSpPr>
          <p:cNvPr id="350" name="Google Shape;350;p2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893" name="Google Shape;893;p54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language is used to render 2D graphics in HTML5?</a:t>
            </a:r>
            <a:endParaRPr/>
          </a:p>
        </p:txBody>
      </p:sp>
      <p:sp>
        <p:nvSpPr>
          <p:cNvPr id="894" name="Google Shape;894;p54"/>
          <p:cNvSpPr txBox="1"/>
          <p:nvPr>
            <p:ph idx="1" type="subTitle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895" name="Google Shape;89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6" name="Google Shape;896;p54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97" name="Google Shape;897;p54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4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4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4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4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4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4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4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4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4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4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4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4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4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4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4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4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4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4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4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4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4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4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4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4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4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4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/>
          <p:nvPr/>
        </p:nvSpPr>
        <p:spPr>
          <a:xfrm>
            <a:off x="1293300" y="2531925"/>
            <a:ext cx="6258300" cy="261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>
            <a:off x="2865125" y="1083777"/>
            <a:ext cx="6258300" cy="80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</a:t>
            </a:r>
            <a:endParaRPr/>
          </a:p>
        </p:txBody>
      </p:sp>
      <p:sp>
        <p:nvSpPr>
          <p:cNvPr id="357" name="Google Shape;357;p2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graphicFrame>
        <p:nvGraphicFramePr>
          <p:cNvPr id="358" name="Google Shape;358;p28"/>
          <p:cNvGraphicFramePr/>
          <p:nvPr/>
        </p:nvGraphicFramePr>
        <p:xfrm>
          <a:off x="1639321" y="18078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{69A3AF1A-C1BA-4CA3-9685-62AC5B53A76B}</a:tableStyleId>
              </a:tblPr>
              <a:tblGrid>
                <a:gridCol w="1571825"/>
                <a:gridCol w="1542025"/>
                <a:gridCol w="1564550"/>
                <a:gridCol w="3172300"/>
              </a:tblGrid>
              <a:tr h="804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500">
                        <a:solidFill>
                          <a:srgbClr val="0066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198000" marL="91425" anchor="ctr">
                    <a:lnL cap="flat" cmpd="sng" w="28575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Procesador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Caché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Hilos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82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PC 1</a:t>
                      </a:r>
                      <a:endParaRPr b="1" sz="190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68575" marB="68575" marR="198000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Intel Core i5-8250U</a:t>
                      </a:r>
                      <a:endParaRPr sz="2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0.50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13.2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242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PC 2</a:t>
                      </a:r>
                      <a:endParaRPr b="1" sz="190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68575" marB="68575" marR="198000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3.</a:t>
                      </a:r>
                      <a:r>
                        <a:rPr lang="en" sz="200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Intel Core i5-8250U</a:t>
                      </a:r>
                      <a:endParaRPr sz="2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2.75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1299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PC 2</a:t>
                      </a:r>
                      <a:endParaRPr b="1" sz="190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68575" marB="68575" marR="198000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Intel Core i5-8250U</a:t>
                      </a:r>
                      <a:endParaRPr sz="2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12.4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IMPLEMENTADO</a:t>
            </a:r>
            <a:endParaRPr/>
          </a:p>
        </p:txBody>
      </p:sp>
      <p:sp>
        <p:nvSpPr>
          <p:cNvPr id="364" name="Google Shape;364;p29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</a:t>
            </a:r>
            <a:endParaRPr/>
          </a:p>
        </p:txBody>
      </p:sp>
      <p:sp>
        <p:nvSpPr>
          <p:cNvPr id="370" name="Google Shape;370;p30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376" name="Google Shape;376;p31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382" name="Google Shape;382;p32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what you’ll find in this </a:t>
            </a:r>
            <a:r>
              <a:rPr b="1" lang="en">
                <a:uFill>
                  <a:noFill/>
                </a:uFill>
                <a:hlinkClick r:id="rId3"/>
              </a:rPr>
              <a:t>Slidesgo</a:t>
            </a:r>
            <a:r>
              <a:rPr b="1" lang="en"/>
              <a:t> </a:t>
            </a:r>
            <a:r>
              <a:rPr lang="en"/>
              <a:t>template: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/>
              <a:t>A slide structure based on a lesson, which you can easily adapt to your needs. For more info on how to edit the template, please visit </a:t>
            </a:r>
            <a:r>
              <a:rPr b="1" lang="en">
                <a:uFill>
                  <a:noFill/>
                </a:uFill>
                <a:hlinkClick r:id="rId4"/>
              </a:rPr>
              <a:t>Slidesgo School</a:t>
            </a:r>
            <a:r>
              <a:rPr lang="en"/>
              <a:t> or read our </a:t>
            </a:r>
            <a:r>
              <a:rPr b="1" lang="en">
                <a:uFill>
                  <a:noFill/>
                </a:uFill>
                <a:hlinkClick r:id="rId5"/>
              </a:rPr>
              <a:t>FAQs</a:t>
            </a:r>
            <a:r>
              <a:rPr lang="en"/>
              <a:t>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/>
              <a:t>An assortment of pictures that are suitable for use in the presentation can be found in the </a:t>
            </a:r>
            <a:r>
              <a:rPr b="1" lang="en">
                <a:uFill>
                  <a:noFill/>
                </a:uFill>
                <a:hlinkClick/>
              </a:rPr>
              <a:t>alternative resources</a:t>
            </a:r>
            <a:r>
              <a:rPr lang="en"/>
              <a:t> slide.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/>
              <a:t>A </a:t>
            </a:r>
            <a:r>
              <a:rPr b="1" lang="en">
                <a:uFill>
                  <a:noFill/>
                </a:uFill>
                <a:hlinkClick/>
              </a:rPr>
              <a:t>thanks</a:t>
            </a:r>
            <a:r>
              <a:rPr lang="en">
                <a:uFill>
                  <a:noFill/>
                </a:uFill>
                <a:hlinkClick/>
              </a:rPr>
              <a:t> </a:t>
            </a:r>
            <a:r>
              <a:rPr lang="en"/>
              <a:t>slide, which you must keep so that proper credits for our design are given.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/>
              <a:t>A </a:t>
            </a:r>
            <a:r>
              <a:rPr b="1" lang="en">
                <a:uFill>
                  <a:noFill/>
                </a:uFill>
                <a:hlinkClick/>
              </a:rPr>
              <a:t>resources</a:t>
            </a:r>
            <a:r>
              <a:rPr lang="en">
                <a:uFill>
                  <a:noFill/>
                </a:uFill>
                <a:hlinkClick/>
              </a:rPr>
              <a:t> </a:t>
            </a:r>
            <a:r>
              <a:rPr lang="en"/>
              <a:t>slide, where you’ll find links to all the elements used in the template.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b="1" lang="en">
                <a:uFill>
                  <a:noFill/>
                </a:uFill>
                <a:hlinkClick/>
              </a:rPr>
              <a:t>Instructions for use</a:t>
            </a:r>
            <a:r>
              <a:rPr lang="en">
                <a:uFill>
                  <a:noFill/>
                </a:uFill>
                <a:hlinkClick/>
              </a:rPr>
              <a:t>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/>
              <a:t>Final slides with: </a:t>
            </a:r>
            <a:endParaRPr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</a:pPr>
            <a:r>
              <a:rPr lang="en"/>
              <a:t>The</a:t>
            </a:r>
            <a:r>
              <a:rPr lang="en">
                <a:uFill>
                  <a:noFill/>
                </a:uFill>
                <a:hlinkClick/>
              </a:rPr>
              <a:t> </a:t>
            </a:r>
            <a:r>
              <a:rPr b="1" lang="en">
                <a:uFill>
                  <a:noFill/>
                </a:uFill>
                <a:hlinkClick/>
              </a:rPr>
              <a:t>fonts and colors</a:t>
            </a:r>
            <a:r>
              <a:rPr lang="en"/>
              <a:t> used in the template.</a:t>
            </a:r>
            <a:endParaRPr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</a:pPr>
            <a:r>
              <a:rPr lang="en"/>
              <a:t>A selection of </a:t>
            </a:r>
            <a:r>
              <a:rPr b="1" lang="en">
                <a:uFill>
                  <a:noFill/>
                </a:uFill>
                <a:hlinkClick/>
              </a:rPr>
              <a:t>illustrations</a:t>
            </a:r>
            <a:r>
              <a:rPr lang="en">
                <a:uFill>
                  <a:noFill/>
                </a:uFill>
                <a:hlinkClick/>
              </a:rPr>
              <a:t>.</a:t>
            </a:r>
            <a:r>
              <a:rPr lang="en"/>
              <a:t> You can also customize and animate them as you wish with the online editor. Visit </a:t>
            </a:r>
            <a:r>
              <a:rPr b="1" lang="en">
                <a:uFill>
                  <a:noFill/>
                </a:uFill>
                <a:hlinkClick r:id="rId6"/>
              </a:rPr>
              <a:t>Stories by Freepik</a:t>
            </a:r>
            <a:r>
              <a:rPr lang="en"/>
              <a:t> to find more. </a:t>
            </a:r>
            <a:endParaRPr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</a:pPr>
            <a:r>
              <a:rPr lang="en"/>
              <a:t>More </a:t>
            </a:r>
            <a:r>
              <a:rPr b="1" lang="en">
                <a:uFill>
                  <a:noFill/>
                </a:uFill>
                <a:hlinkClick/>
              </a:rPr>
              <a:t>infographic resources</a:t>
            </a:r>
            <a:r>
              <a:rPr lang="en">
                <a:uFill>
                  <a:noFill/>
                </a:uFill>
                <a:hlinkClick/>
              </a:rPr>
              <a:t>,</a:t>
            </a:r>
            <a:r>
              <a:rPr lang="en"/>
              <a:t> whose size and color can be edited. </a:t>
            </a:r>
            <a:endParaRPr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</a:pPr>
            <a:r>
              <a:rPr lang="en"/>
              <a:t>Sets of </a:t>
            </a:r>
            <a:r>
              <a:rPr b="1" lang="en">
                <a:uFill>
                  <a:noFill/>
                </a:uFill>
                <a:hlinkClick/>
              </a:rPr>
              <a:t>customizable icons</a:t>
            </a:r>
            <a:r>
              <a:rPr lang="en"/>
              <a:t> of the following themes: general, business, avatar, creative process, education, help &amp; support, medical, nature, performing arts, SEO &amp; marketing, and teamwork.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"/>
          <p:cNvSpPr txBox="1"/>
          <p:nvPr/>
        </p:nvSpPr>
        <p:spPr>
          <a:xfrm>
            <a:off x="720000" y="4121575"/>
            <a:ext cx="67344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You can delete this slide when you’re done editing the presentation.</a:t>
            </a:r>
            <a:endParaRPr b="1" sz="12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3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3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Moon. The planet’s name has nothing to do </a:t>
            </a:r>
            <a:r>
              <a:rPr lang="en"/>
              <a:t>with</a:t>
            </a:r>
            <a:r>
              <a:rPr lang="en"/>
              <a:t> the liquid metal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3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1" name="Google Shape;391;p33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