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Lst>
  <p:notesMasterIdLst>
    <p:notesMasterId r:id="rId4"/>
  </p:notesMasterIdLst>
  <p:sldIdLst>
    <p:sldId id="256" r:id="rId5"/>
    <p:sldId id="257" r:id="rId6"/>
    <p:sldId id="258" r:id="rId7"/>
  </p:sldIdLst>
  <p:sldSz cy="5143500" cx="9144000"/>
  <p:notesSz cx="6858000" cy="9144000"/>
  <p:embeddedFontLst>
    <p:embeddedFont>
      <p:font typeface="Hind"/>
      <p:regular r:id="rId8"/>
      <p:bold r:id="rId9"/>
    </p:embeddedFont>
    <p:embeddedFont>
      <p:font typeface="Pompiere"/>
      <p:regular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Hind-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font" Target="fonts/Hind-regular.fntdata"/><Relationship Id="rId10" Type="http://schemas.openxmlformats.org/officeDocument/2006/relationships/font" Target="fonts/Pompier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6ad7e23cbf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6ad7e23cbf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6aef62aa4e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6aef62aa4e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Salumedia Labs es una empresa dedicada a desarrollar productos y soluciones digitales cuyos objetivos son mejorar la calidad de vida de los usuarios que usan a diario sus productos y tratamientos médicos. Salumedia usa tecnología como la Inteligencia Artificial en combinación con técnicas digitales para llevar a cabo sus objetivos. Todo el contenido desarrollado e implementado se basa en evidencias científicas, así como en estudios e investigaciones.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El sector al que se dedica Salumedia Labs es el </a:t>
            </a:r>
            <a:r>
              <a:rPr lang="en"/>
              <a:t>conocido</a:t>
            </a:r>
            <a:r>
              <a:rPr lang="en"/>
              <a:t> sector eSalud, o eHealth, el cual según la Organización Mundial de la Salud se define como “el uso rentable y seguro de las tecnologías de la información y la comunicación en apoyo de los campos relacionados con la salud, </a:t>
            </a:r>
            <a:r>
              <a:rPr lang="en"/>
              <a:t>incluida</a:t>
            </a:r>
            <a:r>
              <a:rPr lang="en"/>
              <a:t> la atención médica, la vigilancia de la </a:t>
            </a:r>
            <a:r>
              <a:rPr lang="en"/>
              <a:t>salud</a:t>
            </a:r>
            <a:r>
              <a:rPr lang="en"/>
              <a:t> y la educación para la salud, el conocimiento y la investigación”.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Motivación</a:t>
            </a:r>
            <a:endParaRPr/>
          </a:p>
          <a:p>
            <a:pPr indent="-298450" lvl="0" marL="457200" rtl="0" algn="l">
              <a:spcBef>
                <a:spcPts val="0"/>
              </a:spcBef>
              <a:spcAft>
                <a:spcPts val="0"/>
              </a:spcAft>
              <a:buSzPts val="1100"/>
              <a:buChar char="-"/>
            </a:pPr>
            <a:r>
              <a:rPr lang="en"/>
              <a:t>Existencia de procesos eficientes y costosos</a:t>
            </a:r>
            <a:endParaRPr/>
          </a:p>
          <a:p>
            <a:pPr indent="-298450" lvl="0" marL="457200" rtl="0" algn="l">
              <a:spcBef>
                <a:spcPts val="0"/>
              </a:spcBef>
              <a:spcAft>
                <a:spcPts val="0"/>
              </a:spcAft>
              <a:buSzPts val="1100"/>
              <a:buChar char="-"/>
            </a:pPr>
            <a:r>
              <a:rPr lang="en">
                <a:solidFill>
                  <a:schemeClr val="dk1"/>
                </a:solidFill>
              </a:rPr>
              <a:t>C</a:t>
            </a:r>
            <a:r>
              <a:rPr lang="en">
                <a:solidFill>
                  <a:schemeClr val="dk1"/>
                </a:solidFill>
              </a:rPr>
              <a:t>orrecto m</a:t>
            </a:r>
            <a:r>
              <a:rPr lang="en"/>
              <a:t>antenimiento de los productos desarrollados e implementados.</a:t>
            </a:r>
            <a:endParaRPr/>
          </a:p>
          <a:p>
            <a:pPr indent="-298450" lvl="0" marL="457200" rtl="0" algn="l">
              <a:spcBef>
                <a:spcPts val="0"/>
              </a:spcBef>
              <a:spcAft>
                <a:spcPts val="0"/>
              </a:spcAft>
              <a:buSzPts val="1100"/>
              <a:buChar char="-"/>
            </a:pPr>
            <a:r>
              <a:rPr lang="en"/>
              <a:t>Incremento de la facturación fruto de una mayor capacidad de la carga de trabajo.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6b47115854_0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6b47115854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Fallos: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Firma de documentos oficiales: A la hora de firmar </a:t>
            </a:r>
            <a:r>
              <a:rPr lang="en"/>
              <a:t>documentos</a:t>
            </a:r>
            <a:r>
              <a:rPr lang="en"/>
              <a:t> oficiales actualmente se tienen que firmar los documentos por turnos y eso puede crear retrasos a la hora de sacarlos, con las herramientas indicadas, podríamos crear una “cola de tareas” para que el usuario pueda firmar sin esperar ningún turno.</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Sin el uso de un ERP, la empresa es incapaz de controlar las tareas que están siendo realizadas, así como </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Gestión de tareas y reuniones: A la hora de organizar las tareas encontramos </a:t>
            </a:r>
            <a:r>
              <a:rPr lang="en"/>
              <a:t>problemas</a:t>
            </a:r>
            <a:r>
              <a:rPr lang="en"/>
              <a:t> cuando se requieren asignar tareas a distintos departamentos a la vez. Ya que no son capaces de ver las tareas que tienen los otros asignadas, por ello, se crean errores y tareas que se superponen entre ellas.</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Procesos: Existen una serie de procesos que deben ser automatizados, como la firma en remoto, la gestión de propuestas de procesos o la gestión de tareas. </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Dado que a veces las tareas no llegan a las personas que deben o se solapan con otras tareas que tiene el usuario.</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Algo que no es un problema pero estaría bien solucionar, es, la automatización de los días de vacaciones, que el usuario pudiese ver los días que están disponibles, así los cogería directamente y no tendría que avisar a su superior y perder ese tiempo.</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Intentaremos mejorar el sistema de métricas para poder optimizar el tiempo invertido en una tarea concreta.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Mejoras: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Gracias a la implementación de un módulo de gestión de proyectos, ahora podemos saber en tiempo real el estado de las diversas tareas que forman parte de los sprint. Además, podremos obtener métricas para calcular la productividad y la carga de trabajo.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Con el módulo de calendario común, podremos agendar reuniones grupales, ya sean técnicas o de “team building”. De esta forma, todos los departamentos tendrán acceso al calendario del resto de departamentos.</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De cara a cumplir la Ley Oficial de Protección de Datos, es necesario poseer un módulo cuyo objetivo sea la definición de procesos y requisitos, para que la administración de los mismos sea la correcta.</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Contabilidad: una vez implementado el ERP para Contabilidad, podremos mantener al día la contabilidad de la empresa, con lo cual conseguimos un ahorro significativo tanto en horas dedicadas a tareas de ésta índole, como de capital, debido a que no será necesario contratar horas extras para mantener las cuentas al día.</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Gracias a implementar la firma digital en nuestro Software de Gestión, ahora es mucho más sencillo firmar documentos por parte de todos los integrantes del grupo, debido a que pueden obtener el documento en la nube, e importar</a:t>
            </a:r>
            <a:r>
              <a:rPr lang="en"/>
              <a:t> su firma personal. De esta forma, no existe un orden para firmar el documento, sino que este está siempre disponible en la nube, y cada empleado puede ir firmando, sin tener que esperar a que nadie le reenvíe el documento firmado.</a:t>
            </a:r>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Proyectos de licitación pública: por norma general, para conseguir un proyecto de licitación pública es necesario dedicar muchas horas a tareas burocráticas, las cuales en algunos casos produce gastos innecesarios. Por esta razón, poseer un módulo propio el cual recorra todo el flujo desde que se desarrolla la propuesta, hasta que finalmente se aprueba o de deniega es todo un acierto.</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5925750" y="860400"/>
            <a:ext cx="2498400" cy="26928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5200"/>
              <a:buNone/>
              <a:defRPr sz="71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a:off x="5925750" y="3659875"/>
            <a:ext cx="2498400" cy="51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7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 name="Google Shape;11;p2"/>
          <p:cNvSpPr/>
          <p:nvPr/>
        </p:nvSpPr>
        <p:spPr>
          <a:xfrm flipH="1">
            <a:off x="-1504831" y="1782683"/>
            <a:ext cx="6795898" cy="3371479"/>
          </a:xfrm>
          <a:custGeom>
            <a:rect b="b" l="l" r="r" t="t"/>
            <a:pathLst>
              <a:path extrusionOk="0" h="90686" w="182796">
                <a:moveTo>
                  <a:pt x="42095" y="260"/>
                </a:moveTo>
                <a:cubicBezTo>
                  <a:pt x="32418" y="893"/>
                  <a:pt x="23619" y="6668"/>
                  <a:pt x="17167" y="14056"/>
                </a:cubicBezTo>
                <a:cubicBezTo>
                  <a:pt x="14287" y="17340"/>
                  <a:pt x="11810" y="20954"/>
                  <a:pt x="9563" y="24699"/>
                </a:cubicBezTo>
                <a:cubicBezTo>
                  <a:pt x="4782" y="32677"/>
                  <a:pt x="1469" y="39878"/>
                  <a:pt x="649" y="49224"/>
                </a:cubicBezTo>
                <a:cubicBezTo>
                  <a:pt x="1" y="56857"/>
                  <a:pt x="821" y="64561"/>
                  <a:pt x="3068" y="71892"/>
                </a:cubicBezTo>
                <a:cubicBezTo>
                  <a:pt x="4695" y="77249"/>
                  <a:pt x="6985" y="82376"/>
                  <a:pt x="9894" y="87157"/>
                </a:cubicBezTo>
                <a:cubicBezTo>
                  <a:pt x="10125" y="87517"/>
                  <a:pt x="10974" y="89159"/>
                  <a:pt x="11853" y="90541"/>
                </a:cubicBezTo>
                <a:cubicBezTo>
                  <a:pt x="11954" y="90685"/>
                  <a:pt x="170022" y="90426"/>
                  <a:pt x="170022" y="90426"/>
                </a:cubicBezTo>
                <a:cubicBezTo>
                  <a:pt x="178562" y="73087"/>
                  <a:pt x="182796" y="57346"/>
                  <a:pt x="181442" y="44313"/>
                </a:cubicBezTo>
                <a:cubicBezTo>
                  <a:pt x="179973" y="30243"/>
                  <a:pt x="177727" y="16980"/>
                  <a:pt x="159048" y="8483"/>
                </a:cubicBezTo>
                <a:cubicBezTo>
                  <a:pt x="140370" y="1"/>
                  <a:pt x="120438" y="14661"/>
                  <a:pt x="102019" y="14920"/>
                </a:cubicBezTo>
                <a:cubicBezTo>
                  <a:pt x="95294" y="15007"/>
                  <a:pt x="89173" y="12443"/>
                  <a:pt x="82851" y="10514"/>
                </a:cubicBezTo>
                <a:cubicBezTo>
                  <a:pt x="76039" y="8440"/>
                  <a:pt x="69213" y="6294"/>
                  <a:pt x="62416" y="4105"/>
                </a:cubicBezTo>
                <a:cubicBezTo>
                  <a:pt x="56410" y="2161"/>
                  <a:pt x="50247" y="202"/>
                  <a:pt x="43982" y="202"/>
                </a:cubicBezTo>
                <a:cubicBezTo>
                  <a:pt x="43348" y="202"/>
                  <a:pt x="42729" y="231"/>
                  <a:pt x="42095" y="274"/>
                </a:cubicBezTo>
              </a:path>
            </a:pathLst>
          </a:custGeom>
          <a:gradFill>
            <a:gsLst>
              <a:gs pos="0">
                <a:srgbClr val="E3FFD5"/>
              </a:gs>
              <a:gs pos="100000">
                <a:srgbClr val="90EBBA"/>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1447" y="2804246"/>
            <a:ext cx="5150645" cy="2346160"/>
          </a:xfrm>
          <a:custGeom>
            <a:rect b="b" l="l" r="r" t="t"/>
            <a:pathLst>
              <a:path extrusionOk="0" h="63107" w="138542">
                <a:moveTo>
                  <a:pt x="37084" y="1498"/>
                </a:moveTo>
                <a:cubicBezTo>
                  <a:pt x="30834" y="4018"/>
                  <a:pt x="25966" y="9116"/>
                  <a:pt x="22193" y="14704"/>
                </a:cubicBezTo>
                <a:cubicBezTo>
                  <a:pt x="18406" y="20277"/>
                  <a:pt x="15554" y="26427"/>
                  <a:pt x="12055" y="32173"/>
                </a:cubicBezTo>
                <a:cubicBezTo>
                  <a:pt x="8123" y="38653"/>
                  <a:pt x="7331" y="42153"/>
                  <a:pt x="1916" y="47452"/>
                </a:cubicBezTo>
                <a:cubicBezTo>
                  <a:pt x="1" y="49325"/>
                  <a:pt x="103892" y="63020"/>
                  <a:pt x="103892" y="63020"/>
                </a:cubicBezTo>
                <a:lnTo>
                  <a:pt x="129540" y="63107"/>
                </a:lnTo>
                <a:lnTo>
                  <a:pt x="138541" y="63107"/>
                </a:lnTo>
                <a:lnTo>
                  <a:pt x="138541" y="42225"/>
                </a:lnTo>
                <a:cubicBezTo>
                  <a:pt x="136885" y="41591"/>
                  <a:pt x="134955" y="41116"/>
                  <a:pt x="133040" y="41289"/>
                </a:cubicBezTo>
                <a:cubicBezTo>
                  <a:pt x="132262" y="41361"/>
                  <a:pt x="131484" y="41490"/>
                  <a:pt x="130721" y="41692"/>
                </a:cubicBezTo>
                <a:cubicBezTo>
                  <a:pt x="125119" y="43190"/>
                  <a:pt x="119013" y="42426"/>
                  <a:pt x="114333" y="38812"/>
                </a:cubicBezTo>
                <a:cubicBezTo>
                  <a:pt x="109364" y="34981"/>
                  <a:pt x="106513" y="28644"/>
                  <a:pt x="100997" y="25620"/>
                </a:cubicBezTo>
                <a:cubicBezTo>
                  <a:pt x="96259" y="23013"/>
                  <a:pt x="90599" y="23373"/>
                  <a:pt x="84997" y="23734"/>
                </a:cubicBezTo>
                <a:cubicBezTo>
                  <a:pt x="78805" y="24137"/>
                  <a:pt x="72684" y="24540"/>
                  <a:pt x="67917" y="20968"/>
                </a:cubicBezTo>
                <a:cubicBezTo>
                  <a:pt x="62373" y="16821"/>
                  <a:pt x="61091" y="8843"/>
                  <a:pt x="56036" y="4119"/>
                </a:cubicBezTo>
                <a:cubicBezTo>
                  <a:pt x="53012" y="1296"/>
                  <a:pt x="48922" y="0"/>
                  <a:pt x="44760" y="0"/>
                </a:cubicBezTo>
                <a:cubicBezTo>
                  <a:pt x="42125" y="0"/>
                  <a:pt x="39518" y="504"/>
                  <a:pt x="37084" y="1484"/>
                </a:cubicBezTo>
              </a:path>
            </a:pathLst>
          </a:custGeom>
          <a:gradFill>
            <a:gsLst>
              <a:gs pos="0">
                <a:srgbClr val="E3FFD5"/>
              </a:gs>
              <a:gs pos="100000">
                <a:srgbClr val="90EBBA"/>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a:off x="568224" y="3606277"/>
            <a:ext cx="4655367" cy="1546287"/>
          </a:xfrm>
          <a:custGeom>
            <a:rect b="b" l="l" r="r" t="t"/>
            <a:pathLst>
              <a:path extrusionOk="0" h="41592" w="125220">
                <a:moveTo>
                  <a:pt x="44111" y="3658"/>
                </a:moveTo>
                <a:cubicBezTo>
                  <a:pt x="40165" y="6654"/>
                  <a:pt x="37184" y="10758"/>
                  <a:pt x="33670" y="14286"/>
                </a:cubicBezTo>
                <a:cubicBezTo>
                  <a:pt x="30156" y="17815"/>
                  <a:pt x="25750" y="20897"/>
                  <a:pt x="20810" y="20954"/>
                </a:cubicBezTo>
                <a:cubicBezTo>
                  <a:pt x="17973" y="20997"/>
                  <a:pt x="15222" y="20018"/>
                  <a:pt x="12486" y="19039"/>
                </a:cubicBezTo>
                <a:cubicBezTo>
                  <a:pt x="9375" y="17915"/>
                  <a:pt x="6265" y="16807"/>
                  <a:pt x="3024" y="17195"/>
                </a:cubicBezTo>
                <a:cubicBezTo>
                  <a:pt x="1987" y="17325"/>
                  <a:pt x="965" y="17599"/>
                  <a:pt x="0" y="18016"/>
                </a:cubicBezTo>
                <a:cubicBezTo>
                  <a:pt x="346" y="19644"/>
                  <a:pt x="778" y="21257"/>
                  <a:pt x="1253" y="22855"/>
                </a:cubicBezTo>
                <a:cubicBezTo>
                  <a:pt x="2880" y="28212"/>
                  <a:pt x="5170" y="33339"/>
                  <a:pt x="8079" y="38106"/>
                </a:cubicBezTo>
                <a:cubicBezTo>
                  <a:pt x="8310" y="38481"/>
                  <a:pt x="9174" y="40137"/>
                  <a:pt x="10052" y="41519"/>
                </a:cubicBezTo>
                <a:cubicBezTo>
                  <a:pt x="10124" y="41591"/>
                  <a:pt x="125162" y="41418"/>
                  <a:pt x="125219" y="41505"/>
                </a:cubicBezTo>
                <a:cubicBezTo>
                  <a:pt x="124859" y="41217"/>
                  <a:pt x="124557" y="40886"/>
                  <a:pt x="124297" y="40511"/>
                </a:cubicBezTo>
                <a:cubicBezTo>
                  <a:pt x="122526" y="38106"/>
                  <a:pt x="119099" y="37818"/>
                  <a:pt x="116161" y="38120"/>
                </a:cubicBezTo>
                <a:cubicBezTo>
                  <a:pt x="113223" y="38437"/>
                  <a:pt x="110127" y="39114"/>
                  <a:pt x="107419" y="37919"/>
                </a:cubicBezTo>
                <a:cubicBezTo>
                  <a:pt x="102134" y="35571"/>
                  <a:pt x="101558" y="27766"/>
                  <a:pt x="96921" y="24281"/>
                </a:cubicBezTo>
                <a:cubicBezTo>
                  <a:pt x="93695" y="21847"/>
                  <a:pt x="89605" y="22164"/>
                  <a:pt x="85457" y="22481"/>
                </a:cubicBezTo>
                <a:cubicBezTo>
                  <a:pt x="81943" y="22740"/>
                  <a:pt x="78386" y="23014"/>
                  <a:pt x="75276" y="21602"/>
                </a:cubicBezTo>
                <a:cubicBezTo>
                  <a:pt x="66952" y="17843"/>
                  <a:pt x="66347" y="4450"/>
                  <a:pt x="57965" y="836"/>
                </a:cubicBezTo>
                <a:cubicBezTo>
                  <a:pt x="56655" y="274"/>
                  <a:pt x="55258" y="0"/>
                  <a:pt x="53846" y="15"/>
                </a:cubicBezTo>
                <a:cubicBezTo>
                  <a:pt x="50419" y="15"/>
                  <a:pt x="46919" y="1527"/>
                  <a:pt x="44111" y="3658"/>
                </a:cubicBezTo>
              </a:path>
            </a:pathLst>
          </a:cu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a:off x="-518832" y="2571746"/>
            <a:ext cx="1301062" cy="1333212"/>
          </a:xfrm>
          <a:custGeom>
            <a:rect b="b" l="l" r="r" t="t"/>
            <a:pathLst>
              <a:path extrusionOk="0" h="15569" w="15194">
                <a:moveTo>
                  <a:pt x="13955" y="5502"/>
                </a:moveTo>
                <a:cubicBezTo>
                  <a:pt x="12343" y="2204"/>
                  <a:pt x="7936" y="0"/>
                  <a:pt x="4436" y="3687"/>
                </a:cubicBezTo>
                <a:cubicBezTo>
                  <a:pt x="1" y="8367"/>
                  <a:pt x="5416" y="15568"/>
                  <a:pt x="11176" y="12875"/>
                </a:cubicBezTo>
                <a:cubicBezTo>
                  <a:pt x="14805" y="11190"/>
                  <a:pt x="15194" y="8022"/>
                  <a:pt x="13955" y="5502"/>
                </a:cubicBezTo>
                <a:close/>
              </a:path>
            </a:pathLst>
          </a:custGeom>
          <a:gradFill>
            <a:gsLst>
              <a:gs pos="0">
                <a:srgbClr val="E3FFD5"/>
              </a:gs>
              <a:gs pos="100000">
                <a:srgbClr val="90EBBA"/>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0" y="2505825"/>
            <a:ext cx="5927168" cy="276470"/>
          </a:xfrm>
          <a:custGeom>
            <a:rect b="b" l="l" r="r" t="t"/>
            <a:pathLst>
              <a:path extrusionOk="0" h="19216" w="168757">
                <a:moveTo>
                  <a:pt x="0" y="1"/>
                </a:moveTo>
                <a:lnTo>
                  <a:pt x="168757" y="1"/>
                </a:lnTo>
                <a:lnTo>
                  <a:pt x="168757" y="19216"/>
                </a:lnTo>
                <a:lnTo>
                  <a:pt x="0" y="19216"/>
                </a:lnTo>
                <a:close/>
              </a:path>
            </a:pathLst>
          </a:custGeom>
          <a:gradFill>
            <a:gsLst>
              <a:gs pos="0">
                <a:srgbClr val="E3FFD5"/>
              </a:gs>
              <a:gs pos="100000">
                <a:srgbClr val="90EBBA"/>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920925" y="908575"/>
            <a:ext cx="5006400" cy="2077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0"/>
              <a:buNone/>
              <a:defRPr sz="71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5" name="Google Shape;55;p11"/>
          <p:cNvSpPr txBox="1"/>
          <p:nvPr>
            <p:ph idx="1" type="body"/>
          </p:nvPr>
        </p:nvSpPr>
        <p:spPr>
          <a:xfrm>
            <a:off x="920925" y="2937600"/>
            <a:ext cx="5006400" cy="615600"/>
          </a:xfrm>
          <a:prstGeom prst="rect">
            <a:avLst/>
          </a:prstGeom>
        </p:spPr>
        <p:txBody>
          <a:bodyPr anchorCtr="0" anchor="t" bIns="91425" lIns="91425" spcFirstLastPara="1" rIns="91425" wrap="square" tIns="91425">
            <a:noAutofit/>
          </a:bodyPr>
          <a:lstStyle>
            <a:lvl1pPr indent="-342900" lvl="0" marL="457200" rtl="0" algn="r">
              <a:spcBef>
                <a:spcPts val="0"/>
              </a:spcBef>
              <a:spcAft>
                <a:spcPts val="0"/>
              </a:spcAft>
              <a:buSzPts val="1800"/>
              <a:buChar char="●"/>
              <a:defRPr sz="17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6" name="Google Shape;56;p11"/>
          <p:cNvSpPr/>
          <p:nvPr/>
        </p:nvSpPr>
        <p:spPr>
          <a:xfrm flipH="1">
            <a:off x="5997499" y="2188625"/>
            <a:ext cx="3146501" cy="2952286"/>
          </a:xfrm>
          <a:custGeom>
            <a:rect b="b" l="l" r="r" t="t"/>
            <a:pathLst>
              <a:path extrusionOk="0" h="92115" w="95457">
                <a:moveTo>
                  <a:pt x="0" y="17"/>
                </a:moveTo>
                <a:cubicBezTo>
                  <a:pt x="7235" y="317"/>
                  <a:pt x="19533" y="5414"/>
                  <a:pt x="26183" y="34169"/>
                </a:cubicBezTo>
                <a:cubicBezTo>
                  <a:pt x="33869" y="67319"/>
                  <a:pt x="55974" y="71780"/>
                  <a:pt x="65281" y="72147"/>
                </a:cubicBezTo>
                <a:cubicBezTo>
                  <a:pt x="70728" y="72365"/>
                  <a:pt x="76091" y="73551"/>
                  <a:pt x="80953" y="75840"/>
                </a:cubicBezTo>
                <a:cubicBezTo>
                  <a:pt x="87369" y="78864"/>
                  <a:pt x="94303" y="83960"/>
                  <a:pt x="95456" y="92114"/>
                </a:cubicBezTo>
                <a:lnTo>
                  <a:pt x="0" y="92114"/>
                </a:lnTo>
                <a:cubicBezTo>
                  <a:pt x="0" y="92114"/>
                  <a:pt x="0" y="0"/>
                  <a:pt x="0" y="17"/>
                </a:cubicBezTo>
                <a:close/>
              </a:path>
            </a:pathLst>
          </a:custGeom>
          <a:gradFill>
            <a:gsLst>
              <a:gs pos="0">
                <a:srgbClr val="E3FFD5"/>
              </a:gs>
              <a:gs pos="100000">
                <a:srgbClr val="90EBBA"/>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8" name="Shape 58"/>
        <p:cNvGrpSpPr/>
        <p:nvPr/>
      </p:nvGrpSpPr>
      <p:grpSpPr>
        <a:xfrm>
          <a:off x="0" y="0"/>
          <a:ext cx="0" cy="0"/>
          <a:chOff x="0" y="0"/>
          <a:chExt cx="0" cy="0"/>
        </a:xfrm>
      </p:grpSpPr>
      <p:sp>
        <p:nvSpPr>
          <p:cNvPr id="59" name="Google Shape;59;p13"/>
          <p:cNvSpPr/>
          <p:nvPr/>
        </p:nvSpPr>
        <p:spPr>
          <a:xfrm>
            <a:off x="6118088" y="1929640"/>
            <a:ext cx="3025773" cy="3213548"/>
          </a:xfrm>
          <a:custGeom>
            <a:rect b="b" l="l" r="r" t="t"/>
            <a:pathLst>
              <a:path extrusionOk="0" h="164481" w="154870">
                <a:moveTo>
                  <a:pt x="28" y="164344"/>
                </a:moveTo>
                <a:cubicBezTo>
                  <a:pt x="1561" y="153364"/>
                  <a:pt x="9830" y="132554"/>
                  <a:pt x="48712" y="118946"/>
                </a:cubicBezTo>
                <a:cubicBezTo>
                  <a:pt x="103639" y="99724"/>
                  <a:pt x="93946" y="55284"/>
                  <a:pt x="93946" y="55284"/>
                </a:cubicBezTo>
                <a:cubicBezTo>
                  <a:pt x="93946" y="55284"/>
                  <a:pt x="83869" y="1"/>
                  <a:pt x="154869" y="3834"/>
                </a:cubicBezTo>
                <a:cubicBezTo>
                  <a:pt x="154705" y="3971"/>
                  <a:pt x="154705" y="164152"/>
                  <a:pt x="154705" y="164152"/>
                </a:cubicBezTo>
                <a:cubicBezTo>
                  <a:pt x="154705" y="164152"/>
                  <a:pt x="0" y="164481"/>
                  <a:pt x="28" y="164344"/>
                </a:cubicBezTo>
                <a:close/>
              </a:path>
            </a:pathLst>
          </a:cu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61" name="Google Shape;61;p13"/>
          <p:cNvSpPr txBox="1"/>
          <p:nvPr>
            <p:ph hasCustomPrompt="1" idx="2" type="title"/>
          </p:nvPr>
        </p:nvSpPr>
        <p:spPr>
          <a:xfrm>
            <a:off x="720150" y="1470375"/>
            <a:ext cx="1680900" cy="405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None/>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2" name="Google Shape;62;p13"/>
          <p:cNvSpPr txBox="1"/>
          <p:nvPr>
            <p:ph idx="1" type="subTitle"/>
          </p:nvPr>
        </p:nvSpPr>
        <p:spPr>
          <a:xfrm>
            <a:off x="720000" y="1965275"/>
            <a:ext cx="1680900" cy="3204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3" name="Google Shape;63;p13"/>
          <p:cNvSpPr txBox="1"/>
          <p:nvPr>
            <p:ph idx="3" type="subTitle"/>
          </p:nvPr>
        </p:nvSpPr>
        <p:spPr>
          <a:xfrm>
            <a:off x="720000" y="2326675"/>
            <a:ext cx="1680900" cy="61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64" name="Google Shape;64;p13"/>
          <p:cNvSpPr txBox="1"/>
          <p:nvPr>
            <p:ph hasCustomPrompt="1" idx="4" type="title"/>
          </p:nvPr>
        </p:nvSpPr>
        <p:spPr>
          <a:xfrm>
            <a:off x="4294388" y="1470375"/>
            <a:ext cx="1680900" cy="405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None/>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5" name="Google Shape;65;p13"/>
          <p:cNvSpPr txBox="1"/>
          <p:nvPr>
            <p:ph idx="5" type="subTitle"/>
          </p:nvPr>
        </p:nvSpPr>
        <p:spPr>
          <a:xfrm>
            <a:off x="4294238" y="1965275"/>
            <a:ext cx="1680900" cy="3204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6" name="Google Shape;66;p13"/>
          <p:cNvSpPr txBox="1"/>
          <p:nvPr>
            <p:ph idx="6" type="subTitle"/>
          </p:nvPr>
        </p:nvSpPr>
        <p:spPr>
          <a:xfrm>
            <a:off x="4294246" y="2326675"/>
            <a:ext cx="1680900" cy="61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67" name="Google Shape;67;p13"/>
          <p:cNvSpPr txBox="1"/>
          <p:nvPr>
            <p:ph hasCustomPrompt="1" idx="7" type="title"/>
          </p:nvPr>
        </p:nvSpPr>
        <p:spPr>
          <a:xfrm>
            <a:off x="2507188" y="1470375"/>
            <a:ext cx="1680900" cy="405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None/>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8" name="Google Shape;68;p13"/>
          <p:cNvSpPr txBox="1"/>
          <p:nvPr>
            <p:ph idx="8" type="subTitle"/>
          </p:nvPr>
        </p:nvSpPr>
        <p:spPr>
          <a:xfrm>
            <a:off x="2507038" y="1965275"/>
            <a:ext cx="1680900" cy="3204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9" name="Google Shape;69;p13"/>
          <p:cNvSpPr txBox="1"/>
          <p:nvPr>
            <p:ph idx="9" type="subTitle"/>
          </p:nvPr>
        </p:nvSpPr>
        <p:spPr>
          <a:xfrm>
            <a:off x="2507042" y="2326675"/>
            <a:ext cx="1680900" cy="61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70" name="Google Shape;70;p13"/>
          <p:cNvSpPr txBox="1"/>
          <p:nvPr>
            <p:ph hasCustomPrompt="1" idx="13" type="title"/>
          </p:nvPr>
        </p:nvSpPr>
        <p:spPr>
          <a:xfrm>
            <a:off x="720150" y="2937600"/>
            <a:ext cx="1680900" cy="405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None/>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1" name="Google Shape;71;p13"/>
          <p:cNvSpPr txBox="1"/>
          <p:nvPr>
            <p:ph idx="14" type="subTitle"/>
          </p:nvPr>
        </p:nvSpPr>
        <p:spPr>
          <a:xfrm>
            <a:off x="720000" y="3432500"/>
            <a:ext cx="1680900" cy="3204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2" name="Google Shape;72;p13"/>
          <p:cNvSpPr txBox="1"/>
          <p:nvPr>
            <p:ph idx="15" type="subTitle"/>
          </p:nvPr>
        </p:nvSpPr>
        <p:spPr>
          <a:xfrm>
            <a:off x="720000" y="3793900"/>
            <a:ext cx="1680900" cy="61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73" name="Google Shape;73;p13"/>
          <p:cNvSpPr txBox="1"/>
          <p:nvPr>
            <p:ph hasCustomPrompt="1" idx="16" type="title"/>
          </p:nvPr>
        </p:nvSpPr>
        <p:spPr>
          <a:xfrm>
            <a:off x="2507188" y="2937600"/>
            <a:ext cx="1680900" cy="405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None/>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4" name="Google Shape;74;p13"/>
          <p:cNvSpPr txBox="1"/>
          <p:nvPr>
            <p:ph idx="17" type="subTitle"/>
          </p:nvPr>
        </p:nvSpPr>
        <p:spPr>
          <a:xfrm>
            <a:off x="2507038" y="3432500"/>
            <a:ext cx="1680900" cy="3204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5" name="Google Shape;75;p13"/>
          <p:cNvSpPr txBox="1"/>
          <p:nvPr>
            <p:ph idx="18" type="subTitle"/>
          </p:nvPr>
        </p:nvSpPr>
        <p:spPr>
          <a:xfrm>
            <a:off x="2507044" y="3793900"/>
            <a:ext cx="1680900" cy="61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2">
  <p:cSld name="CUSTOM_17">
    <p:spTree>
      <p:nvGrpSpPr>
        <p:cNvPr id="76" name="Shape 76"/>
        <p:cNvGrpSpPr/>
        <p:nvPr/>
      </p:nvGrpSpPr>
      <p:grpSpPr>
        <a:xfrm>
          <a:off x="0" y="0"/>
          <a:ext cx="0" cy="0"/>
          <a:chOff x="0" y="0"/>
          <a:chExt cx="0" cy="0"/>
        </a:xfrm>
      </p:grpSpPr>
      <p:sp>
        <p:nvSpPr>
          <p:cNvPr id="77" name="Google Shape;77;p14"/>
          <p:cNvSpPr txBox="1"/>
          <p:nvPr>
            <p:ph type="title"/>
          </p:nvPr>
        </p:nvSpPr>
        <p:spPr>
          <a:xfrm>
            <a:off x="4427593" y="3102404"/>
            <a:ext cx="3993600" cy="615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8" name="Google Shape;78;p14"/>
          <p:cNvSpPr txBox="1"/>
          <p:nvPr>
            <p:ph hasCustomPrompt="1" idx="2" type="title"/>
          </p:nvPr>
        </p:nvSpPr>
        <p:spPr>
          <a:xfrm>
            <a:off x="4430425" y="2103825"/>
            <a:ext cx="3993600" cy="958800"/>
          </a:xfrm>
          <a:prstGeom prst="rect">
            <a:avLst/>
          </a:prstGeom>
        </p:spPr>
        <p:txBody>
          <a:bodyPr anchorCtr="0" anchor="t" bIns="91425" lIns="91425" spcFirstLastPara="1" rIns="91425" wrap="square" tIns="91425">
            <a:noAutofit/>
          </a:bodyPr>
          <a:lstStyle>
            <a:lvl1pPr indent="0" lvl="0" marL="0" marR="0" rtl="0">
              <a:lnSpc>
                <a:spcPct val="100000"/>
              </a:lnSpc>
              <a:spcBef>
                <a:spcPts val="0"/>
              </a:spcBef>
              <a:spcAft>
                <a:spcPts val="0"/>
              </a:spcAft>
              <a:buSzPts val="2500"/>
              <a:buNone/>
              <a:defRPr sz="71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9" name="Google Shape;79;p14"/>
          <p:cNvSpPr txBox="1"/>
          <p:nvPr>
            <p:ph idx="1" type="subTitle"/>
          </p:nvPr>
        </p:nvSpPr>
        <p:spPr>
          <a:xfrm>
            <a:off x="4427475" y="3887049"/>
            <a:ext cx="3993600" cy="29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None/>
              <a:defRPr sz="12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0" name="Google Shape;80;p14"/>
          <p:cNvSpPr/>
          <p:nvPr/>
        </p:nvSpPr>
        <p:spPr>
          <a:xfrm flipH="1">
            <a:off x="-787948" y="326625"/>
            <a:ext cx="4827298" cy="4831218"/>
          </a:xfrm>
          <a:custGeom>
            <a:rect b="b" l="l" r="r" t="t"/>
            <a:pathLst>
              <a:path extrusionOk="0" h="164481" w="154870">
                <a:moveTo>
                  <a:pt x="28" y="164344"/>
                </a:moveTo>
                <a:cubicBezTo>
                  <a:pt x="1561" y="153364"/>
                  <a:pt x="9830" y="132554"/>
                  <a:pt x="48712" y="118946"/>
                </a:cubicBezTo>
                <a:cubicBezTo>
                  <a:pt x="103639" y="99724"/>
                  <a:pt x="93946" y="55284"/>
                  <a:pt x="93946" y="55284"/>
                </a:cubicBezTo>
                <a:cubicBezTo>
                  <a:pt x="93946" y="55284"/>
                  <a:pt x="83869" y="1"/>
                  <a:pt x="154869" y="3834"/>
                </a:cubicBezTo>
                <a:cubicBezTo>
                  <a:pt x="154705" y="3971"/>
                  <a:pt x="154705" y="164152"/>
                  <a:pt x="154705" y="164152"/>
                </a:cubicBezTo>
                <a:cubicBezTo>
                  <a:pt x="154705" y="164152"/>
                  <a:pt x="0" y="164481"/>
                  <a:pt x="28" y="164344"/>
                </a:cubicBezTo>
                <a:close/>
              </a:path>
            </a:pathLst>
          </a:cu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flipH="1" rot="10800000">
            <a:off x="5189763" y="2"/>
            <a:ext cx="3954231" cy="1859196"/>
          </a:xfrm>
          <a:custGeom>
            <a:rect b="b" l="l" r="r" t="t"/>
            <a:pathLst>
              <a:path extrusionOk="0" h="52416" w="111481">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E3FFD5"/>
              </a:gs>
              <a:gs pos="100000">
                <a:srgbClr val="90EBBA"/>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3">
  <p:cSld name="CUSTOM_17_1">
    <p:spTree>
      <p:nvGrpSpPr>
        <p:cNvPr id="82" name="Shape 82"/>
        <p:cNvGrpSpPr/>
        <p:nvPr/>
      </p:nvGrpSpPr>
      <p:grpSpPr>
        <a:xfrm>
          <a:off x="0" y="0"/>
          <a:ext cx="0" cy="0"/>
          <a:chOff x="0" y="0"/>
          <a:chExt cx="0" cy="0"/>
        </a:xfrm>
      </p:grpSpPr>
      <p:sp>
        <p:nvSpPr>
          <p:cNvPr id="83" name="Google Shape;83;p15"/>
          <p:cNvSpPr txBox="1"/>
          <p:nvPr>
            <p:ph type="title"/>
          </p:nvPr>
        </p:nvSpPr>
        <p:spPr>
          <a:xfrm>
            <a:off x="2924493" y="2532916"/>
            <a:ext cx="3993600" cy="615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84" name="Google Shape;84;p15"/>
          <p:cNvSpPr txBox="1"/>
          <p:nvPr>
            <p:ph hasCustomPrompt="1" idx="2" type="title"/>
          </p:nvPr>
        </p:nvSpPr>
        <p:spPr>
          <a:xfrm>
            <a:off x="2927325" y="1534338"/>
            <a:ext cx="3993600" cy="958800"/>
          </a:xfrm>
          <a:prstGeom prst="rect">
            <a:avLst/>
          </a:prstGeom>
        </p:spPr>
        <p:txBody>
          <a:bodyPr anchorCtr="0" anchor="t" bIns="91425" lIns="91425" spcFirstLastPara="1" rIns="91425" wrap="square" tIns="91425">
            <a:noAutofit/>
          </a:bodyPr>
          <a:lstStyle>
            <a:lvl1pPr indent="0" lvl="0" marL="0" marR="0" rtl="0" algn="r">
              <a:lnSpc>
                <a:spcPct val="100000"/>
              </a:lnSpc>
              <a:spcBef>
                <a:spcPts val="0"/>
              </a:spcBef>
              <a:spcAft>
                <a:spcPts val="0"/>
              </a:spcAft>
              <a:buSzPts val="2500"/>
              <a:buNone/>
              <a:defRPr sz="7100"/>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85" name="Google Shape;85;p15"/>
          <p:cNvSpPr txBox="1"/>
          <p:nvPr>
            <p:ph idx="1" type="subTitle"/>
          </p:nvPr>
        </p:nvSpPr>
        <p:spPr>
          <a:xfrm>
            <a:off x="2924375" y="3317562"/>
            <a:ext cx="3993600" cy="291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2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86" name="Google Shape;86;p15"/>
          <p:cNvSpPr/>
          <p:nvPr/>
        </p:nvSpPr>
        <p:spPr>
          <a:xfrm flipH="1" rot="5400000">
            <a:off x="-388504" y="388398"/>
            <a:ext cx="3905458" cy="3128449"/>
          </a:xfrm>
          <a:custGeom>
            <a:rect b="b" l="l" r="r" t="t"/>
            <a:pathLst>
              <a:path extrusionOk="0" h="52416" w="111481">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E3FFD5"/>
              </a:gs>
              <a:gs pos="100000">
                <a:srgbClr val="90EBBA"/>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flipH="1" rot="-5400000">
            <a:off x="5005889" y="1005385"/>
            <a:ext cx="3954231" cy="4321961"/>
          </a:xfrm>
          <a:custGeom>
            <a:rect b="b" l="l" r="r" t="t"/>
            <a:pathLst>
              <a:path extrusionOk="0" h="52416" w="111481">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E3FFD5"/>
              </a:gs>
              <a:gs pos="100000">
                <a:srgbClr val="90EBBA"/>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4">
    <p:spTree>
      <p:nvGrpSpPr>
        <p:cNvPr id="88" name="Shape 88"/>
        <p:cNvGrpSpPr/>
        <p:nvPr/>
      </p:nvGrpSpPr>
      <p:grpSpPr>
        <a:xfrm>
          <a:off x="0" y="0"/>
          <a:ext cx="0" cy="0"/>
          <a:chOff x="0" y="0"/>
          <a:chExt cx="0" cy="0"/>
        </a:xfrm>
      </p:grpSpPr>
      <p:sp>
        <p:nvSpPr>
          <p:cNvPr id="89" name="Google Shape;89;p16"/>
          <p:cNvSpPr/>
          <p:nvPr/>
        </p:nvSpPr>
        <p:spPr>
          <a:xfrm>
            <a:off x="-71150" y="1614625"/>
            <a:ext cx="9286200" cy="479100"/>
          </a:xfrm>
          <a:prstGeom prst="rect">
            <a:avLst/>
          </a:pr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91" name="Google Shape;91;p16"/>
          <p:cNvSpPr txBox="1"/>
          <p:nvPr>
            <p:ph idx="1" type="subTitle"/>
          </p:nvPr>
        </p:nvSpPr>
        <p:spPr>
          <a:xfrm>
            <a:off x="791238" y="1614625"/>
            <a:ext cx="2352900" cy="4791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2" name="Google Shape;92;p16"/>
          <p:cNvSpPr txBox="1"/>
          <p:nvPr>
            <p:ph idx="2" type="subTitle"/>
          </p:nvPr>
        </p:nvSpPr>
        <p:spPr>
          <a:xfrm>
            <a:off x="791300" y="3808800"/>
            <a:ext cx="2352900" cy="79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000"/>
              <a:buNone/>
              <a:defRPr sz="12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93" name="Google Shape;93;p16"/>
          <p:cNvSpPr txBox="1"/>
          <p:nvPr>
            <p:ph idx="3" type="subTitle"/>
          </p:nvPr>
        </p:nvSpPr>
        <p:spPr>
          <a:xfrm>
            <a:off x="3395550" y="1614625"/>
            <a:ext cx="2352900" cy="4791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4" name="Google Shape;94;p16"/>
          <p:cNvSpPr txBox="1"/>
          <p:nvPr>
            <p:ph idx="4" type="subTitle"/>
          </p:nvPr>
        </p:nvSpPr>
        <p:spPr>
          <a:xfrm>
            <a:off x="3395550" y="3808800"/>
            <a:ext cx="2352900" cy="79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000"/>
              <a:buNone/>
              <a:defRPr sz="12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95" name="Google Shape;95;p16"/>
          <p:cNvSpPr txBox="1"/>
          <p:nvPr>
            <p:ph idx="5" type="subTitle"/>
          </p:nvPr>
        </p:nvSpPr>
        <p:spPr>
          <a:xfrm>
            <a:off x="5999863" y="1614625"/>
            <a:ext cx="2352900" cy="4791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6" name="Google Shape;96;p16"/>
          <p:cNvSpPr txBox="1"/>
          <p:nvPr>
            <p:ph idx="6" type="subTitle"/>
          </p:nvPr>
        </p:nvSpPr>
        <p:spPr>
          <a:xfrm>
            <a:off x="5999878" y="3808800"/>
            <a:ext cx="2352900" cy="79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000"/>
              <a:buNone/>
              <a:defRPr sz="12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CUSTOM_1">
    <p:spTree>
      <p:nvGrpSpPr>
        <p:cNvPr id="97" name="Shape 97"/>
        <p:cNvGrpSpPr/>
        <p:nvPr/>
      </p:nvGrpSpPr>
      <p:grpSpPr>
        <a:xfrm>
          <a:off x="0" y="0"/>
          <a:ext cx="0" cy="0"/>
          <a:chOff x="0" y="0"/>
          <a:chExt cx="0" cy="0"/>
        </a:xfrm>
      </p:grpSpPr>
      <p:sp>
        <p:nvSpPr>
          <p:cNvPr id="98" name="Google Shape;98;p17"/>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99" name="Google Shape;99;p17"/>
          <p:cNvSpPr txBox="1"/>
          <p:nvPr>
            <p:ph idx="1" type="subTitle"/>
          </p:nvPr>
        </p:nvSpPr>
        <p:spPr>
          <a:xfrm>
            <a:off x="2765325" y="1424050"/>
            <a:ext cx="2328600" cy="2129100"/>
          </a:xfrm>
          <a:prstGeom prst="rect">
            <a:avLst/>
          </a:prstGeom>
        </p:spPr>
        <p:txBody>
          <a:bodyPr anchorCtr="0" anchor="t" bIns="91425" lIns="91425" spcFirstLastPara="1" rIns="91425" wrap="square" tIns="91425">
            <a:noAutofit/>
          </a:bodyPr>
          <a:lstStyle>
            <a:lvl1pPr indent="-57150" lvl="0" marL="0" marR="0" rtl="0">
              <a:lnSpc>
                <a:spcPct val="100000"/>
              </a:lnSpc>
              <a:spcBef>
                <a:spcPts val="0"/>
              </a:spcBef>
              <a:spcAft>
                <a:spcPts val="0"/>
              </a:spcAft>
              <a:buSzPts val="900"/>
              <a:buFont typeface="Pompiere"/>
              <a:buChar char="❏"/>
              <a:defRPr sz="2000">
                <a:latin typeface="Pompiere"/>
                <a:ea typeface="Pompiere"/>
                <a:cs typeface="Pompiere"/>
                <a:sym typeface="Pompiere"/>
              </a:defRPr>
            </a:lvl1pPr>
            <a:lvl2pPr lvl="1" rtl="0" algn="ctr">
              <a:lnSpc>
                <a:spcPct val="100000"/>
              </a:lnSpc>
              <a:spcBef>
                <a:spcPts val="0"/>
              </a:spcBef>
              <a:spcAft>
                <a:spcPts val="0"/>
              </a:spcAft>
              <a:buSzPts val="2100"/>
              <a:buChar char="❏"/>
              <a:defRPr sz="2100"/>
            </a:lvl2pPr>
            <a:lvl3pPr lvl="2" rtl="0" algn="ctr">
              <a:lnSpc>
                <a:spcPct val="100000"/>
              </a:lnSpc>
              <a:spcBef>
                <a:spcPts val="0"/>
              </a:spcBef>
              <a:spcAft>
                <a:spcPts val="0"/>
              </a:spcAft>
              <a:buSzPts val="2100"/>
              <a:buChar char="❏"/>
              <a:defRPr sz="2100"/>
            </a:lvl3pPr>
            <a:lvl4pPr lvl="3" rtl="0" algn="ctr">
              <a:lnSpc>
                <a:spcPct val="100000"/>
              </a:lnSpc>
              <a:spcBef>
                <a:spcPts val="0"/>
              </a:spcBef>
              <a:spcAft>
                <a:spcPts val="0"/>
              </a:spcAft>
              <a:buSzPts val="2100"/>
              <a:buChar char="❏"/>
              <a:defRPr sz="2100"/>
            </a:lvl4pPr>
            <a:lvl5pPr lvl="4" rtl="0" algn="ctr">
              <a:lnSpc>
                <a:spcPct val="100000"/>
              </a:lnSpc>
              <a:spcBef>
                <a:spcPts val="0"/>
              </a:spcBef>
              <a:spcAft>
                <a:spcPts val="0"/>
              </a:spcAft>
              <a:buSzPts val="2100"/>
              <a:buChar char="❏"/>
              <a:defRPr sz="2100"/>
            </a:lvl5pPr>
            <a:lvl6pPr lvl="5" rtl="0" algn="ctr">
              <a:lnSpc>
                <a:spcPct val="100000"/>
              </a:lnSpc>
              <a:spcBef>
                <a:spcPts val="0"/>
              </a:spcBef>
              <a:spcAft>
                <a:spcPts val="0"/>
              </a:spcAft>
              <a:buSzPts val="2100"/>
              <a:buChar char="❏"/>
              <a:defRPr sz="2100"/>
            </a:lvl6pPr>
            <a:lvl7pPr lvl="6" rtl="0" algn="ctr">
              <a:lnSpc>
                <a:spcPct val="100000"/>
              </a:lnSpc>
              <a:spcBef>
                <a:spcPts val="0"/>
              </a:spcBef>
              <a:spcAft>
                <a:spcPts val="0"/>
              </a:spcAft>
              <a:buSzPts val="2100"/>
              <a:buChar char="❏"/>
              <a:defRPr sz="2100"/>
            </a:lvl7pPr>
            <a:lvl8pPr lvl="7" rtl="0" algn="ctr">
              <a:lnSpc>
                <a:spcPct val="100000"/>
              </a:lnSpc>
              <a:spcBef>
                <a:spcPts val="0"/>
              </a:spcBef>
              <a:spcAft>
                <a:spcPts val="0"/>
              </a:spcAft>
              <a:buSzPts val="2100"/>
              <a:buChar char="❏"/>
              <a:defRPr sz="2100"/>
            </a:lvl8pPr>
            <a:lvl9pPr lvl="8" rtl="0" algn="ctr">
              <a:lnSpc>
                <a:spcPct val="100000"/>
              </a:lnSpc>
              <a:spcBef>
                <a:spcPts val="0"/>
              </a:spcBef>
              <a:spcAft>
                <a:spcPts val="0"/>
              </a:spcAft>
              <a:buSzPts val="2100"/>
              <a:buChar char="❏"/>
              <a:defRPr sz="2100"/>
            </a:lvl9pPr>
          </a:lstStyle>
          <a:p/>
        </p:txBody>
      </p:sp>
      <p:sp>
        <p:nvSpPr>
          <p:cNvPr id="100" name="Google Shape;100;p17"/>
          <p:cNvSpPr txBox="1"/>
          <p:nvPr>
            <p:ph idx="2" type="subTitle"/>
          </p:nvPr>
        </p:nvSpPr>
        <p:spPr>
          <a:xfrm>
            <a:off x="5595175" y="1424050"/>
            <a:ext cx="2055600" cy="320400"/>
          </a:xfrm>
          <a:prstGeom prst="rect">
            <a:avLst/>
          </a:prstGeom>
        </p:spPr>
        <p:txBody>
          <a:bodyPr anchorCtr="0" anchor="t"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1" name="Google Shape;101;p17"/>
          <p:cNvSpPr txBox="1"/>
          <p:nvPr>
            <p:ph idx="3" type="subTitle"/>
          </p:nvPr>
        </p:nvSpPr>
        <p:spPr>
          <a:xfrm>
            <a:off x="5595300" y="1781950"/>
            <a:ext cx="2055600" cy="64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02" name="Google Shape;102;p17"/>
          <p:cNvSpPr txBox="1"/>
          <p:nvPr>
            <p:ph idx="4" type="subTitle"/>
          </p:nvPr>
        </p:nvSpPr>
        <p:spPr>
          <a:xfrm>
            <a:off x="5595175" y="2548175"/>
            <a:ext cx="2055600" cy="320400"/>
          </a:xfrm>
          <a:prstGeom prst="rect">
            <a:avLst/>
          </a:prstGeom>
        </p:spPr>
        <p:txBody>
          <a:bodyPr anchorCtr="0" anchor="t"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3" name="Google Shape;103;p17"/>
          <p:cNvSpPr txBox="1"/>
          <p:nvPr>
            <p:ph idx="5" type="subTitle"/>
          </p:nvPr>
        </p:nvSpPr>
        <p:spPr>
          <a:xfrm>
            <a:off x="5595300" y="2906075"/>
            <a:ext cx="2055600" cy="64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04" name="Google Shape;104;p17"/>
          <p:cNvSpPr txBox="1"/>
          <p:nvPr>
            <p:ph idx="6" type="subTitle"/>
          </p:nvPr>
        </p:nvSpPr>
        <p:spPr>
          <a:xfrm>
            <a:off x="5595175" y="3672300"/>
            <a:ext cx="2055600" cy="320400"/>
          </a:xfrm>
          <a:prstGeom prst="rect">
            <a:avLst/>
          </a:prstGeom>
        </p:spPr>
        <p:txBody>
          <a:bodyPr anchorCtr="0" anchor="t"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5" name="Google Shape;105;p17"/>
          <p:cNvSpPr txBox="1"/>
          <p:nvPr>
            <p:ph idx="7" type="subTitle"/>
          </p:nvPr>
        </p:nvSpPr>
        <p:spPr>
          <a:xfrm>
            <a:off x="5595300" y="4030200"/>
            <a:ext cx="2055600" cy="64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06" name="Google Shape;106;p17"/>
          <p:cNvSpPr/>
          <p:nvPr/>
        </p:nvSpPr>
        <p:spPr>
          <a:xfrm>
            <a:off x="233" y="2757361"/>
            <a:ext cx="3507616" cy="2385738"/>
          </a:xfrm>
          <a:custGeom>
            <a:rect b="b" l="l" r="r" t="t"/>
            <a:pathLst>
              <a:path extrusionOk="0" h="74438" w="109442">
                <a:moveTo>
                  <a:pt x="0" y="6768"/>
                </a:moveTo>
                <a:cubicBezTo>
                  <a:pt x="0" y="6768"/>
                  <a:pt x="11362" y="1"/>
                  <a:pt x="18430" y="12415"/>
                </a:cubicBezTo>
                <a:cubicBezTo>
                  <a:pt x="31512" y="35389"/>
                  <a:pt x="54604" y="30761"/>
                  <a:pt x="73000" y="33301"/>
                </a:cubicBezTo>
                <a:cubicBezTo>
                  <a:pt x="82106" y="34554"/>
                  <a:pt x="95857" y="41655"/>
                  <a:pt x="100736" y="53551"/>
                </a:cubicBezTo>
                <a:cubicBezTo>
                  <a:pt x="102858" y="58714"/>
                  <a:pt x="109441" y="74337"/>
                  <a:pt x="109441" y="74337"/>
                </a:cubicBezTo>
                <a:lnTo>
                  <a:pt x="0" y="74437"/>
                </a:lnTo>
                <a:close/>
              </a:path>
            </a:pathLst>
          </a:cu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p:nvPr/>
        </p:nvSpPr>
        <p:spPr>
          <a:xfrm>
            <a:off x="7845432" y="-1022"/>
            <a:ext cx="1298634" cy="4143777"/>
          </a:xfrm>
          <a:custGeom>
            <a:rect b="b" l="l" r="r" t="t"/>
            <a:pathLst>
              <a:path extrusionOk="0" h="129291" w="40519">
                <a:moveTo>
                  <a:pt x="6484" y="0"/>
                </a:moveTo>
                <a:cubicBezTo>
                  <a:pt x="6484" y="0"/>
                  <a:pt x="1" y="14202"/>
                  <a:pt x="14420" y="37811"/>
                </a:cubicBezTo>
                <a:cubicBezTo>
                  <a:pt x="28823" y="61404"/>
                  <a:pt x="19215" y="82289"/>
                  <a:pt x="19215" y="82289"/>
                </a:cubicBezTo>
                <a:cubicBezTo>
                  <a:pt x="19215" y="82289"/>
                  <a:pt x="5013" y="115506"/>
                  <a:pt x="40519" y="129291"/>
                </a:cubicBezTo>
                <a:lnTo>
                  <a:pt x="40519" y="0"/>
                </a:lnTo>
                <a:close/>
              </a:path>
            </a:pathLst>
          </a:cu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columns">
  <p:cSld name="CUSTOM_5">
    <p:spTree>
      <p:nvGrpSpPr>
        <p:cNvPr id="108" name="Shape 108"/>
        <p:cNvGrpSpPr/>
        <p:nvPr/>
      </p:nvGrpSpPr>
      <p:grpSpPr>
        <a:xfrm>
          <a:off x="0" y="0"/>
          <a:ext cx="0" cy="0"/>
          <a:chOff x="0" y="0"/>
          <a:chExt cx="0" cy="0"/>
        </a:xfrm>
      </p:grpSpPr>
      <p:sp>
        <p:nvSpPr>
          <p:cNvPr id="109" name="Google Shape;109;p18"/>
          <p:cNvSpPr/>
          <p:nvPr/>
        </p:nvSpPr>
        <p:spPr>
          <a:xfrm>
            <a:off x="35" y="124"/>
            <a:ext cx="2446248" cy="1506414"/>
          </a:xfrm>
          <a:custGeom>
            <a:rect b="b" l="l" r="r" t="t"/>
            <a:pathLst>
              <a:path extrusionOk="0" h="47002" w="76326">
                <a:moveTo>
                  <a:pt x="0" y="46985"/>
                </a:moveTo>
                <a:cubicBezTo>
                  <a:pt x="5464" y="46834"/>
                  <a:pt x="14737" y="44228"/>
                  <a:pt x="19750" y="29574"/>
                </a:cubicBezTo>
                <a:cubicBezTo>
                  <a:pt x="27168" y="7920"/>
                  <a:pt x="53100" y="14620"/>
                  <a:pt x="53100" y="14620"/>
                </a:cubicBezTo>
                <a:cubicBezTo>
                  <a:pt x="53100" y="14620"/>
                  <a:pt x="76325" y="16057"/>
                  <a:pt x="71997" y="0"/>
                </a:cubicBezTo>
                <a:lnTo>
                  <a:pt x="0" y="0"/>
                </a:lnTo>
                <a:cubicBezTo>
                  <a:pt x="0" y="0"/>
                  <a:pt x="0" y="47001"/>
                  <a:pt x="0" y="46985"/>
                </a:cubicBezTo>
                <a:close/>
              </a:path>
            </a:pathLst>
          </a:cu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p:nvPr/>
        </p:nvSpPr>
        <p:spPr>
          <a:xfrm>
            <a:off x="7618737" y="124"/>
            <a:ext cx="1525163" cy="2402853"/>
          </a:xfrm>
          <a:custGeom>
            <a:rect b="b" l="l" r="r" t="t"/>
            <a:pathLst>
              <a:path extrusionOk="0" h="74972" w="47587">
                <a:moveTo>
                  <a:pt x="0" y="0"/>
                </a:moveTo>
                <a:cubicBezTo>
                  <a:pt x="150" y="5364"/>
                  <a:pt x="2790" y="14470"/>
                  <a:pt x="17644" y="19399"/>
                </a:cubicBezTo>
                <a:cubicBezTo>
                  <a:pt x="39583" y="26684"/>
                  <a:pt x="32799" y="52164"/>
                  <a:pt x="32799" y="52164"/>
                </a:cubicBezTo>
                <a:cubicBezTo>
                  <a:pt x="32799" y="52164"/>
                  <a:pt x="31329" y="74971"/>
                  <a:pt x="47586" y="70727"/>
                </a:cubicBezTo>
                <a:lnTo>
                  <a:pt x="47586" y="0"/>
                </a:lnTo>
                <a:cubicBezTo>
                  <a:pt x="47586" y="0"/>
                  <a:pt x="0" y="0"/>
                  <a:pt x="0" y="0"/>
                </a:cubicBezTo>
                <a:close/>
              </a:path>
            </a:pathLst>
          </a:custGeom>
          <a:gradFill>
            <a:gsLst>
              <a:gs pos="0">
                <a:srgbClr val="E3FFD5"/>
              </a:gs>
              <a:gs pos="100000">
                <a:srgbClr val="90EBBA"/>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12" name="Google Shape;112;p18"/>
          <p:cNvSpPr txBox="1"/>
          <p:nvPr>
            <p:ph idx="1" type="subTitle"/>
          </p:nvPr>
        </p:nvSpPr>
        <p:spPr>
          <a:xfrm>
            <a:off x="3206675" y="1708800"/>
            <a:ext cx="1392300" cy="2085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13" name="Google Shape;113;p18"/>
          <p:cNvSpPr txBox="1"/>
          <p:nvPr>
            <p:ph idx="2" type="subTitle"/>
          </p:nvPr>
        </p:nvSpPr>
        <p:spPr>
          <a:xfrm>
            <a:off x="3206675" y="1938225"/>
            <a:ext cx="1392300" cy="83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14" name="Google Shape;114;p18"/>
          <p:cNvSpPr txBox="1"/>
          <p:nvPr>
            <p:ph idx="3" type="subTitle"/>
          </p:nvPr>
        </p:nvSpPr>
        <p:spPr>
          <a:xfrm>
            <a:off x="5739468" y="1708800"/>
            <a:ext cx="1392300" cy="2085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15" name="Google Shape;115;p18"/>
          <p:cNvSpPr txBox="1"/>
          <p:nvPr>
            <p:ph idx="4" type="subTitle"/>
          </p:nvPr>
        </p:nvSpPr>
        <p:spPr>
          <a:xfrm>
            <a:off x="5739475" y="1938300"/>
            <a:ext cx="1392300" cy="83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16" name="Google Shape;116;p18"/>
          <p:cNvSpPr txBox="1"/>
          <p:nvPr>
            <p:ph idx="5" type="subTitle"/>
          </p:nvPr>
        </p:nvSpPr>
        <p:spPr>
          <a:xfrm>
            <a:off x="6879087" y="3430050"/>
            <a:ext cx="1392300" cy="2085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17" name="Google Shape;117;p18"/>
          <p:cNvSpPr txBox="1"/>
          <p:nvPr>
            <p:ph idx="6" type="subTitle"/>
          </p:nvPr>
        </p:nvSpPr>
        <p:spPr>
          <a:xfrm>
            <a:off x="6879076" y="3659575"/>
            <a:ext cx="1392300" cy="83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18" name="Google Shape;118;p18"/>
          <p:cNvSpPr txBox="1"/>
          <p:nvPr>
            <p:ph idx="7" type="subTitle"/>
          </p:nvPr>
        </p:nvSpPr>
        <p:spPr>
          <a:xfrm>
            <a:off x="4472556" y="3430050"/>
            <a:ext cx="1392300" cy="2085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19" name="Google Shape;119;p18"/>
          <p:cNvSpPr txBox="1"/>
          <p:nvPr>
            <p:ph idx="8" type="subTitle"/>
          </p:nvPr>
        </p:nvSpPr>
        <p:spPr>
          <a:xfrm>
            <a:off x="4472552" y="3659575"/>
            <a:ext cx="1392300" cy="83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20" name="Google Shape;120;p18"/>
          <p:cNvSpPr txBox="1"/>
          <p:nvPr>
            <p:ph idx="9" type="subTitle"/>
          </p:nvPr>
        </p:nvSpPr>
        <p:spPr>
          <a:xfrm>
            <a:off x="2067072" y="3430050"/>
            <a:ext cx="1392300" cy="2085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21" name="Google Shape;121;p18"/>
          <p:cNvSpPr txBox="1"/>
          <p:nvPr>
            <p:ph idx="13" type="subTitle"/>
          </p:nvPr>
        </p:nvSpPr>
        <p:spPr>
          <a:xfrm>
            <a:off x="2067075" y="3659575"/>
            <a:ext cx="1392300" cy="83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22" name="Google Shape;122;p18"/>
          <p:cNvSpPr txBox="1"/>
          <p:nvPr>
            <p:ph hasCustomPrompt="1" idx="14" type="title"/>
          </p:nvPr>
        </p:nvSpPr>
        <p:spPr>
          <a:xfrm>
            <a:off x="2012325" y="2003425"/>
            <a:ext cx="1071600" cy="351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3500"/>
              <a:buNone/>
              <a:defRPr>
                <a:solidFill>
                  <a:srgbClr val="FFFFFF"/>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123" name="Google Shape;123;p18"/>
          <p:cNvSpPr txBox="1"/>
          <p:nvPr>
            <p:ph hasCustomPrompt="1" idx="15" type="title"/>
          </p:nvPr>
        </p:nvSpPr>
        <p:spPr>
          <a:xfrm>
            <a:off x="4545124" y="2003425"/>
            <a:ext cx="1071600" cy="351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3500"/>
              <a:buNone/>
              <a:defRPr>
                <a:solidFill>
                  <a:srgbClr val="FFFFFF"/>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124" name="Google Shape;124;p18"/>
          <p:cNvSpPr txBox="1"/>
          <p:nvPr>
            <p:ph hasCustomPrompt="1" idx="16" type="title"/>
          </p:nvPr>
        </p:nvSpPr>
        <p:spPr>
          <a:xfrm>
            <a:off x="5684726" y="3724675"/>
            <a:ext cx="1071600" cy="351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3500"/>
              <a:buNone/>
              <a:defRPr>
                <a:solidFill>
                  <a:srgbClr val="FFFFFF"/>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125" name="Google Shape;125;p18"/>
          <p:cNvSpPr txBox="1"/>
          <p:nvPr>
            <p:ph hasCustomPrompt="1" idx="17" type="title"/>
          </p:nvPr>
        </p:nvSpPr>
        <p:spPr>
          <a:xfrm>
            <a:off x="3278200" y="3724675"/>
            <a:ext cx="1071600" cy="351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3500"/>
              <a:buNone/>
              <a:defRPr>
                <a:solidFill>
                  <a:srgbClr val="FFFFFF"/>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
        <p:nvSpPr>
          <p:cNvPr id="126" name="Google Shape;126;p18"/>
          <p:cNvSpPr txBox="1"/>
          <p:nvPr>
            <p:ph hasCustomPrompt="1" idx="18" type="title"/>
          </p:nvPr>
        </p:nvSpPr>
        <p:spPr>
          <a:xfrm>
            <a:off x="872625" y="3724675"/>
            <a:ext cx="1071600" cy="351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3500"/>
              <a:buNone/>
              <a:defRPr>
                <a:solidFill>
                  <a:srgbClr val="FFFFFF"/>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columns 2">
  <p:cSld name="CUSTOM_2">
    <p:spTree>
      <p:nvGrpSpPr>
        <p:cNvPr id="127" name="Shape 127"/>
        <p:cNvGrpSpPr/>
        <p:nvPr/>
      </p:nvGrpSpPr>
      <p:grpSpPr>
        <a:xfrm>
          <a:off x="0" y="0"/>
          <a:ext cx="0" cy="0"/>
          <a:chOff x="0" y="0"/>
          <a:chExt cx="0" cy="0"/>
        </a:xfrm>
      </p:grpSpPr>
      <p:sp>
        <p:nvSpPr>
          <p:cNvPr id="128" name="Google Shape;128;p19"/>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29" name="Google Shape;129;p19"/>
          <p:cNvSpPr txBox="1"/>
          <p:nvPr>
            <p:ph idx="1" type="subTitle"/>
          </p:nvPr>
        </p:nvSpPr>
        <p:spPr>
          <a:xfrm>
            <a:off x="3840150" y="1451875"/>
            <a:ext cx="1464000" cy="3204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0" name="Google Shape;130;p19"/>
          <p:cNvSpPr txBox="1"/>
          <p:nvPr>
            <p:ph hasCustomPrompt="1" idx="2" type="title"/>
          </p:nvPr>
        </p:nvSpPr>
        <p:spPr>
          <a:xfrm>
            <a:off x="3840150" y="3213250"/>
            <a:ext cx="1464000" cy="351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None/>
              <a:defRPr sz="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1" name="Google Shape;131;p19"/>
          <p:cNvSpPr txBox="1"/>
          <p:nvPr>
            <p:ph idx="3" type="subTitle"/>
          </p:nvPr>
        </p:nvSpPr>
        <p:spPr>
          <a:xfrm>
            <a:off x="3839925" y="3572600"/>
            <a:ext cx="1464000" cy="94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32" name="Google Shape;132;p19"/>
          <p:cNvSpPr txBox="1"/>
          <p:nvPr>
            <p:ph idx="4" type="subTitle"/>
          </p:nvPr>
        </p:nvSpPr>
        <p:spPr>
          <a:xfrm>
            <a:off x="6960000" y="1451875"/>
            <a:ext cx="1464000" cy="3204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3" name="Google Shape;133;p19"/>
          <p:cNvSpPr txBox="1"/>
          <p:nvPr>
            <p:ph hasCustomPrompt="1" idx="5" type="title"/>
          </p:nvPr>
        </p:nvSpPr>
        <p:spPr>
          <a:xfrm>
            <a:off x="6960000" y="3213250"/>
            <a:ext cx="1464000" cy="351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None/>
              <a:defRPr sz="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4" name="Google Shape;134;p19"/>
          <p:cNvSpPr txBox="1"/>
          <p:nvPr>
            <p:ph idx="6" type="subTitle"/>
          </p:nvPr>
        </p:nvSpPr>
        <p:spPr>
          <a:xfrm>
            <a:off x="6960000" y="3572600"/>
            <a:ext cx="1464000" cy="94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35" name="Google Shape;135;p19"/>
          <p:cNvSpPr txBox="1"/>
          <p:nvPr>
            <p:ph idx="7" type="subTitle"/>
          </p:nvPr>
        </p:nvSpPr>
        <p:spPr>
          <a:xfrm>
            <a:off x="5400075" y="1451875"/>
            <a:ext cx="1464000" cy="3204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6" name="Google Shape;136;p19"/>
          <p:cNvSpPr txBox="1"/>
          <p:nvPr>
            <p:ph hasCustomPrompt="1" idx="8" type="title"/>
          </p:nvPr>
        </p:nvSpPr>
        <p:spPr>
          <a:xfrm>
            <a:off x="5400075" y="3213250"/>
            <a:ext cx="1464000" cy="351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None/>
              <a:defRPr sz="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7" name="Google Shape;137;p19"/>
          <p:cNvSpPr txBox="1"/>
          <p:nvPr>
            <p:ph idx="9" type="subTitle"/>
          </p:nvPr>
        </p:nvSpPr>
        <p:spPr>
          <a:xfrm>
            <a:off x="5399963" y="3572600"/>
            <a:ext cx="1464000" cy="94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38" name="Google Shape;138;p19"/>
          <p:cNvSpPr txBox="1"/>
          <p:nvPr>
            <p:ph idx="13" type="subTitle"/>
          </p:nvPr>
        </p:nvSpPr>
        <p:spPr>
          <a:xfrm>
            <a:off x="2279925" y="1451875"/>
            <a:ext cx="1464300" cy="3204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9" name="Google Shape;139;p19"/>
          <p:cNvSpPr txBox="1"/>
          <p:nvPr>
            <p:ph hasCustomPrompt="1" idx="14" type="title"/>
          </p:nvPr>
        </p:nvSpPr>
        <p:spPr>
          <a:xfrm>
            <a:off x="2279925" y="3213250"/>
            <a:ext cx="1464300" cy="351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None/>
              <a:defRPr sz="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40" name="Google Shape;140;p19"/>
          <p:cNvSpPr txBox="1"/>
          <p:nvPr>
            <p:ph idx="15" type="subTitle"/>
          </p:nvPr>
        </p:nvSpPr>
        <p:spPr>
          <a:xfrm>
            <a:off x="2279888" y="3572600"/>
            <a:ext cx="1464000" cy="94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41" name="Google Shape;141;p19"/>
          <p:cNvSpPr txBox="1"/>
          <p:nvPr>
            <p:ph idx="16" type="subTitle"/>
          </p:nvPr>
        </p:nvSpPr>
        <p:spPr>
          <a:xfrm>
            <a:off x="719700" y="1451875"/>
            <a:ext cx="1464300" cy="3204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2" name="Google Shape;142;p19"/>
          <p:cNvSpPr txBox="1"/>
          <p:nvPr>
            <p:ph hasCustomPrompt="1" idx="17" type="title"/>
          </p:nvPr>
        </p:nvSpPr>
        <p:spPr>
          <a:xfrm>
            <a:off x="719700" y="3213250"/>
            <a:ext cx="1464300" cy="3513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None/>
              <a:defRPr sz="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43" name="Google Shape;143;p19"/>
          <p:cNvSpPr txBox="1"/>
          <p:nvPr>
            <p:ph idx="18" type="subTitle"/>
          </p:nvPr>
        </p:nvSpPr>
        <p:spPr>
          <a:xfrm>
            <a:off x="719850" y="3572600"/>
            <a:ext cx="1464000" cy="94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3">
    <p:spTree>
      <p:nvGrpSpPr>
        <p:cNvPr id="144" name="Shape 144"/>
        <p:cNvGrpSpPr/>
        <p:nvPr/>
      </p:nvGrpSpPr>
      <p:grpSpPr>
        <a:xfrm>
          <a:off x="0" y="0"/>
          <a:ext cx="0" cy="0"/>
          <a:chOff x="0" y="0"/>
          <a:chExt cx="0" cy="0"/>
        </a:xfrm>
      </p:grpSpPr>
      <p:sp>
        <p:nvSpPr>
          <p:cNvPr id="145" name="Google Shape;145;p20"/>
          <p:cNvSpPr txBox="1"/>
          <p:nvPr>
            <p:ph type="title"/>
          </p:nvPr>
        </p:nvSpPr>
        <p:spPr>
          <a:xfrm>
            <a:off x="5443200" y="1767600"/>
            <a:ext cx="2980800" cy="812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6" name="Google Shape;146;p20"/>
          <p:cNvSpPr txBox="1"/>
          <p:nvPr>
            <p:ph idx="1" type="subTitle"/>
          </p:nvPr>
        </p:nvSpPr>
        <p:spPr>
          <a:xfrm>
            <a:off x="5443050" y="2571750"/>
            <a:ext cx="2980800" cy="20292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sz="1000"/>
            </a:lvl1pPr>
            <a:lvl2pPr lvl="1" rtl="0">
              <a:lnSpc>
                <a:spcPct val="100000"/>
              </a:lnSpc>
              <a:spcBef>
                <a:spcPts val="160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47" name="Google Shape;147;p20"/>
          <p:cNvSpPr/>
          <p:nvPr/>
        </p:nvSpPr>
        <p:spPr>
          <a:xfrm>
            <a:off x="0" y="613131"/>
            <a:ext cx="4867800" cy="4539000"/>
          </a:xfrm>
          <a:custGeom>
            <a:rect b="b" l="l" r="r" t="t"/>
            <a:pathLst>
              <a:path extrusionOk="0" h="181560" w="194712">
                <a:moveTo>
                  <a:pt x="106727" y="133"/>
                </a:moveTo>
                <a:cubicBezTo>
                  <a:pt x="126954" y="1419"/>
                  <a:pt x="145341" y="13241"/>
                  <a:pt x="158826" y="28390"/>
                </a:cubicBezTo>
                <a:cubicBezTo>
                  <a:pt x="164814" y="35110"/>
                  <a:pt x="170004" y="42518"/>
                  <a:pt x="174706" y="50214"/>
                </a:cubicBezTo>
                <a:cubicBezTo>
                  <a:pt x="184665" y="66538"/>
                  <a:pt x="191584" y="81287"/>
                  <a:pt x="193314" y="100450"/>
                </a:cubicBezTo>
                <a:cubicBezTo>
                  <a:pt x="194712" y="116109"/>
                  <a:pt x="192871" y="131922"/>
                  <a:pt x="188235" y="146916"/>
                </a:cubicBezTo>
                <a:cubicBezTo>
                  <a:pt x="184842" y="157894"/>
                  <a:pt x="180051" y="168407"/>
                  <a:pt x="173974" y="178188"/>
                </a:cubicBezTo>
                <a:cubicBezTo>
                  <a:pt x="173708" y="178610"/>
                  <a:pt x="172111" y="181427"/>
                  <a:pt x="172111" y="181427"/>
                </a:cubicBezTo>
                <a:lnTo>
                  <a:pt x="0" y="181560"/>
                </a:lnTo>
                <a:lnTo>
                  <a:pt x="155" y="27635"/>
                </a:lnTo>
                <a:cubicBezTo>
                  <a:pt x="155" y="27635"/>
                  <a:pt x="14394" y="23266"/>
                  <a:pt x="21580" y="21115"/>
                </a:cubicBezTo>
                <a:cubicBezTo>
                  <a:pt x="35820" y="16878"/>
                  <a:pt x="50103" y="12465"/>
                  <a:pt x="64298" y="7962"/>
                </a:cubicBezTo>
                <a:cubicBezTo>
                  <a:pt x="76851" y="4014"/>
                  <a:pt x="89715" y="0"/>
                  <a:pt x="102801" y="0"/>
                </a:cubicBezTo>
                <a:cubicBezTo>
                  <a:pt x="104109" y="0"/>
                  <a:pt x="105418" y="44"/>
                  <a:pt x="106727" y="133"/>
                </a:cubicBezTo>
              </a:path>
            </a:pathLst>
          </a:cu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030400" y="2532925"/>
            <a:ext cx="5076000" cy="615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hasCustomPrompt="1" idx="2" type="title"/>
          </p:nvPr>
        </p:nvSpPr>
        <p:spPr>
          <a:xfrm>
            <a:off x="2030550" y="1534348"/>
            <a:ext cx="5076000" cy="9588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None/>
              <a:defRPr sz="71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8" name="Google Shape;18;p3"/>
          <p:cNvSpPr txBox="1"/>
          <p:nvPr>
            <p:ph idx="1" type="subTitle"/>
          </p:nvPr>
        </p:nvSpPr>
        <p:spPr>
          <a:xfrm>
            <a:off x="2030250" y="3317569"/>
            <a:ext cx="5076000" cy="291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000"/>
              <a:buNone/>
              <a:defRPr sz="12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9" name="Google Shape;19;p3"/>
          <p:cNvSpPr/>
          <p:nvPr/>
        </p:nvSpPr>
        <p:spPr>
          <a:xfrm rot="10800000">
            <a:off x="-115" y="-76"/>
            <a:ext cx="4572115" cy="2501947"/>
          </a:xfrm>
          <a:custGeom>
            <a:rect b="b" l="l" r="r" t="t"/>
            <a:pathLst>
              <a:path extrusionOk="0" h="52416" w="111481">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E3FFD5"/>
              </a:gs>
              <a:gs pos="100000">
                <a:srgbClr val="90EBBA"/>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5189688" y="3289527"/>
            <a:ext cx="3954231" cy="1859196"/>
          </a:xfrm>
          <a:custGeom>
            <a:rect b="b" l="l" r="r" t="t"/>
            <a:pathLst>
              <a:path extrusionOk="0" h="52416" w="111481">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E3FFD5"/>
              </a:gs>
              <a:gs pos="100000">
                <a:srgbClr val="90EBBA"/>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CUSTOM_6">
    <p:spTree>
      <p:nvGrpSpPr>
        <p:cNvPr id="148" name="Shape 148"/>
        <p:cNvGrpSpPr/>
        <p:nvPr/>
      </p:nvGrpSpPr>
      <p:grpSpPr>
        <a:xfrm>
          <a:off x="0" y="0"/>
          <a:ext cx="0" cy="0"/>
          <a:chOff x="0" y="0"/>
          <a:chExt cx="0" cy="0"/>
        </a:xfrm>
      </p:grpSpPr>
      <p:sp>
        <p:nvSpPr>
          <p:cNvPr id="149" name="Google Shape;149;p21"/>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50" name="Google Shape;150;p21"/>
          <p:cNvSpPr txBox="1"/>
          <p:nvPr>
            <p:ph idx="1" type="subTitle"/>
          </p:nvPr>
        </p:nvSpPr>
        <p:spPr>
          <a:xfrm>
            <a:off x="3480325" y="1579350"/>
            <a:ext cx="2849700" cy="64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51" name="Google Shape;151;p21"/>
          <p:cNvSpPr txBox="1"/>
          <p:nvPr>
            <p:ph idx="2" type="subTitle"/>
          </p:nvPr>
        </p:nvSpPr>
        <p:spPr>
          <a:xfrm>
            <a:off x="6469550" y="1576225"/>
            <a:ext cx="1954500" cy="6417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52" name="Google Shape;152;p21"/>
          <p:cNvSpPr/>
          <p:nvPr/>
        </p:nvSpPr>
        <p:spPr>
          <a:xfrm>
            <a:off x="950" y="2188625"/>
            <a:ext cx="2984702" cy="2952286"/>
          </a:xfrm>
          <a:custGeom>
            <a:rect b="b" l="l" r="r" t="t"/>
            <a:pathLst>
              <a:path extrusionOk="0" h="92115" w="95457">
                <a:moveTo>
                  <a:pt x="0" y="17"/>
                </a:moveTo>
                <a:cubicBezTo>
                  <a:pt x="7235" y="317"/>
                  <a:pt x="19533" y="5414"/>
                  <a:pt x="26183" y="34169"/>
                </a:cubicBezTo>
                <a:cubicBezTo>
                  <a:pt x="33869" y="67319"/>
                  <a:pt x="55974" y="71780"/>
                  <a:pt x="65281" y="72147"/>
                </a:cubicBezTo>
                <a:cubicBezTo>
                  <a:pt x="70728" y="72365"/>
                  <a:pt x="76091" y="73551"/>
                  <a:pt x="80953" y="75840"/>
                </a:cubicBezTo>
                <a:cubicBezTo>
                  <a:pt x="87369" y="78864"/>
                  <a:pt x="94303" y="83960"/>
                  <a:pt x="95456" y="92114"/>
                </a:cubicBezTo>
                <a:lnTo>
                  <a:pt x="0" y="92114"/>
                </a:lnTo>
                <a:cubicBezTo>
                  <a:pt x="0" y="92114"/>
                  <a:pt x="0" y="0"/>
                  <a:pt x="0" y="17"/>
                </a:cubicBezTo>
                <a:close/>
              </a:path>
            </a:pathLst>
          </a:custGeom>
          <a:gradFill>
            <a:gsLst>
              <a:gs pos="0">
                <a:srgbClr val="E3FFD5"/>
              </a:gs>
              <a:gs pos="100000">
                <a:srgbClr val="90EBBA"/>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1"/>
          <p:cNvSpPr txBox="1"/>
          <p:nvPr>
            <p:ph idx="3" type="subTitle"/>
          </p:nvPr>
        </p:nvSpPr>
        <p:spPr>
          <a:xfrm>
            <a:off x="3480325" y="2629959"/>
            <a:ext cx="2849700" cy="64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54" name="Google Shape;154;p21"/>
          <p:cNvSpPr txBox="1"/>
          <p:nvPr>
            <p:ph idx="4" type="subTitle"/>
          </p:nvPr>
        </p:nvSpPr>
        <p:spPr>
          <a:xfrm>
            <a:off x="6469550" y="2631538"/>
            <a:ext cx="1954500" cy="6417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55" name="Google Shape;155;p21"/>
          <p:cNvSpPr txBox="1"/>
          <p:nvPr>
            <p:ph idx="5" type="subTitle"/>
          </p:nvPr>
        </p:nvSpPr>
        <p:spPr>
          <a:xfrm>
            <a:off x="3480325" y="3688450"/>
            <a:ext cx="2849700" cy="64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000"/>
              <a:buNone/>
              <a:defRPr sz="11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56" name="Google Shape;156;p21"/>
          <p:cNvSpPr txBox="1"/>
          <p:nvPr>
            <p:ph idx="6" type="subTitle"/>
          </p:nvPr>
        </p:nvSpPr>
        <p:spPr>
          <a:xfrm>
            <a:off x="6469550" y="3688475"/>
            <a:ext cx="1954500" cy="6417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3">
  <p:cSld name="CUSTOM_7">
    <p:spTree>
      <p:nvGrpSpPr>
        <p:cNvPr id="157" name="Shape 157"/>
        <p:cNvGrpSpPr/>
        <p:nvPr/>
      </p:nvGrpSpPr>
      <p:grpSpPr>
        <a:xfrm>
          <a:off x="0" y="0"/>
          <a:ext cx="0" cy="0"/>
          <a:chOff x="0" y="0"/>
          <a:chExt cx="0" cy="0"/>
        </a:xfrm>
      </p:grpSpPr>
      <p:sp>
        <p:nvSpPr>
          <p:cNvPr id="158" name="Google Shape;158;p22"/>
          <p:cNvSpPr/>
          <p:nvPr/>
        </p:nvSpPr>
        <p:spPr>
          <a:xfrm>
            <a:off x="-848" y="1674182"/>
            <a:ext cx="5408662" cy="615873"/>
          </a:xfrm>
          <a:custGeom>
            <a:rect b="b" l="l" r="r" t="t"/>
            <a:pathLst>
              <a:path extrusionOk="0" h="19216" w="168757">
                <a:moveTo>
                  <a:pt x="0" y="1"/>
                </a:moveTo>
                <a:lnTo>
                  <a:pt x="168757" y="1"/>
                </a:lnTo>
                <a:lnTo>
                  <a:pt x="168757" y="19216"/>
                </a:lnTo>
                <a:lnTo>
                  <a:pt x="0" y="19216"/>
                </a:lnTo>
                <a:close/>
              </a:path>
            </a:pathLst>
          </a:custGeom>
          <a:gradFill>
            <a:gsLst>
              <a:gs pos="0">
                <a:srgbClr val="E3FFD5"/>
              </a:gs>
              <a:gs pos="100000">
                <a:srgbClr val="90EBBA"/>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2"/>
          <p:cNvSpPr/>
          <p:nvPr/>
        </p:nvSpPr>
        <p:spPr>
          <a:xfrm>
            <a:off x="-848" y="2550995"/>
            <a:ext cx="5408662" cy="615873"/>
          </a:xfrm>
          <a:custGeom>
            <a:rect b="b" l="l" r="r" t="t"/>
            <a:pathLst>
              <a:path extrusionOk="0" h="19216" w="168757">
                <a:moveTo>
                  <a:pt x="0" y="1"/>
                </a:moveTo>
                <a:lnTo>
                  <a:pt x="168757" y="1"/>
                </a:lnTo>
                <a:lnTo>
                  <a:pt x="168757" y="19216"/>
                </a:lnTo>
                <a:lnTo>
                  <a:pt x="0" y="19216"/>
                </a:lnTo>
                <a:close/>
              </a:path>
            </a:pathLst>
          </a:custGeom>
          <a:gradFill>
            <a:gsLst>
              <a:gs pos="0">
                <a:srgbClr val="E3FFD5"/>
              </a:gs>
              <a:gs pos="100000">
                <a:srgbClr val="90EBBA"/>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2"/>
          <p:cNvSpPr/>
          <p:nvPr/>
        </p:nvSpPr>
        <p:spPr>
          <a:xfrm>
            <a:off x="-848" y="3427645"/>
            <a:ext cx="5408662" cy="615873"/>
          </a:xfrm>
          <a:custGeom>
            <a:rect b="b" l="l" r="r" t="t"/>
            <a:pathLst>
              <a:path extrusionOk="0" h="19216" w="168757">
                <a:moveTo>
                  <a:pt x="0" y="1"/>
                </a:moveTo>
                <a:lnTo>
                  <a:pt x="168757" y="1"/>
                </a:lnTo>
                <a:lnTo>
                  <a:pt x="168757" y="19216"/>
                </a:lnTo>
                <a:lnTo>
                  <a:pt x="0" y="19216"/>
                </a:lnTo>
                <a:close/>
              </a:path>
            </a:pathLst>
          </a:custGeom>
          <a:gradFill>
            <a:gsLst>
              <a:gs pos="0">
                <a:srgbClr val="E3FFD5"/>
              </a:gs>
              <a:gs pos="100000">
                <a:srgbClr val="90EBBA"/>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62" name="Google Shape;162;p22"/>
          <p:cNvSpPr txBox="1"/>
          <p:nvPr>
            <p:ph hasCustomPrompt="1" idx="2" type="title"/>
          </p:nvPr>
        </p:nvSpPr>
        <p:spPr>
          <a:xfrm>
            <a:off x="3831300" y="1674300"/>
            <a:ext cx="1494300" cy="615900"/>
          </a:xfrm>
          <a:prstGeom prst="rect">
            <a:avLst/>
          </a:prstGeom>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SzPts val="2500"/>
              <a:buNone/>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3" name="Google Shape;163;p22"/>
          <p:cNvSpPr txBox="1"/>
          <p:nvPr>
            <p:ph idx="1" type="subTitle"/>
          </p:nvPr>
        </p:nvSpPr>
        <p:spPr>
          <a:xfrm>
            <a:off x="5443200" y="1674150"/>
            <a:ext cx="2980800" cy="61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64" name="Google Shape;164;p22"/>
          <p:cNvSpPr txBox="1"/>
          <p:nvPr>
            <p:ph hasCustomPrompt="1" idx="3" type="title"/>
          </p:nvPr>
        </p:nvSpPr>
        <p:spPr>
          <a:xfrm>
            <a:off x="3831300" y="2550975"/>
            <a:ext cx="1494300" cy="615900"/>
          </a:xfrm>
          <a:prstGeom prst="rect">
            <a:avLst/>
          </a:prstGeom>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SzPts val="2500"/>
              <a:buNone/>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5" name="Google Shape;165;p22"/>
          <p:cNvSpPr txBox="1"/>
          <p:nvPr>
            <p:ph idx="4" type="subTitle"/>
          </p:nvPr>
        </p:nvSpPr>
        <p:spPr>
          <a:xfrm>
            <a:off x="5443200" y="2550825"/>
            <a:ext cx="2980800" cy="61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66" name="Google Shape;166;p22"/>
          <p:cNvSpPr txBox="1"/>
          <p:nvPr>
            <p:ph hasCustomPrompt="1" idx="5" type="title"/>
          </p:nvPr>
        </p:nvSpPr>
        <p:spPr>
          <a:xfrm>
            <a:off x="3831300" y="3427825"/>
            <a:ext cx="1494300" cy="615900"/>
          </a:xfrm>
          <a:prstGeom prst="rect">
            <a:avLst/>
          </a:prstGeom>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SzPts val="2500"/>
              <a:buNone/>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7" name="Google Shape;167;p22"/>
          <p:cNvSpPr txBox="1"/>
          <p:nvPr>
            <p:ph idx="6" type="subTitle"/>
          </p:nvPr>
        </p:nvSpPr>
        <p:spPr>
          <a:xfrm>
            <a:off x="5443200" y="3427675"/>
            <a:ext cx="2980800" cy="61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7_1">
    <p:spTree>
      <p:nvGrpSpPr>
        <p:cNvPr id="168" name="Shape 168"/>
        <p:cNvGrpSpPr/>
        <p:nvPr/>
      </p:nvGrpSpPr>
      <p:grpSpPr>
        <a:xfrm>
          <a:off x="0" y="0"/>
          <a:ext cx="0" cy="0"/>
          <a:chOff x="0" y="0"/>
          <a:chExt cx="0" cy="0"/>
        </a:xfrm>
      </p:grpSpPr>
      <p:sp>
        <p:nvSpPr>
          <p:cNvPr id="169" name="Google Shape;169;p23"/>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70" name="Google Shape;170;p23"/>
          <p:cNvSpPr txBox="1"/>
          <p:nvPr>
            <p:ph idx="1" type="subTitle"/>
          </p:nvPr>
        </p:nvSpPr>
        <p:spPr>
          <a:xfrm>
            <a:off x="720078" y="1168800"/>
            <a:ext cx="2032500" cy="208500"/>
          </a:xfrm>
          <a:prstGeom prst="rect">
            <a:avLst/>
          </a:prstGeom>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71" name="Google Shape;171;p23"/>
          <p:cNvSpPr txBox="1"/>
          <p:nvPr>
            <p:ph idx="2" type="subTitle"/>
          </p:nvPr>
        </p:nvSpPr>
        <p:spPr>
          <a:xfrm>
            <a:off x="720000" y="1400263"/>
            <a:ext cx="2032500" cy="536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72" name="Google Shape;172;p23"/>
          <p:cNvSpPr txBox="1"/>
          <p:nvPr>
            <p:ph idx="3" type="subTitle"/>
          </p:nvPr>
        </p:nvSpPr>
        <p:spPr>
          <a:xfrm>
            <a:off x="720078" y="2295149"/>
            <a:ext cx="2032500" cy="208500"/>
          </a:xfrm>
          <a:prstGeom prst="rect">
            <a:avLst/>
          </a:prstGeom>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73" name="Google Shape;173;p23"/>
          <p:cNvSpPr txBox="1"/>
          <p:nvPr>
            <p:ph idx="4" type="subTitle"/>
          </p:nvPr>
        </p:nvSpPr>
        <p:spPr>
          <a:xfrm>
            <a:off x="720000" y="2526762"/>
            <a:ext cx="2032500" cy="536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74" name="Google Shape;174;p23"/>
          <p:cNvSpPr txBox="1"/>
          <p:nvPr>
            <p:ph idx="5" type="subTitle"/>
          </p:nvPr>
        </p:nvSpPr>
        <p:spPr>
          <a:xfrm>
            <a:off x="720078" y="3421497"/>
            <a:ext cx="2032500" cy="208500"/>
          </a:xfrm>
          <a:prstGeom prst="rect">
            <a:avLst/>
          </a:prstGeom>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75" name="Google Shape;175;p23"/>
          <p:cNvSpPr txBox="1"/>
          <p:nvPr>
            <p:ph idx="6" type="subTitle"/>
          </p:nvPr>
        </p:nvSpPr>
        <p:spPr>
          <a:xfrm>
            <a:off x="720000" y="3653123"/>
            <a:ext cx="2032500" cy="536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76" name="Google Shape;176;p23"/>
          <p:cNvSpPr/>
          <p:nvPr/>
        </p:nvSpPr>
        <p:spPr>
          <a:xfrm>
            <a:off x="2041645" y="3635812"/>
            <a:ext cx="5642691" cy="1504812"/>
          </a:xfrm>
          <a:custGeom>
            <a:rect b="b" l="l" r="r" t="t"/>
            <a:pathLst>
              <a:path extrusionOk="0" h="46952" w="176059">
                <a:moveTo>
                  <a:pt x="1" y="46951"/>
                </a:moveTo>
                <a:cubicBezTo>
                  <a:pt x="1" y="46951"/>
                  <a:pt x="4211" y="34119"/>
                  <a:pt x="27603" y="31395"/>
                </a:cubicBezTo>
                <a:cubicBezTo>
                  <a:pt x="41471" y="29791"/>
                  <a:pt x="48506" y="23609"/>
                  <a:pt x="51948" y="18864"/>
                </a:cubicBezTo>
                <a:cubicBezTo>
                  <a:pt x="55924" y="13367"/>
                  <a:pt x="61338" y="9090"/>
                  <a:pt x="67604" y="6500"/>
                </a:cubicBezTo>
                <a:cubicBezTo>
                  <a:pt x="72399" y="4511"/>
                  <a:pt x="78163" y="2607"/>
                  <a:pt x="84195" y="1754"/>
                </a:cubicBezTo>
                <a:cubicBezTo>
                  <a:pt x="96760" y="0"/>
                  <a:pt x="108807" y="7352"/>
                  <a:pt x="112984" y="19332"/>
                </a:cubicBezTo>
                <a:cubicBezTo>
                  <a:pt x="114287" y="23108"/>
                  <a:pt x="118849" y="27051"/>
                  <a:pt x="123460" y="27853"/>
                </a:cubicBezTo>
                <a:cubicBezTo>
                  <a:pt x="134321" y="29725"/>
                  <a:pt x="153536" y="33902"/>
                  <a:pt x="153536" y="33902"/>
                </a:cubicBezTo>
                <a:cubicBezTo>
                  <a:pt x="153536" y="33902"/>
                  <a:pt x="173920" y="37661"/>
                  <a:pt x="176059" y="46951"/>
                </a:cubicBezTo>
              </a:path>
            </a:pathLst>
          </a:cu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3"/>
          <p:cNvSpPr txBox="1"/>
          <p:nvPr>
            <p:ph idx="7" type="subTitle"/>
          </p:nvPr>
        </p:nvSpPr>
        <p:spPr>
          <a:xfrm>
            <a:off x="6391500" y="1168800"/>
            <a:ext cx="2032500" cy="2085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78" name="Google Shape;178;p23"/>
          <p:cNvSpPr txBox="1"/>
          <p:nvPr>
            <p:ph idx="8" type="subTitle"/>
          </p:nvPr>
        </p:nvSpPr>
        <p:spPr>
          <a:xfrm>
            <a:off x="6391500" y="1404826"/>
            <a:ext cx="2032500" cy="53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79" name="Google Shape;179;p23"/>
          <p:cNvSpPr txBox="1"/>
          <p:nvPr>
            <p:ph idx="9" type="subTitle"/>
          </p:nvPr>
        </p:nvSpPr>
        <p:spPr>
          <a:xfrm>
            <a:off x="6391500" y="2295149"/>
            <a:ext cx="2032500" cy="2085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80" name="Google Shape;180;p23"/>
          <p:cNvSpPr txBox="1"/>
          <p:nvPr>
            <p:ph idx="13" type="subTitle"/>
          </p:nvPr>
        </p:nvSpPr>
        <p:spPr>
          <a:xfrm>
            <a:off x="6391500" y="2528974"/>
            <a:ext cx="2032500" cy="53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81" name="Google Shape;181;p23"/>
          <p:cNvSpPr txBox="1"/>
          <p:nvPr>
            <p:ph idx="14" type="subTitle"/>
          </p:nvPr>
        </p:nvSpPr>
        <p:spPr>
          <a:xfrm>
            <a:off x="6391500" y="3421497"/>
            <a:ext cx="2032500" cy="2085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82" name="Google Shape;182;p23"/>
          <p:cNvSpPr txBox="1"/>
          <p:nvPr>
            <p:ph idx="15" type="subTitle"/>
          </p:nvPr>
        </p:nvSpPr>
        <p:spPr>
          <a:xfrm>
            <a:off x="6391500" y="3653123"/>
            <a:ext cx="2032500" cy="53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8">
    <p:spTree>
      <p:nvGrpSpPr>
        <p:cNvPr id="183" name="Shape 183"/>
        <p:cNvGrpSpPr/>
        <p:nvPr/>
      </p:nvGrpSpPr>
      <p:grpSpPr>
        <a:xfrm>
          <a:off x="0" y="0"/>
          <a:ext cx="0" cy="0"/>
          <a:chOff x="0" y="0"/>
          <a:chExt cx="0" cy="0"/>
        </a:xfrm>
      </p:grpSpPr>
      <p:sp>
        <p:nvSpPr>
          <p:cNvPr id="184" name="Google Shape;184;p24"/>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85" name="Google Shape;185;p24"/>
          <p:cNvSpPr/>
          <p:nvPr/>
        </p:nvSpPr>
        <p:spPr>
          <a:xfrm>
            <a:off x="6831885" y="3664338"/>
            <a:ext cx="2311831" cy="1478595"/>
          </a:xfrm>
          <a:custGeom>
            <a:rect b="b" l="l" r="r" t="t"/>
            <a:pathLst>
              <a:path extrusionOk="0" h="46134" w="72132">
                <a:moveTo>
                  <a:pt x="72131" y="18"/>
                </a:moveTo>
                <a:cubicBezTo>
                  <a:pt x="67069" y="168"/>
                  <a:pt x="58464" y="2758"/>
                  <a:pt x="53785" y="17411"/>
                </a:cubicBezTo>
                <a:cubicBezTo>
                  <a:pt x="48171" y="35055"/>
                  <a:pt x="31747" y="37361"/>
                  <a:pt x="24646" y="36325"/>
                </a:cubicBezTo>
                <a:cubicBezTo>
                  <a:pt x="20819" y="35757"/>
                  <a:pt x="15656" y="36325"/>
                  <a:pt x="12532" y="37161"/>
                </a:cubicBezTo>
                <a:cubicBezTo>
                  <a:pt x="6834" y="38681"/>
                  <a:pt x="1" y="46133"/>
                  <a:pt x="1" y="46133"/>
                </a:cubicBezTo>
                <a:lnTo>
                  <a:pt x="72081" y="46133"/>
                </a:lnTo>
                <a:cubicBezTo>
                  <a:pt x="72081" y="46133"/>
                  <a:pt x="72131" y="1"/>
                  <a:pt x="72131" y="18"/>
                </a:cubicBezTo>
                <a:close/>
              </a:path>
            </a:pathLst>
          </a:custGeom>
          <a:gradFill>
            <a:gsLst>
              <a:gs pos="0">
                <a:srgbClr val="E3FFD5"/>
              </a:gs>
              <a:gs pos="100000">
                <a:srgbClr val="90EBBA"/>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4"/>
          <p:cNvSpPr/>
          <p:nvPr/>
        </p:nvSpPr>
        <p:spPr>
          <a:xfrm>
            <a:off x="395" y="2786104"/>
            <a:ext cx="1525676" cy="2356829"/>
          </a:xfrm>
          <a:custGeom>
            <a:rect b="b" l="l" r="r" t="t"/>
            <a:pathLst>
              <a:path extrusionOk="0" h="73536" w="47603">
                <a:moveTo>
                  <a:pt x="47586" y="73535"/>
                </a:moveTo>
                <a:cubicBezTo>
                  <a:pt x="47436" y="68172"/>
                  <a:pt x="44796" y="59065"/>
                  <a:pt x="29942" y="54136"/>
                </a:cubicBezTo>
                <a:cubicBezTo>
                  <a:pt x="12081" y="48205"/>
                  <a:pt x="14203" y="19466"/>
                  <a:pt x="13551" y="16074"/>
                </a:cubicBezTo>
                <a:cubicBezTo>
                  <a:pt x="12365" y="9959"/>
                  <a:pt x="9992" y="2290"/>
                  <a:pt x="184" y="1"/>
                </a:cubicBezTo>
                <a:cubicBezTo>
                  <a:pt x="151" y="101"/>
                  <a:pt x="0" y="73535"/>
                  <a:pt x="0" y="73535"/>
                </a:cubicBezTo>
                <a:cubicBezTo>
                  <a:pt x="0" y="73535"/>
                  <a:pt x="47603" y="73535"/>
                  <a:pt x="47586" y="73535"/>
                </a:cubicBezTo>
                <a:close/>
              </a:path>
            </a:pathLst>
          </a:custGeom>
          <a:gradFill>
            <a:gsLst>
              <a:gs pos="0">
                <a:srgbClr val="E3FFD5"/>
              </a:gs>
              <a:gs pos="100000">
                <a:srgbClr val="90EBBA"/>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4"/>
          <p:cNvSpPr txBox="1"/>
          <p:nvPr>
            <p:ph idx="1" type="subTitle"/>
          </p:nvPr>
        </p:nvSpPr>
        <p:spPr>
          <a:xfrm>
            <a:off x="2085150" y="1452000"/>
            <a:ext cx="1358400" cy="501600"/>
          </a:xfrm>
          <a:prstGeom prst="rect">
            <a:avLst/>
          </a:prstGeom>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SzPts val="2500"/>
              <a:buFont typeface="Pompiere"/>
              <a:buNone/>
              <a:defRPr sz="1900">
                <a:latin typeface="Pompiere"/>
                <a:ea typeface="Pompiere"/>
                <a:cs typeface="Pompiere"/>
                <a:sym typeface="Pompier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188" name="Google Shape;188;p24"/>
          <p:cNvSpPr txBox="1"/>
          <p:nvPr>
            <p:ph idx="2" type="subTitle"/>
          </p:nvPr>
        </p:nvSpPr>
        <p:spPr>
          <a:xfrm>
            <a:off x="5527650" y="1451850"/>
            <a:ext cx="1813500" cy="50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89" name="Google Shape;189;p24"/>
          <p:cNvSpPr txBox="1"/>
          <p:nvPr>
            <p:ph idx="3" type="subTitle"/>
          </p:nvPr>
        </p:nvSpPr>
        <p:spPr>
          <a:xfrm>
            <a:off x="2085150" y="2989014"/>
            <a:ext cx="1358400" cy="501600"/>
          </a:xfrm>
          <a:prstGeom prst="rect">
            <a:avLst/>
          </a:prstGeom>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SzPts val="2500"/>
              <a:buFont typeface="Pompiere"/>
              <a:buNone/>
              <a:defRPr sz="1900">
                <a:latin typeface="Pompiere"/>
                <a:ea typeface="Pompiere"/>
                <a:cs typeface="Pompiere"/>
                <a:sym typeface="Pompier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190" name="Google Shape;190;p24"/>
          <p:cNvSpPr txBox="1"/>
          <p:nvPr>
            <p:ph idx="4" type="subTitle"/>
          </p:nvPr>
        </p:nvSpPr>
        <p:spPr>
          <a:xfrm>
            <a:off x="5527650" y="2988864"/>
            <a:ext cx="1813500" cy="50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91" name="Google Shape;191;p24"/>
          <p:cNvSpPr txBox="1"/>
          <p:nvPr>
            <p:ph idx="5" type="subTitle"/>
          </p:nvPr>
        </p:nvSpPr>
        <p:spPr>
          <a:xfrm>
            <a:off x="5982500" y="2220420"/>
            <a:ext cx="1358400" cy="5016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1900">
                <a:latin typeface="Pompiere"/>
                <a:ea typeface="Pompiere"/>
                <a:cs typeface="Pompiere"/>
                <a:sym typeface="Pompier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192" name="Google Shape;192;p24"/>
          <p:cNvSpPr txBox="1"/>
          <p:nvPr>
            <p:ph idx="6" type="subTitle"/>
          </p:nvPr>
        </p:nvSpPr>
        <p:spPr>
          <a:xfrm>
            <a:off x="2085150" y="2220270"/>
            <a:ext cx="1813500" cy="501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93" name="Google Shape;193;p24"/>
          <p:cNvSpPr txBox="1"/>
          <p:nvPr>
            <p:ph idx="7" type="subTitle"/>
          </p:nvPr>
        </p:nvSpPr>
        <p:spPr>
          <a:xfrm>
            <a:off x="5982500" y="3757909"/>
            <a:ext cx="1358400" cy="5016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1900">
                <a:latin typeface="Pompiere"/>
                <a:ea typeface="Pompiere"/>
                <a:cs typeface="Pompiere"/>
                <a:sym typeface="Pompier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194" name="Google Shape;194;p24"/>
          <p:cNvSpPr txBox="1"/>
          <p:nvPr>
            <p:ph idx="8" type="subTitle"/>
          </p:nvPr>
        </p:nvSpPr>
        <p:spPr>
          <a:xfrm>
            <a:off x="2085150" y="3757759"/>
            <a:ext cx="1813500" cy="501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15">
    <p:spTree>
      <p:nvGrpSpPr>
        <p:cNvPr id="195" name="Shape 195"/>
        <p:cNvGrpSpPr/>
        <p:nvPr/>
      </p:nvGrpSpPr>
      <p:grpSpPr>
        <a:xfrm>
          <a:off x="0" y="0"/>
          <a:ext cx="0" cy="0"/>
          <a:chOff x="0" y="0"/>
          <a:chExt cx="0" cy="0"/>
        </a:xfrm>
      </p:grpSpPr>
      <p:sp>
        <p:nvSpPr>
          <p:cNvPr id="196" name="Google Shape;196;p25"/>
          <p:cNvSpPr txBox="1"/>
          <p:nvPr>
            <p:ph type="ctrTitle"/>
          </p:nvPr>
        </p:nvSpPr>
        <p:spPr>
          <a:xfrm>
            <a:off x="720000" y="540000"/>
            <a:ext cx="4723200" cy="4060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200"/>
              <a:buNone/>
              <a:defRPr sz="71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ight columns">
  <p:cSld name="CUSTOM_9">
    <p:spTree>
      <p:nvGrpSpPr>
        <p:cNvPr id="197" name="Shape 197"/>
        <p:cNvGrpSpPr/>
        <p:nvPr/>
      </p:nvGrpSpPr>
      <p:grpSpPr>
        <a:xfrm>
          <a:off x="0" y="0"/>
          <a:ext cx="0" cy="0"/>
          <a:chOff x="0" y="0"/>
          <a:chExt cx="0" cy="0"/>
        </a:xfrm>
      </p:grpSpPr>
      <p:sp>
        <p:nvSpPr>
          <p:cNvPr id="198" name="Google Shape;198;p26"/>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99" name="Google Shape;199;p26"/>
          <p:cNvSpPr txBox="1"/>
          <p:nvPr>
            <p:ph idx="1" type="subTitle"/>
          </p:nvPr>
        </p:nvSpPr>
        <p:spPr>
          <a:xfrm>
            <a:off x="720000" y="2287300"/>
            <a:ext cx="1874100" cy="501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1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200" name="Google Shape;200;p26"/>
          <p:cNvSpPr txBox="1"/>
          <p:nvPr>
            <p:ph idx="2" type="subTitle"/>
          </p:nvPr>
        </p:nvSpPr>
        <p:spPr>
          <a:xfrm>
            <a:off x="720000" y="1488300"/>
            <a:ext cx="1874100" cy="501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1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201" name="Google Shape;201;p26"/>
          <p:cNvSpPr txBox="1"/>
          <p:nvPr>
            <p:ph idx="3" type="subTitle"/>
          </p:nvPr>
        </p:nvSpPr>
        <p:spPr>
          <a:xfrm>
            <a:off x="720000" y="3086300"/>
            <a:ext cx="1874100" cy="501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1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202" name="Google Shape;202;p26"/>
          <p:cNvSpPr txBox="1"/>
          <p:nvPr>
            <p:ph idx="4" type="subTitle"/>
          </p:nvPr>
        </p:nvSpPr>
        <p:spPr>
          <a:xfrm>
            <a:off x="720000" y="3885300"/>
            <a:ext cx="1874100" cy="501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1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203" name="Google Shape;203;p26"/>
          <p:cNvSpPr txBox="1"/>
          <p:nvPr>
            <p:ph idx="5" type="subTitle"/>
          </p:nvPr>
        </p:nvSpPr>
        <p:spPr>
          <a:xfrm>
            <a:off x="6549900" y="2287300"/>
            <a:ext cx="1874100" cy="50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04" name="Google Shape;204;p26"/>
          <p:cNvSpPr txBox="1"/>
          <p:nvPr>
            <p:ph idx="6" type="subTitle"/>
          </p:nvPr>
        </p:nvSpPr>
        <p:spPr>
          <a:xfrm>
            <a:off x="6549900" y="1488300"/>
            <a:ext cx="1874100" cy="50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05" name="Google Shape;205;p26"/>
          <p:cNvSpPr txBox="1"/>
          <p:nvPr>
            <p:ph idx="7" type="subTitle"/>
          </p:nvPr>
        </p:nvSpPr>
        <p:spPr>
          <a:xfrm>
            <a:off x="6549900" y="3086300"/>
            <a:ext cx="1874100" cy="50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06" name="Google Shape;206;p26"/>
          <p:cNvSpPr txBox="1"/>
          <p:nvPr>
            <p:ph idx="8" type="subTitle"/>
          </p:nvPr>
        </p:nvSpPr>
        <p:spPr>
          <a:xfrm>
            <a:off x="6549900" y="3885300"/>
            <a:ext cx="1874100" cy="50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2">
  <p:cSld name="CUSTOM_10">
    <p:spTree>
      <p:nvGrpSpPr>
        <p:cNvPr id="207" name="Shape 207"/>
        <p:cNvGrpSpPr/>
        <p:nvPr/>
      </p:nvGrpSpPr>
      <p:grpSpPr>
        <a:xfrm>
          <a:off x="0" y="0"/>
          <a:ext cx="0" cy="0"/>
          <a:chOff x="0" y="0"/>
          <a:chExt cx="0" cy="0"/>
        </a:xfrm>
      </p:grpSpPr>
      <p:sp>
        <p:nvSpPr>
          <p:cNvPr id="208" name="Google Shape;208;p27"/>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09" name="Google Shape;209;p27"/>
          <p:cNvSpPr/>
          <p:nvPr/>
        </p:nvSpPr>
        <p:spPr>
          <a:xfrm>
            <a:off x="4164" y="-5"/>
            <a:ext cx="2490702" cy="1204920"/>
          </a:xfrm>
          <a:custGeom>
            <a:rect b="b" l="l" r="r" t="t"/>
            <a:pathLst>
              <a:path extrusionOk="0" h="37595" w="77713">
                <a:moveTo>
                  <a:pt x="1" y="37594"/>
                </a:moveTo>
                <a:cubicBezTo>
                  <a:pt x="5046" y="37461"/>
                  <a:pt x="13618" y="35389"/>
                  <a:pt x="18263" y="23643"/>
                </a:cubicBezTo>
                <a:cubicBezTo>
                  <a:pt x="22824" y="12114"/>
                  <a:pt x="34955" y="10644"/>
                  <a:pt x="42557" y="10928"/>
                </a:cubicBezTo>
                <a:cubicBezTo>
                  <a:pt x="48121" y="11162"/>
                  <a:pt x="53668" y="10359"/>
                  <a:pt x="58932" y="8588"/>
                </a:cubicBezTo>
                <a:cubicBezTo>
                  <a:pt x="65849" y="6232"/>
                  <a:pt x="74437" y="2907"/>
                  <a:pt x="77712" y="0"/>
                </a:cubicBezTo>
                <a:lnTo>
                  <a:pt x="1" y="0"/>
                </a:lnTo>
                <a:cubicBezTo>
                  <a:pt x="1" y="0"/>
                  <a:pt x="1" y="37594"/>
                  <a:pt x="1" y="37594"/>
                </a:cubicBezTo>
                <a:close/>
              </a:path>
            </a:pathLst>
          </a:cu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7"/>
          <p:cNvSpPr/>
          <p:nvPr/>
        </p:nvSpPr>
        <p:spPr>
          <a:xfrm>
            <a:off x="6651463" y="-5"/>
            <a:ext cx="2490125" cy="1204920"/>
          </a:xfrm>
          <a:custGeom>
            <a:rect b="b" l="l" r="r" t="t"/>
            <a:pathLst>
              <a:path extrusionOk="0" h="37595" w="77695">
                <a:moveTo>
                  <a:pt x="77695" y="37594"/>
                </a:moveTo>
                <a:cubicBezTo>
                  <a:pt x="72649" y="37461"/>
                  <a:pt x="64077" y="35389"/>
                  <a:pt x="59432" y="23643"/>
                </a:cubicBezTo>
                <a:cubicBezTo>
                  <a:pt x="54888" y="12114"/>
                  <a:pt x="42757" y="10644"/>
                  <a:pt x="35138" y="10928"/>
                </a:cubicBezTo>
                <a:cubicBezTo>
                  <a:pt x="29574" y="11162"/>
                  <a:pt x="24027" y="10359"/>
                  <a:pt x="18764" y="8588"/>
                </a:cubicBezTo>
                <a:cubicBezTo>
                  <a:pt x="11846" y="6232"/>
                  <a:pt x="3275" y="2907"/>
                  <a:pt x="0" y="0"/>
                </a:cubicBezTo>
                <a:lnTo>
                  <a:pt x="77695" y="0"/>
                </a:lnTo>
                <a:cubicBezTo>
                  <a:pt x="77695" y="0"/>
                  <a:pt x="77695" y="37594"/>
                  <a:pt x="77695" y="37594"/>
                </a:cubicBezTo>
                <a:close/>
              </a:path>
            </a:pathLst>
          </a:custGeom>
          <a:gradFill>
            <a:gsLst>
              <a:gs pos="0">
                <a:srgbClr val="E3FFD5"/>
              </a:gs>
              <a:gs pos="100000">
                <a:srgbClr val="90EBBA"/>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7"/>
          <p:cNvSpPr txBox="1"/>
          <p:nvPr>
            <p:ph idx="1" type="subTitle"/>
          </p:nvPr>
        </p:nvSpPr>
        <p:spPr>
          <a:xfrm>
            <a:off x="2957175" y="1567325"/>
            <a:ext cx="1206000" cy="331200"/>
          </a:xfrm>
          <a:prstGeom prst="rect">
            <a:avLst/>
          </a:prstGeom>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212" name="Google Shape;212;p27"/>
          <p:cNvSpPr txBox="1"/>
          <p:nvPr>
            <p:ph idx="2" type="subTitle"/>
          </p:nvPr>
        </p:nvSpPr>
        <p:spPr>
          <a:xfrm>
            <a:off x="1291975" y="1576575"/>
            <a:ext cx="1574100" cy="636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13" name="Google Shape;213;p27"/>
          <p:cNvSpPr txBox="1"/>
          <p:nvPr>
            <p:ph idx="3" type="subTitle"/>
          </p:nvPr>
        </p:nvSpPr>
        <p:spPr>
          <a:xfrm>
            <a:off x="2957175" y="3836931"/>
            <a:ext cx="1206000" cy="331200"/>
          </a:xfrm>
          <a:prstGeom prst="rect">
            <a:avLst/>
          </a:prstGeom>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214" name="Google Shape;214;p27"/>
          <p:cNvSpPr txBox="1"/>
          <p:nvPr>
            <p:ph idx="4" type="subTitle"/>
          </p:nvPr>
        </p:nvSpPr>
        <p:spPr>
          <a:xfrm>
            <a:off x="1291975" y="3846175"/>
            <a:ext cx="1574100" cy="636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15" name="Google Shape;215;p27"/>
          <p:cNvSpPr txBox="1"/>
          <p:nvPr>
            <p:ph idx="5" type="subTitle"/>
          </p:nvPr>
        </p:nvSpPr>
        <p:spPr>
          <a:xfrm>
            <a:off x="2385075" y="2700037"/>
            <a:ext cx="1206000" cy="331200"/>
          </a:xfrm>
          <a:prstGeom prst="rect">
            <a:avLst/>
          </a:prstGeom>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216" name="Google Shape;216;p27"/>
          <p:cNvSpPr txBox="1"/>
          <p:nvPr>
            <p:ph idx="6" type="subTitle"/>
          </p:nvPr>
        </p:nvSpPr>
        <p:spPr>
          <a:xfrm>
            <a:off x="720000" y="2709275"/>
            <a:ext cx="1574100" cy="636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17" name="Google Shape;217;p27"/>
          <p:cNvSpPr txBox="1"/>
          <p:nvPr>
            <p:ph idx="7" type="subTitle"/>
          </p:nvPr>
        </p:nvSpPr>
        <p:spPr>
          <a:xfrm flipH="1">
            <a:off x="4980825" y="1567325"/>
            <a:ext cx="1206000" cy="3312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18" name="Google Shape;218;p27"/>
          <p:cNvSpPr txBox="1"/>
          <p:nvPr>
            <p:ph idx="8" type="subTitle"/>
          </p:nvPr>
        </p:nvSpPr>
        <p:spPr>
          <a:xfrm flipH="1">
            <a:off x="6277925" y="1576575"/>
            <a:ext cx="1574100" cy="636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19" name="Google Shape;219;p27"/>
          <p:cNvSpPr txBox="1"/>
          <p:nvPr>
            <p:ph idx="9" type="subTitle"/>
          </p:nvPr>
        </p:nvSpPr>
        <p:spPr>
          <a:xfrm flipH="1">
            <a:off x="4980825" y="3836931"/>
            <a:ext cx="1206000" cy="3312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20" name="Google Shape;220;p27"/>
          <p:cNvSpPr txBox="1"/>
          <p:nvPr>
            <p:ph idx="13" type="subTitle"/>
          </p:nvPr>
        </p:nvSpPr>
        <p:spPr>
          <a:xfrm flipH="1">
            <a:off x="6277925" y="3846175"/>
            <a:ext cx="1574100" cy="636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21" name="Google Shape;221;p27"/>
          <p:cNvSpPr txBox="1"/>
          <p:nvPr>
            <p:ph idx="14" type="subTitle"/>
          </p:nvPr>
        </p:nvSpPr>
        <p:spPr>
          <a:xfrm flipH="1">
            <a:off x="5552925" y="2700037"/>
            <a:ext cx="1206000" cy="3312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22" name="Google Shape;222;p27"/>
          <p:cNvSpPr txBox="1"/>
          <p:nvPr>
            <p:ph idx="15" type="subTitle"/>
          </p:nvPr>
        </p:nvSpPr>
        <p:spPr>
          <a:xfrm flipH="1">
            <a:off x="6849900" y="2709275"/>
            <a:ext cx="1574100" cy="636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2">
  <p:cSld name="CUSTOM_11">
    <p:spTree>
      <p:nvGrpSpPr>
        <p:cNvPr id="223" name="Shape 223"/>
        <p:cNvGrpSpPr/>
        <p:nvPr/>
      </p:nvGrpSpPr>
      <p:grpSpPr>
        <a:xfrm>
          <a:off x="0" y="0"/>
          <a:ext cx="0" cy="0"/>
          <a:chOff x="0" y="0"/>
          <a:chExt cx="0" cy="0"/>
        </a:xfrm>
      </p:grpSpPr>
      <p:sp>
        <p:nvSpPr>
          <p:cNvPr id="224" name="Google Shape;224;p28"/>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25" name="Google Shape;225;p28"/>
          <p:cNvSpPr txBox="1"/>
          <p:nvPr>
            <p:ph idx="1" type="subTitle"/>
          </p:nvPr>
        </p:nvSpPr>
        <p:spPr>
          <a:xfrm>
            <a:off x="892750" y="3344700"/>
            <a:ext cx="1766100" cy="2085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26" name="Google Shape;226;p28"/>
          <p:cNvSpPr txBox="1"/>
          <p:nvPr>
            <p:ph idx="2" type="subTitle"/>
          </p:nvPr>
        </p:nvSpPr>
        <p:spPr>
          <a:xfrm>
            <a:off x="892750" y="3583031"/>
            <a:ext cx="1766100" cy="101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27" name="Google Shape;227;p28"/>
          <p:cNvSpPr txBox="1"/>
          <p:nvPr>
            <p:ph idx="3" type="subTitle"/>
          </p:nvPr>
        </p:nvSpPr>
        <p:spPr>
          <a:xfrm>
            <a:off x="2760225" y="3344700"/>
            <a:ext cx="1766100" cy="2085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28" name="Google Shape;228;p28"/>
          <p:cNvSpPr txBox="1"/>
          <p:nvPr>
            <p:ph idx="4" type="subTitle"/>
          </p:nvPr>
        </p:nvSpPr>
        <p:spPr>
          <a:xfrm>
            <a:off x="2760225" y="3583046"/>
            <a:ext cx="1766100" cy="101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29" name="Google Shape;229;p28"/>
          <p:cNvSpPr txBox="1"/>
          <p:nvPr>
            <p:ph idx="5" type="subTitle"/>
          </p:nvPr>
        </p:nvSpPr>
        <p:spPr>
          <a:xfrm>
            <a:off x="4627700" y="3344700"/>
            <a:ext cx="1766100" cy="2085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30" name="Google Shape;230;p28"/>
          <p:cNvSpPr txBox="1"/>
          <p:nvPr>
            <p:ph idx="6" type="subTitle"/>
          </p:nvPr>
        </p:nvSpPr>
        <p:spPr>
          <a:xfrm>
            <a:off x="4627700" y="3583046"/>
            <a:ext cx="1766100" cy="101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31" name="Google Shape;231;p28"/>
          <p:cNvSpPr txBox="1"/>
          <p:nvPr>
            <p:ph idx="7" type="subTitle"/>
          </p:nvPr>
        </p:nvSpPr>
        <p:spPr>
          <a:xfrm>
            <a:off x="6495175" y="3344700"/>
            <a:ext cx="1766100" cy="208500"/>
          </a:xfrm>
          <a:prstGeom prst="rect">
            <a:avLst/>
          </a:prstGeom>
        </p:spPr>
        <p:txBody>
          <a:bodyPr anchorCtr="0" anchor="ctr" bIns="91425" lIns="91425" spcFirstLastPara="1" rIns="91425" wrap="square" tIns="91425">
            <a:noAutofit/>
          </a:bodyPr>
          <a:lstStyle>
            <a:lvl1pPr indent="0" lvl="0" marL="0" marR="0"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32" name="Google Shape;232;p28"/>
          <p:cNvSpPr txBox="1"/>
          <p:nvPr>
            <p:ph idx="8" type="subTitle"/>
          </p:nvPr>
        </p:nvSpPr>
        <p:spPr>
          <a:xfrm>
            <a:off x="6495175" y="3583046"/>
            <a:ext cx="1766100" cy="101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1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14">
    <p:spTree>
      <p:nvGrpSpPr>
        <p:cNvPr id="233" name="Shape 233"/>
        <p:cNvGrpSpPr/>
        <p:nvPr/>
      </p:nvGrpSpPr>
      <p:grpSpPr>
        <a:xfrm>
          <a:off x="0" y="0"/>
          <a:ext cx="0" cy="0"/>
          <a:chOff x="0" y="0"/>
          <a:chExt cx="0" cy="0"/>
        </a:xfrm>
      </p:grpSpPr>
      <p:sp>
        <p:nvSpPr>
          <p:cNvPr id="234" name="Google Shape;234;p29"/>
          <p:cNvSpPr/>
          <p:nvPr/>
        </p:nvSpPr>
        <p:spPr>
          <a:xfrm>
            <a:off x="1192350" y="625625"/>
            <a:ext cx="6595754" cy="3833136"/>
          </a:xfrm>
          <a:custGeom>
            <a:rect b="b" l="l" r="r" t="t"/>
            <a:pathLst>
              <a:path extrusionOk="0" h="177460" w="305359">
                <a:moveTo>
                  <a:pt x="262195" y="0"/>
                </a:moveTo>
                <a:cubicBezTo>
                  <a:pt x="258473" y="0"/>
                  <a:pt x="254363" y="1311"/>
                  <a:pt x="249880" y="4529"/>
                </a:cubicBezTo>
                <a:cubicBezTo>
                  <a:pt x="244029" y="8719"/>
                  <a:pt x="237832" y="12908"/>
                  <a:pt x="231758" y="16875"/>
                </a:cubicBezTo>
                <a:cubicBezTo>
                  <a:pt x="229627" y="18263"/>
                  <a:pt x="227296" y="19329"/>
                  <a:pt x="224867" y="20023"/>
                </a:cubicBezTo>
                <a:lnTo>
                  <a:pt x="209844" y="24287"/>
                </a:lnTo>
                <a:cubicBezTo>
                  <a:pt x="206944" y="25108"/>
                  <a:pt x="203988" y="25508"/>
                  <a:pt x="201050" y="25508"/>
                </a:cubicBezTo>
                <a:cubicBezTo>
                  <a:pt x="193795" y="25508"/>
                  <a:pt x="186653" y="23071"/>
                  <a:pt x="180741" y="18536"/>
                </a:cubicBezTo>
                <a:cubicBezTo>
                  <a:pt x="168844" y="9391"/>
                  <a:pt x="152459" y="6436"/>
                  <a:pt x="136250" y="6436"/>
                </a:cubicBezTo>
                <a:cubicBezTo>
                  <a:pt x="106628" y="6436"/>
                  <a:pt x="77592" y="16305"/>
                  <a:pt x="77592" y="16305"/>
                </a:cubicBezTo>
                <a:cubicBezTo>
                  <a:pt x="77592" y="16305"/>
                  <a:pt x="54661" y="12264"/>
                  <a:pt x="48786" y="10727"/>
                </a:cubicBezTo>
                <a:cubicBezTo>
                  <a:pt x="47704" y="10441"/>
                  <a:pt x="46204" y="10268"/>
                  <a:pt x="44426" y="10268"/>
                </a:cubicBezTo>
                <a:cubicBezTo>
                  <a:pt x="35570" y="10268"/>
                  <a:pt x="19808" y="14559"/>
                  <a:pt x="14378" y="30559"/>
                </a:cubicBezTo>
                <a:cubicBezTo>
                  <a:pt x="9048" y="46325"/>
                  <a:pt x="23352" y="62314"/>
                  <a:pt x="28632" y="67520"/>
                </a:cubicBezTo>
                <a:cubicBezTo>
                  <a:pt x="32202" y="71015"/>
                  <a:pt x="34929" y="75279"/>
                  <a:pt x="36590" y="79964"/>
                </a:cubicBezTo>
                <a:cubicBezTo>
                  <a:pt x="39788" y="89062"/>
                  <a:pt x="39961" y="102622"/>
                  <a:pt x="22435" y="115463"/>
                </a:cubicBezTo>
                <a:cubicBezTo>
                  <a:pt x="0" y="131873"/>
                  <a:pt x="12445" y="154159"/>
                  <a:pt x="20179" y="164422"/>
                </a:cubicBezTo>
                <a:cubicBezTo>
                  <a:pt x="23327" y="168587"/>
                  <a:pt x="27665" y="171710"/>
                  <a:pt x="32599" y="173421"/>
                </a:cubicBezTo>
                <a:cubicBezTo>
                  <a:pt x="37677" y="175147"/>
                  <a:pt x="45157" y="176879"/>
                  <a:pt x="54741" y="176879"/>
                </a:cubicBezTo>
                <a:cubicBezTo>
                  <a:pt x="64291" y="176879"/>
                  <a:pt x="75930" y="175159"/>
                  <a:pt x="89367" y="170000"/>
                </a:cubicBezTo>
                <a:cubicBezTo>
                  <a:pt x="100815" y="165592"/>
                  <a:pt x="118494" y="164014"/>
                  <a:pt x="137937" y="164014"/>
                </a:cubicBezTo>
                <a:cubicBezTo>
                  <a:pt x="173056" y="164014"/>
                  <a:pt x="213934" y="169162"/>
                  <a:pt x="234262" y="172082"/>
                </a:cubicBezTo>
                <a:cubicBezTo>
                  <a:pt x="240360" y="172975"/>
                  <a:pt x="246384" y="174388"/>
                  <a:pt x="252235" y="176296"/>
                </a:cubicBezTo>
                <a:cubicBezTo>
                  <a:pt x="254243" y="176934"/>
                  <a:pt x="256700" y="177459"/>
                  <a:pt x="259356" y="177459"/>
                </a:cubicBezTo>
                <a:cubicBezTo>
                  <a:pt x="267850" y="177459"/>
                  <a:pt x="278382" y="172090"/>
                  <a:pt x="282800" y="147863"/>
                </a:cubicBezTo>
                <a:cubicBezTo>
                  <a:pt x="283222" y="145607"/>
                  <a:pt x="283346" y="143301"/>
                  <a:pt x="283172" y="140996"/>
                </a:cubicBezTo>
                <a:cubicBezTo>
                  <a:pt x="282577" y="133336"/>
                  <a:pt x="280148" y="114917"/>
                  <a:pt x="270232" y="102076"/>
                </a:cubicBezTo>
                <a:cubicBezTo>
                  <a:pt x="268001" y="99250"/>
                  <a:pt x="267034" y="95656"/>
                  <a:pt x="267579" y="92111"/>
                </a:cubicBezTo>
                <a:cubicBezTo>
                  <a:pt x="268398" y="87128"/>
                  <a:pt x="271992" y="80485"/>
                  <a:pt x="283346" y="74238"/>
                </a:cubicBezTo>
                <a:cubicBezTo>
                  <a:pt x="305359" y="62165"/>
                  <a:pt x="287386" y="25278"/>
                  <a:pt x="287386" y="25278"/>
                </a:cubicBezTo>
                <a:cubicBezTo>
                  <a:pt x="287386" y="25278"/>
                  <a:pt x="278538" y="0"/>
                  <a:pt x="262195" y="0"/>
                </a:cubicBezTo>
                <a:close/>
              </a:path>
            </a:pathLst>
          </a:custGeom>
          <a:gradFill>
            <a:gsLst>
              <a:gs pos="0">
                <a:srgbClr val="E3FFD5"/>
              </a:gs>
              <a:gs pos="100000">
                <a:srgbClr val="90EBBA"/>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9"/>
          <p:cNvSpPr txBox="1"/>
          <p:nvPr>
            <p:ph type="title"/>
          </p:nvPr>
        </p:nvSpPr>
        <p:spPr>
          <a:xfrm>
            <a:off x="3192200" y="1520775"/>
            <a:ext cx="2649300" cy="810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36" name="Google Shape;236;p29"/>
          <p:cNvSpPr txBox="1"/>
          <p:nvPr>
            <p:ph idx="1" type="subTitle"/>
          </p:nvPr>
        </p:nvSpPr>
        <p:spPr>
          <a:xfrm>
            <a:off x="3192200" y="2324925"/>
            <a:ext cx="2649300" cy="2029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
              <a:buNone/>
              <a:defRPr sz="1200"/>
            </a:lvl1pPr>
            <a:lvl2pPr lvl="1" rtl="0" algn="ctr">
              <a:lnSpc>
                <a:spcPct val="100000"/>
              </a:lnSpc>
              <a:spcBef>
                <a:spcPts val="160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4">
  <p:cSld name="CUSTOM_12">
    <p:spTree>
      <p:nvGrpSpPr>
        <p:cNvPr id="237" name="Shape 237"/>
        <p:cNvGrpSpPr/>
        <p:nvPr/>
      </p:nvGrpSpPr>
      <p:grpSpPr>
        <a:xfrm>
          <a:off x="0" y="0"/>
          <a:ext cx="0" cy="0"/>
          <a:chOff x="0" y="0"/>
          <a:chExt cx="0" cy="0"/>
        </a:xfrm>
      </p:grpSpPr>
      <p:sp>
        <p:nvSpPr>
          <p:cNvPr id="238" name="Google Shape;238;p30"/>
          <p:cNvSpPr/>
          <p:nvPr/>
        </p:nvSpPr>
        <p:spPr>
          <a:xfrm>
            <a:off x="412" y="2825979"/>
            <a:ext cx="9143682" cy="2327673"/>
          </a:xfrm>
          <a:custGeom>
            <a:rect b="b" l="l" r="r" t="t"/>
            <a:pathLst>
              <a:path extrusionOk="0" h="72683" w="285517">
                <a:moveTo>
                  <a:pt x="0" y="1"/>
                </a:moveTo>
                <a:lnTo>
                  <a:pt x="285516" y="1"/>
                </a:lnTo>
                <a:lnTo>
                  <a:pt x="285516" y="72683"/>
                </a:lnTo>
                <a:lnTo>
                  <a:pt x="0" y="72683"/>
                </a:lnTo>
                <a:close/>
              </a:path>
            </a:pathLst>
          </a:cu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0"/>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40" name="Google Shape;240;p30"/>
          <p:cNvSpPr txBox="1"/>
          <p:nvPr>
            <p:ph idx="1" type="subTitle"/>
          </p:nvPr>
        </p:nvSpPr>
        <p:spPr>
          <a:xfrm>
            <a:off x="3688950" y="2958650"/>
            <a:ext cx="1766100" cy="3600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41" name="Google Shape;241;p30"/>
          <p:cNvSpPr txBox="1"/>
          <p:nvPr>
            <p:ph idx="2" type="subTitle"/>
          </p:nvPr>
        </p:nvSpPr>
        <p:spPr>
          <a:xfrm>
            <a:off x="3688950" y="3318725"/>
            <a:ext cx="1766100" cy="77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2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42" name="Google Shape;242;p30"/>
          <p:cNvSpPr txBox="1"/>
          <p:nvPr>
            <p:ph idx="3" type="subTitle"/>
          </p:nvPr>
        </p:nvSpPr>
        <p:spPr>
          <a:xfrm>
            <a:off x="6316048" y="2958650"/>
            <a:ext cx="1766100" cy="3600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43" name="Google Shape;243;p30"/>
          <p:cNvSpPr txBox="1"/>
          <p:nvPr>
            <p:ph idx="4" type="subTitle"/>
          </p:nvPr>
        </p:nvSpPr>
        <p:spPr>
          <a:xfrm>
            <a:off x="6316038" y="3318725"/>
            <a:ext cx="1766100" cy="77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2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44" name="Google Shape;244;p30"/>
          <p:cNvSpPr txBox="1"/>
          <p:nvPr>
            <p:ph idx="5" type="subTitle"/>
          </p:nvPr>
        </p:nvSpPr>
        <p:spPr>
          <a:xfrm>
            <a:off x="1061850" y="2958525"/>
            <a:ext cx="1766100" cy="3600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45" name="Google Shape;245;p30"/>
          <p:cNvSpPr txBox="1"/>
          <p:nvPr>
            <p:ph idx="6" type="subTitle"/>
          </p:nvPr>
        </p:nvSpPr>
        <p:spPr>
          <a:xfrm>
            <a:off x="1061850" y="3318725"/>
            <a:ext cx="1766100" cy="77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2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idx="1" type="body"/>
          </p:nvPr>
        </p:nvSpPr>
        <p:spPr>
          <a:xfrm>
            <a:off x="720000" y="860400"/>
            <a:ext cx="5874600" cy="3740400"/>
          </a:xfrm>
          <a:prstGeom prst="rect">
            <a:avLst/>
          </a:prstGeom>
        </p:spPr>
        <p:txBody>
          <a:bodyPr anchorCtr="0" anchor="b" bIns="91425" lIns="91425" spcFirstLastPara="1" rIns="91425" wrap="square" tIns="91425">
            <a:noAutofit/>
          </a:bodyPr>
          <a:lstStyle>
            <a:lvl1pPr indent="-292100" lvl="0" marL="457200" rtl="0">
              <a:lnSpc>
                <a:spcPct val="200000"/>
              </a:lnSpc>
              <a:spcBef>
                <a:spcPts val="0"/>
              </a:spcBef>
              <a:spcAft>
                <a:spcPts val="0"/>
              </a:spcAft>
              <a:buSzPts val="1000"/>
              <a:buFont typeface="Pompiere"/>
              <a:buChar char="●"/>
              <a:defRPr sz="1200"/>
            </a:lvl1pPr>
            <a:lvl2pPr indent="-292100" lvl="1" marL="914400" rtl="0">
              <a:spcBef>
                <a:spcPts val="1600"/>
              </a:spcBef>
              <a:spcAft>
                <a:spcPts val="0"/>
              </a:spcAft>
              <a:buClr>
                <a:srgbClr val="434343"/>
              </a:buClr>
              <a:buSzPts val="1000"/>
              <a:buFont typeface="Roboto Condensed Light"/>
              <a:buChar char="○"/>
              <a:defRPr sz="1000"/>
            </a:lvl2pPr>
            <a:lvl3pPr indent="-292100" lvl="2" marL="1371600" rtl="0">
              <a:spcBef>
                <a:spcPts val="1600"/>
              </a:spcBef>
              <a:spcAft>
                <a:spcPts val="0"/>
              </a:spcAft>
              <a:buClr>
                <a:srgbClr val="434343"/>
              </a:buClr>
              <a:buSzPts val="1000"/>
              <a:buFont typeface="Roboto Condensed Light"/>
              <a:buChar char="■"/>
              <a:defRPr sz="1000"/>
            </a:lvl3pPr>
            <a:lvl4pPr indent="-292100" lvl="3" marL="1828800" rtl="0">
              <a:spcBef>
                <a:spcPts val="1600"/>
              </a:spcBef>
              <a:spcAft>
                <a:spcPts val="0"/>
              </a:spcAft>
              <a:buClr>
                <a:srgbClr val="434343"/>
              </a:buClr>
              <a:buSzPts val="1000"/>
              <a:buFont typeface="Roboto Condensed Light"/>
              <a:buChar char="●"/>
              <a:defRPr sz="1000"/>
            </a:lvl4pPr>
            <a:lvl5pPr indent="-292100" lvl="4" marL="2286000" rtl="0">
              <a:spcBef>
                <a:spcPts val="1600"/>
              </a:spcBef>
              <a:spcAft>
                <a:spcPts val="0"/>
              </a:spcAft>
              <a:buClr>
                <a:srgbClr val="434343"/>
              </a:buClr>
              <a:buSzPts val="1000"/>
              <a:buFont typeface="Roboto Condensed Light"/>
              <a:buChar char="○"/>
              <a:defRPr sz="1000"/>
            </a:lvl5pPr>
            <a:lvl6pPr indent="-292100" lvl="5" marL="2743200" rtl="0">
              <a:spcBef>
                <a:spcPts val="1600"/>
              </a:spcBef>
              <a:spcAft>
                <a:spcPts val="0"/>
              </a:spcAft>
              <a:buClr>
                <a:srgbClr val="434343"/>
              </a:buClr>
              <a:buSzPts val="1000"/>
              <a:buFont typeface="Roboto Condensed Light"/>
              <a:buChar char="■"/>
              <a:defRPr sz="1000"/>
            </a:lvl6pPr>
            <a:lvl7pPr indent="-292100" lvl="6" marL="3200400" rtl="0">
              <a:spcBef>
                <a:spcPts val="1600"/>
              </a:spcBef>
              <a:spcAft>
                <a:spcPts val="0"/>
              </a:spcAft>
              <a:buClr>
                <a:srgbClr val="434343"/>
              </a:buClr>
              <a:buSzPts val="1000"/>
              <a:buFont typeface="Roboto Condensed Light"/>
              <a:buChar char="●"/>
              <a:defRPr sz="1000"/>
            </a:lvl7pPr>
            <a:lvl8pPr indent="-292100" lvl="7" marL="3657600" rtl="0">
              <a:spcBef>
                <a:spcPts val="1600"/>
              </a:spcBef>
              <a:spcAft>
                <a:spcPts val="0"/>
              </a:spcAft>
              <a:buClr>
                <a:srgbClr val="434343"/>
              </a:buClr>
              <a:buSzPts val="1000"/>
              <a:buFont typeface="Roboto Condensed Light"/>
              <a:buChar char="○"/>
              <a:defRPr sz="1000"/>
            </a:lvl8pPr>
            <a:lvl9pPr indent="-292100" lvl="8" marL="4114800" rtl="0">
              <a:spcBef>
                <a:spcPts val="1600"/>
              </a:spcBef>
              <a:spcAft>
                <a:spcPts val="1600"/>
              </a:spcAft>
              <a:buClr>
                <a:srgbClr val="434343"/>
              </a:buClr>
              <a:buSzPts val="1000"/>
              <a:buFont typeface="Roboto Condensed Light"/>
              <a:buChar char="■"/>
              <a:defRPr sz="1000"/>
            </a:lvl9pPr>
          </a:lstStyle>
          <a:p/>
        </p:txBody>
      </p:sp>
      <p:sp>
        <p:nvSpPr>
          <p:cNvPr id="23" name="Google Shape;23;p4"/>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4" name="Google Shape;24;p4"/>
          <p:cNvSpPr/>
          <p:nvPr/>
        </p:nvSpPr>
        <p:spPr>
          <a:xfrm>
            <a:off x="5639026" y="2487075"/>
            <a:ext cx="3508522" cy="2660742"/>
          </a:xfrm>
          <a:custGeom>
            <a:rect b="b" l="l" r="r" t="t"/>
            <a:pathLst>
              <a:path extrusionOk="0" h="92115" w="95457">
                <a:moveTo>
                  <a:pt x="95456" y="17"/>
                </a:moveTo>
                <a:cubicBezTo>
                  <a:pt x="88205" y="318"/>
                  <a:pt x="75924" y="5414"/>
                  <a:pt x="69274" y="34169"/>
                </a:cubicBezTo>
                <a:cubicBezTo>
                  <a:pt x="61588" y="67336"/>
                  <a:pt x="39482" y="71780"/>
                  <a:pt x="30176" y="72148"/>
                </a:cubicBezTo>
                <a:cubicBezTo>
                  <a:pt x="24729" y="72365"/>
                  <a:pt x="19365" y="73551"/>
                  <a:pt x="14486" y="75857"/>
                </a:cubicBezTo>
                <a:cubicBezTo>
                  <a:pt x="8070" y="78864"/>
                  <a:pt x="1136" y="83961"/>
                  <a:pt x="0" y="92114"/>
                </a:cubicBezTo>
                <a:lnTo>
                  <a:pt x="95439" y="92114"/>
                </a:lnTo>
                <a:cubicBezTo>
                  <a:pt x="95439" y="92114"/>
                  <a:pt x="95439" y="0"/>
                  <a:pt x="95456" y="17"/>
                </a:cubicBezTo>
                <a:close/>
              </a:path>
            </a:pathLst>
          </a:custGeom>
          <a:gradFill>
            <a:gsLst>
              <a:gs pos="0">
                <a:srgbClr val="E3FFD5"/>
              </a:gs>
              <a:gs pos="100000">
                <a:srgbClr val="90EBBA"/>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3">
    <p:spTree>
      <p:nvGrpSpPr>
        <p:cNvPr id="246" name="Shape 246"/>
        <p:cNvGrpSpPr/>
        <p:nvPr/>
      </p:nvGrpSpPr>
      <p:grpSpPr>
        <a:xfrm>
          <a:off x="0" y="0"/>
          <a:ext cx="0" cy="0"/>
          <a:chOff x="0" y="0"/>
          <a:chExt cx="0" cy="0"/>
        </a:xfrm>
      </p:grpSpPr>
      <p:sp>
        <p:nvSpPr>
          <p:cNvPr id="247" name="Google Shape;247;p31"/>
          <p:cNvSpPr txBox="1"/>
          <p:nvPr>
            <p:ph type="title"/>
          </p:nvPr>
        </p:nvSpPr>
        <p:spPr>
          <a:xfrm>
            <a:off x="5446800" y="540000"/>
            <a:ext cx="2534400" cy="122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71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48" name="Google Shape;248;p31"/>
          <p:cNvSpPr txBox="1"/>
          <p:nvPr/>
        </p:nvSpPr>
        <p:spPr>
          <a:xfrm>
            <a:off x="5443200" y="3808800"/>
            <a:ext cx="2538000" cy="476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800">
                <a:solidFill>
                  <a:schemeClr val="dk1"/>
                </a:solidFill>
                <a:latin typeface="Hind"/>
                <a:ea typeface="Hind"/>
                <a:cs typeface="Hind"/>
                <a:sym typeface="Hind"/>
              </a:rPr>
              <a:t>CREDITS: This presentation template was created by </a:t>
            </a:r>
            <a:r>
              <a:rPr lang="en" sz="800">
                <a:solidFill>
                  <a:schemeClr val="dk1"/>
                </a:solidFill>
                <a:uFill>
                  <a:noFill/>
                </a:uFill>
                <a:latin typeface="Hind"/>
                <a:ea typeface="Hind"/>
                <a:cs typeface="Hind"/>
                <a:sym typeface="Hind"/>
                <a:hlinkClick r:id="rId2">
                  <a:extLst>
                    <a:ext uri="{A12FA001-AC4F-418D-AE19-62706E023703}">
                      <ahyp:hlinkClr val="tx"/>
                    </a:ext>
                  </a:extLst>
                </a:hlinkClick>
              </a:rPr>
              <a:t>Slidesgo</a:t>
            </a:r>
            <a:r>
              <a:rPr lang="en" sz="800">
                <a:solidFill>
                  <a:schemeClr val="dk1"/>
                </a:solidFill>
                <a:latin typeface="Hind"/>
                <a:ea typeface="Hind"/>
                <a:cs typeface="Hind"/>
                <a:sym typeface="Hind"/>
              </a:rPr>
              <a:t>, including icons by </a:t>
            </a:r>
            <a:r>
              <a:rPr lang="en" sz="800">
                <a:solidFill>
                  <a:schemeClr val="dk1"/>
                </a:solidFill>
                <a:uFill>
                  <a:noFill/>
                </a:uFill>
                <a:latin typeface="Hind"/>
                <a:ea typeface="Hind"/>
                <a:cs typeface="Hind"/>
                <a:sym typeface="Hind"/>
                <a:hlinkClick r:id="rId3">
                  <a:extLst>
                    <a:ext uri="{A12FA001-AC4F-418D-AE19-62706E023703}">
                      <ahyp:hlinkClr val="tx"/>
                    </a:ext>
                  </a:extLst>
                </a:hlinkClick>
              </a:rPr>
              <a:t>Flaticon</a:t>
            </a:r>
            <a:r>
              <a:rPr lang="en" sz="800">
                <a:solidFill>
                  <a:schemeClr val="dk1"/>
                </a:solidFill>
                <a:latin typeface="Hind"/>
                <a:ea typeface="Hind"/>
                <a:cs typeface="Hind"/>
                <a:sym typeface="Hind"/>
              </a:rPr>
              <a:t>, and infographics &amp; images by </a:t>
            </a:r>
            <a:r>
              <a:rPr lang="en" sz="800">
                <a:solidFill>
                  <a:schemeClr val="dk1"/>
                </a:solidFill>
                <a:uFill>
                  <a:noFill/>
                </a:uFill>
                <a:latin typeface="Hind"/>
                <a:ea typeface="Hind"/>
                <a:cs typeface="Hind"/>
                <a:sym typeface="Hind"/>
                <a:hlinkClick r:id="rId4">
                  <a:extLst>
                    <a:ext uri="{A12FA001-AC4F-418D-AE19-62706E023703}">
                      <ahyp:hlinkClr val="tx"/>
                    </a:ext>
                  </a:extLst>
                </a:hlinkClick>
              </a:rPr>
              <a:t>Freepik</a:t>
            </a:r>
            <a:r>
              <a:rPr lang="en" sz="800">
                <a:solidFill>
                  <a:schemeClr val="dk1"/>
                </a:solidFill>
                <a:latin typeface="Hind"/>
                <a:ea typeface="Hind"/>
                <a:cs typeface="Hind"/>
                <a:sym typeface="Hind"/>
              </a:rPr>
              <a:t>.</a:t>
            </a:r>
            <a:endParaRPr sz="800">
              <a:solidFill>
                <a:schemeClr val="dk1"/>
              </a:solidFill>
              <a:latin typeface="Hind"/>
              <a:ea typeface="Hind"/>
              <a:cs typeface="Hind"/>
              <a:sym typeface="Hind"/>
            </a:endParaRPr>
          </a:p>
        </p:txBody>
      </p:sp>
      <p:sp>
        <p:nvSpPr>
          <p:cNvPr id="249" name="Google Shape;249;p31"/>
          <p:cNvSpPr txBox="1"/>
          <p:nvPr>
            <p:ph idx="1" type="subTitle"/>
          </p:nvPr>
        </p:nvSpPr>
        <p:spPr>
          <a:xfrm>
            <a:off x="5446800" y="1767600"/>
            <a:ext cx="2538000" cy="117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2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50" name="Google Shape;250;p31"/>
          <p:cNvSpPr/>
          <p:nvPr/>
        </p:nvSpPr>
        <p:spPr>
          <a:xfrm flipH="1" rot="-5400000">
            <a:off x="1002303" y="1182572"/>
            <a:ext cx="2669183" cy="5447538"/>
          </a:xfrm>
          <a:custGeom>
            <a:rect b="b" l="l" r="r" t="t"/>
            <a:pathLst>
              <a:path extrusionOk="0" h="170796" w="103718">
                <a:moveTo>
                  <a:pt x="42136" y="0"/>
                </a:moveTo>
                <a:cubicBezTo>
                  <a:pt x="23819" y="0"/>
                  <a:pt x="12197" y="18853"/>
                  <a:pt x="12197" y="18853"/>
                </a:cubicBezTo>
                <a:cubicBezTo>
                  <a:pt x="4205" y="35426"/>
                  <a:pt x="16082" y="50720"/>
                  <a:pt x="25376" y="59376"/>
                </a:cubicBezTo>
                <a:cubicBezTo>
                  <a:pt x="38089" y="71252"/>
                  <a:pt x="38114" y="91563"/>
                  <a:pt x="25032" y="103021"/>
                </a:cubicBezTo>
                <a:cubicBezTo>
                  <a:pt x="23729" y="104152"/>
                  <a:pt x="22352" y="105185"/>
                  <a:pt x="20901" y="106119"/>
                </a:cubicBezTo>
                <a:cubicBezTo>
                  <a:pt x="0" y="119324"/>
                  <a:pt x="3787" y="145437"/>
                  <a:pt x="19868" y="162084"/>
                </a:cubicBezTo>
                <a:cubicBezTo>
                  <a:pt x="26221" y="168644"/>
                  <a:pt x="37060" y="170795"/>
                  <a:pt x="48541" y="170795"/>
                </a:cubicBezTo>
                <a:cubicBezTo>
                  <a:pt x="62923" y="170795"/>
                  <a:pt x="78311" y="167420"/>
                  <a:pt x="87144" y="165109"/>
                </a:cubicBezTo>
                <a:cubicBezTo>
                  <a:pt x="92554" y="163682"/>
                  <a:pt x="98136" y="162945"/>
                  <a:pt x="103717" y="162871"/>
                </a:cubicBezTo>
                <a:lnTo>
                  <a:pt x="100349" y="5452"/>
                </a:lnTo>
                <a:cubicBezTo>
                  <a:pt x="94789" y="6066"/>
                  <a:pt x="89568" y="6312"/>
                  <a:pt x="84776" y="6312"/>
                </a:cubicBezTo>
                <a:cubicBezTo>
                  <a:pt x="72892" y="6312"/>
                  <a:pt x="63653" y="4803"/>
                  <a:pt x="58449" y="3681"/>
                </a:cubicBezTo>
                <a:cubicBezTo>
                  <a:pt x="56211" y="3189"/>
                  <a:pt x="53974" y="2550"/>
                  <a:pt x="51810" y="1739"/>
                </a:cubicBezTo>
                <a:cubicBezTo>
                  <a:pt x="48415" y="522"/>
                  <a:pt x="45183" y="0"/>
                  <a:pt x="42136" y="0"/>
                </a:cubicBezTo>
                <a:close/>
              </a:path>
            </a:pathLst>
          </a:cu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CUSTOM_16">
    <p:spTree>
      <p:nvGrpSpPr>
        <p:cNvPr id="251" name="Shape 251"/>
        <p:cNvGrpSpPr/>
        <p:nvPr/>
      </p:nvGrpSpPr>
      <p:grpSpPr>
        <a:xfrm>
          <a:off x="0" y="0"/>
          <a:ext cx="0" cy="0"/>
          <a:chOff x="0" y="0"/>
          <a:chExt cx="0" cy="0"/>
        </a:xfrm>
      </p:grpSpPr>
      <p:sp>
        <p:nvSpPr>
          <p:cNvPr id="252" name="Google Shape;252;p32"/>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53" name="Google Shape;253;p32"/>
          <p:cNvSpPr/>
          <p:nvPr/>
        </p:nvSpPr>
        <p:spPr>
          <a:xfrm>
            <a:off x="4572001" y="1071024"/>
            <a:ext cx="4594174" cy="4079573"/>
          </a:xfrm>
          <a:custGeom>
            <a:rect b="b" l="l" r="r" t="t"/>
            <a:pathLst>
              <a:path extrusionOk="0" h="138702" w="156198">
                <a:moveTo>
                  <a:pt x="0" y="138701"/>
                </a:moveTo>
                <a:cubicBezTo>
                  <a:pt x="0" y="138701"/>
                  <a:pt x="2116" y="120906"/>
                  <a:pt x="13564" y="117157"/>
                </a:cubicBezTo>
                <a:cubicBezTo>
                  <a:pt x="16913" y="116057"/>
                  <a:pt x="20929" y="114074"/>
                  <a:pt x="24911" y="111808"/>
                </a:cubicBezTo>
                <a:cubicBezTo>
                  <a:pt x="35042" y="106076"/>
                  <a:pt x="41257" y="95328"/>
                  <a:pt x="41341" y="83714"/>
                </a:cubicBezTo>
                <a:cubicBezTo>
                  <a:pt x="41407" y="76549"/>
                  <a:pt x="44240" y="70118"/>
                  <a:pt x="55221" y="72584"/>
                </a:cubicBezTo>
                <a:cubicBezTo>
                  <a:pt x="77516" y="77582"/>
                  <a:pt x="91229" y="53771"/>
                  <a:pt x="91229" y="53771"/>
                </a:cubicBezTo>
                <a:cubicBezTo>
                  <a:pt x="91229" y="53771"/>
                  <a:pt x="84797" y="17380"/>
                  <a:pt x="108958" y="12181"/>
                </a:cubicBezTo>
                <a:cubicBezTo>
                  <a:pt x="133119" y="6966"/>
                  <a:pt x="156197" y="1"/>
                  <a:pt x="156197" y="1"/>
                </a:cubicBezTo>
                <a:lnTo>
                  <a:pt x="155831" y="138601"/>
                </a:lnTo>
                <a:close/>
              </a:path>
            </a:pathLst>
          </a:custGeom>
          <a:gradFill>
            <a:gsLst>
              <a:gs pos="0">
                <a:srgbClr val="E3FFD5"/>
              </a:gs>
              <a:gs pos="100000">
                <a:srgbClr val="90EBBA"/>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idx="1" type="body"/>
          </p:nvPr>
        </p:nvSpPr>
        <p:spPr>
          <a:xfrm>
            <a:off x="720000" y="2232900"/>
            <a:ext cx="2763000" cy="1575900"/>
          </a:xfrm>
          <a:prstGeom prst="rect">
            <a:avLst/>
          </a:prstGeom>
        </p:spPr>
        <p:txBody>
          <a:bodyPr anchorCtr="0" anchor="t" bIns="91425" lIns="91425" spcFirstLastPara="1" rIns="91425" wrap="square" tIns="91425">
            <a:noAutofit/>
          </a:bodyPr>
          <a:lstStyle>
            <a:lvl1pPr indent="-292100" lvl="0" marL="457200" rtl="0" algn="ctr">
              <a:lnSpc>
                <a:spcPct val="100000"/>
              </a:lnSpc>
              <a:spcBef>
                <a:spcPts val="0"/>
              </a:spcBef>
              <a:spcAft>
                <a:spcPts val="0"/>
              </a:spcAft>
              <a:buSzPts val="1000"/>
              <a:buFont typeface="Pompiere"/>
              <a:buAutoNum type="arabicPeriod"/>
              <a:defRPr sz="1200"/>
            </a:lvl1pPr>
            <a:lvl2pPr indent="-292100" lvl="1" marL="914400" rtl="0">
              <a:spcBef>
                <a:spcPts val="1600"/>
              </a:spcBef>
              <a:spcAft>
                <a:spcPts val="0"/>
              </a:spcAft>
              <a:buClr>
                <a:srgbClr val="434343"/>
              </a:buClr>
              <a:buSzPts val="1000"/>
              <a:buFont typeface="Roboto Condensed Light"/>
              <a:buAutoNum type="alphaLcPeriod"/>
              <a:defRPr sz="1000"/>
            </a:lvl2pPr>
            <a:lvl3pPr indent="-292100" lvl="2" marL="1371600" rtl="0">
              <a:spcBef>
                <a:spcPts val="1600"/>
              </a:spcBef>
              <a:spcAft>
                <a:spcPts val="0"/>
              </a:spcAft>
              <a:buClr>
                <a:srgbClr val="434343"/>
              </a:buClr>
              <a:buSzPts val="1000"/>
              <a:buFont typeface="Roboto Condensed Light"/>
              <a:buAutoNum type="romanLcPeriod"/>
              <a:defRPr sz="1000"/>
            </a:lvl3pPr>
            <a:lvl4pPr indent="-292100" lvl="3" marL="1828800" rtl="0">
              <a:spcBef>
                <a:spcPts val="1600"/>
              </a:spcBef>
              <a:spcAft>
                <a:spcPts val="0"/>
              </a:spcAft>
              <a:buClr>
                <a:srgbClr val="434343"/>
              </a:buClr>
              <a:buSzPts val="1000"/>
              <a:buFont typeface="Roboto Condensed Light"/>
              <a:buAutoNum type="arabicPeriod"/>
              <a:defRPr sz="1000"/>
            </a:lvl4pPr>
            <a:lvl5pPr indent="-292100" lvl="4" marL="2286000" rtl="0">
              <a:spcBef>
                <a:spcPts val="1600"/>
              </a:spcBef>
              <a:spcAft>
                <a:spcPts val="0"/>
              </a:spcAft>
              <a:buClr>
                <a:srgbClr val="434343"/>
              </a:buClr>
              <a:buSzPts val="1000"/>
              <a:buFont typeface="Roboto Condensed Light"/>
              <a:buAutoNum type="alphaLcPeriod"/>
              <a:defRPr sz="1000"/>
            </a:lvl5pPr>
            <a:lvl6pPr indent="-292100" lvl="5" marL="2743200" rtl="0">
              <a:spcBef>
                <a:spcPts val="1600"/>
              </a:spcBef>
              <a:spcAft>
                <a:spcPts val="0"/>
              </a:spcAft>
              <a:buClr>
                <a:srgbClr val="434343"/>
              </a:buClr>
              <a:buSzPts val="1000"/>
              <a:buFont typeface="Roboto Condensed Light"/>
              <a:buAutoNum type="romanLcPeriod"/>
              <a:defRPr sz="1000"/>
            </a:lvl6pPr>
            <a:lvl7pPr indent="-292100" lvl="6" marL="3200400" rtl="0">
              <a:spcBef>
                <a:spcPts val="1600"/>
              </a:spcBef>
              <a:spcAft>
                <a:spcPts val="0"/>
              </a:spcAft>
              <a:buClr>
                <a:srgbClr val="434343"/>
              </a:buClr>
              <a:buSzPts val="1000"/>
              <a:buFont typeface="Roboto Condensed Light"/>
              <a:buAutoNum type="arabicPeriod"/>
              <a:defRPr sz="1000"/>
            </a:lvl7pPr>
            <a:lvl8pPr indent="-292100" lvl="7" marL="3657600" rtl="0">
              <a:spcBef>
                <a:spcPts val="1600"/>
              </a:spcBef>
              <a:spcAft>
                <a:spcPts val="0"/>
              </a:spcAft>
              <a:buClr>
                <a:srgbClr val="434343"/>
              </a:buClr>
              <a:buSzPts val="1000"/>
              <a:buFont typeface="Roboto Condensed Light"/>
              <a:buAutoNum type="alphaLcPeriod"/>
              <a:defRPr sz="1000"/>
            </a:lvl8pPr>
            <a:lvl9pPr indent="-292100" lvl="8" marL="4114800" rtl="0">
              <a:spcBef>
                <a:spcPts val="1600"/>
              </a:spcBef>
              <a:spcAft>
                <a:spcPts val="1600"/>
              </a:spcAft>
              <a:buClr>
                <a:srgbClr val="434343"/>
              </a:buClr>
              <a:buSzPts val="1000"/>
              <a:buFont typeface="Roboto Condensed Light"/>
              <a:buAutoNum type="romanLcPeriod"/>
              <a:defRPr sz="1000"/>
            </a:lvl9pPr>
          </a:lstStyle>
          <a:p/>
        </p:txBody>
      </p:sp>
      <p:sp>
        <p:nvSpPr>
          <p:cNvPr id="27" name="Google Shape;27;p5"/>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8" name="Google Shape;28;p5"/>
          <p:cNvSpPr txBox="1"/>
          <p:nvPr>
            <p:ph idx="2" type="body"/>
          </p:nvPr>
        </p:nvSpPr>
        <p:spPr>
          <a:xfrm>
            <a:off x="5658950" y="2232900"/>
            <a:ext cx="2763000" cy="1575900"/>
          </a:xfrm>
          <a:prstGeom prst="rect">
            <a:avLst/>
          </a:prstGeom>
        </p:spPr>
        <p:txBody>
          <a:bodyPr anchorCtr="0" anchor="t" bIns="91425" lIns="91425" spcFirstLastPara="1" rIns="91425" wrap="square" tIns="91425">
            <a:noAutofit/>
          </a:bodyPr>
          <a:lstStyle>
            <a:lvl1pPr indent="-292100" lvl="0" marL="457200" rtl="0" algn="ctr">
              <a:lnSpc>
                <a:spcPct val="100000"/>
              </a:lnSpc>
              <a:spcBef>
                <a:spcPts val="0"/>
              </a:spcBef>
              <a:spcAft>
                <a:spcPts val="0"/>
              </a:spcAft>
              <a:buSzPts val="1000"/>
              <a:buFont typeface="Pompiere"/>
              <a:buAutoNum type="arabicPeriod"/>
              <a:defRPr sz="1200"/>
            </a:lvl1pPr>
            <a:lvl2pPr indent="-292100" lvl="1" marL="914400" rtl="0">
              <a:spcBef>
                <a:spcPts val="1600"/>
              </a:spcBef>
              <a:spcAft>
                <a:spcPts val="0"/>
              </a:spcAft>
              <a:buClr>
                <a:srgbClr val="434343"/>
              </a:buClr>
              <a:buSzPts val="1000"/>
              <a:buFont typeface="Roboto Condensed Light"/>
              <a:buAutoNum type="alphaLcPeriod"/>
              <a:defRPr sz="1000"/>
            </a:lvl2pPr>
            <a:lvl3pPr indent="-292100" lvl="2" marL="1371600" rtl="0">
              <a:spcBef>
                <a:spcPts val="1600"/>
              </a:spcBef>
              <a:spcAft>
                <a:spcPts val="0"/>
              </a:spcAft>
              <a:buClr>
                <a:srgbClr val="434343"/>
              </a:buClr>
              <a:buSzPts val="1000"/>
              <a:buFont typeface="Roboto Condensed Light"/>
              <a:buAutoNum type="romanLcPeriod"/>
              <a:defRPr sz="1000"/>
            </a:lvl3pPr>
            <a:lvl4pPr indent="-292100" lvl="3" marL="1828800" rtl="0">
              <a:spcBef>
                <a:spcPts val="1600"/>
              </a:spcBef>
              <a:spcAft>
                <a:spcPts val="0"/>
              </a:spcAft>
              <a:buClr>
                <a:srgbClr val="434343"/>
              </a:buClr>
              <a:buSzPts val="1000"/>
              <a:buFont typeface="Roboto Condensed Light"/>
              <a:buAutoNum type="arabicPeriod"/>
              <a:defRPr sz="1000"/>
            </a:lvl4pPr>
            <a:lvl5pPr indent="-292100" lvl="4" marL="2286000" rtl="0">
              <a:spcBef>
                <a:spcPts val="1600"/>
              </a:spcBef>
              <a:spcAft>
                <a:spcPts val="0"/>
              </a:spcAft>
              <a:buClr>
                <a:srgbClr val="434343"/>
              </a:buClr>
              <a:buSzPts val="1000"/>
              <a:buFont typeface="Roboto Condensed Light"/>
              <a:buAutoNum type="alphaLcPeriod"/>
              <a:defRPr sz="1000"/>
            </a:lvl5pPr>
            <a:lvl6pPr indent="-292100" lvl="5" marL="2743200" rtl="0">
              <a:spcBef>
                <a:spcPts val="1600"/>
              </a:spcBef>
              <a:spcAft>
                <a:spcPts val="0"/>
              </a:spcAft>
              <a:buClr>
                <a:srgbClr val="434343"/>
              </a:buClr>
              <a:buSzPts val="1000"/>
              <a:buFont typeface="Roboto Condensed Light"/>
              <a:buAutoNum type="romanLcPeriod"/>
              <a:defRPr sz="1000"/>
            </a:lvl6pPr>
            <a:lvl7pPr indent="-292100" lvl="6" marL="3200400" rtl="0">
              <a:spcBef>
                <a:spcPts val="1600"/>
              </a:spcBef>
              <a:spcAft>
                <a:spcPts val="0"/>
              </a:spcAft>
              <a:buClr>
                <a:srgbClr val="434343"/>
              </a:buClr>
              <a:buSzPts val="1000"/>
              <a:buFont typeface="Roboto Condensed Light"/>
              <a:buAutoNum type="arabicPeriod"/>
              <a:defRPr sz="1000"/>
            </a:lvl7pPr>
            <a:lvl8pPr indent="-292100" lvl="7" marL="3657600" rtl="0">
              <a:spcBef>
                <a:spcPts val="1600"/>
              </a:spcBef>
              <a:spcAft>
                <a:spcPts val="0"/>
              </a:spcAft>
              <a:buClr>
                <a:srgbClr val="434343"/>
              </a:buClr>
              <a:buSzPts val="1000"/>
              <a:buFont typeface="Roboto Condensed Light"/>
              <a:buAutoNum type="alphaLcPeriod"/>
              <a:defRPr sz="1000"/>
            </a:lvl8pPr>
            <a:lvl9pPr indent="-292100" lvl="8" marL="4114800" rtl="0">
              <a:spcBef>
                <a:spcPts val="1600"/>
              </a:spcBef>
              <a:spcAft>
                <a:spcPts val="1600"/>
              </a:spcAft>
              <a:buClr>
                <a:srgbClr val="434343"/>
              </a:buClr>
              <a:buSzPts val="1000"/>
              <a:buFont typeface="Roboto Condensed Light"/>
              <a:buAutoNum type="romanLcPeriod"/>
              <a:defRPr sz="1000"/>
            </a:lvl9pPr>
          </a:lstStyle>
          <a:p/>
        </p:txBody>
      </p:sp>
      <p:sp>
        <p:nvSpPr>
          <p:cNvPr id="29" name="Google Shape;29;p5"/>
          <p:cNvSpPr txBox="1"/>
          <p:nvPr>
            <p:ph idx="3" type="subTitle"/>
          </p:nvPr>
        </p:nvSpPr>
        <p:spPr>
          <a:xfrm>
            <a:off x="720000" y="1894000"/>
            <a:ext cx="2763000" cy="3390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0" name="Google Shape;30;p5"/>
          <p:cNvSpPr txBox="1"/>
          <p:nvPr>
            <p:ph idx="4" type="subTitle"/>
          </p:nvPr>
        </p:nvSpPr>
        <p:spPr>
          <a:xfrm>
            <a:off x="5658900" y="1894025"/>
            <a:ext cx="2763000" cy="3390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2500"/>
              <a:buFont typeface="Pompiere"/>
              <a:buNone/>
              <a:defRPr sz="2000">
                <a:latin typeface="Pompiere"/>
                <a:ea typeface="Pompiere"/>
                <a:cs typeface="Pompiere"/>
                <a:sym typeface="Pompier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1" name="Google Shape;31;p5"/>
          <p:cNvSpPr/>
          <p:nvPr/>
        </p:nvSpPr>
        <p:spPr>
          <a:xfrm>
            <a:off x="1667550" y="3931099"/>
            <a:ext cx="5809067" cy="1212418"/>
          </a:xfrm>
          <a:custGeom>
            <a:rect b="b" l="l" r="r" t="t"/>
            <a:pathLst>
              <a:path extrusionOk="0" h="46952" w="176059">
                <a:moveTo>
                  <a:pt x="1" y="46951"/>
                </a:moveTo>
                <a:cubicBezTo>
                  <a:pt x="1" y="46951"/>
                  <a:pt x="4211" y="34119"/>
                  <a:pt x="27603" y="31395"/>
                </a:cubicBezTo>
                <a:cubicBezTo>
                  <a:pt x="41471" y="29791"/>
                  <a:pt x="48506" y="23609"/>
                  <a:pt x="51948" y="18864"/>
                </a:cubicBezTo>
                <a:cubicBezTo>
                  <a:pt x="55924" y="13367"/>
                  <a:pt x="61338" y="9090"/>
                  <a:pt x="67604" y="6500"/>
                </a:cubicBezTo>
                <a:cubicBezTo>
                  <a:pt x="72399" y="4511"/>
                  <a:pt x="78163" y="2607"/>
                  <a:pt x="84195" y="1754"/>
                </a:cubicBezTo>
                <a:cubicBezTo>
                  <a:pt x="96760" y="0"/>
                  <a:pt x="108807" y="7352"/>
                  <a:pt x="112984" y="19332"/>
                </a:cubicBezTo>
                <a:cubicBezTo>
                  <a:pt x="114287" y="23108"/>
                  <a:pt x="118849" y="27051"/>
                  <a:pt x="123460" y="27853"/>
                </a:cubicBezTo>
                <a:cubicBezTo>
                  <a:pt x="134321" y="29725"/>
                  <a:pt x="153536" y="33902"/>
                  <a:pt x="153536" y="33902"/>
                </a:cubicBezTo>
                <a:cubicBezTo>
                  <a:pt x="153536" y="33902"/>
                  <a:pt x="173920" y="37661"/>
                  <a:pt x="176059" y="46951"/>
                </a:cubicBezTo>
              </a:path>
            </a:pathLst>
          </a:cu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grpSp>
        <p:nvGrpSpPr>
          <p:cNvPr id="35" name="Google Shape;35;p7"/>
          <p:cNvGrpSpPr/>
          <p:nvPr/>
        </p:nvGrpSpPr>
        <p:grpSpPr>
          <a:xfrm>
            <a:off x="3527981" y="1436716"/>
            <a:ext cx="5616442" cy="3706262"/>
            <a:chOff x="3527981" y="1436716"/>
            <a:chExt cx="5616442" cy="3706262"/>
          </a:xfrm>
        </p:grpSpPr>
        <p:sp>
          <p:nvSpPr>
            <p:cNvPr id="36" name="Google Shape;36;p7"/>
            <p:cNvSpPr/>
            <p:nvPr/>
          </p:nvSpPr>
          <p:spPr>
            <a:xfrm>
              <a:off x="8037512" y="1436716"/>
              <a:ext cx="1106911" cy="1352702"/>
            </a:xfrm>
            <a:custGeom>
              <a:rect b="b" l="l" r="r" t="t"/>
              <a:pathLst>
                <a:path extrusionOk="0" h="42206" w="34537">
                  <a:moveTo>
                    <a:pt x="33000" y="36174"/>
                  </a:moveTo>
                  <a:cubicBezTo>
                    <a:pt x="33501" y="35773"/>
                    <a:pt x="33986" y="35322"/>
                    <a:pt x="34437" y="34871"/>
                  </a:cubicBezTo>
                  <a:cubicBezTo>
                    <a:pt x="34336" y="34821"/>
                    <a:pt x="34537" y="11011"/>
                    <a:pt x="34537" y="10944"/>
                  </a:cubicBezTo>
                  <a:cubicBezTo>
                    <a:pt x="33668" y="10242"/>
                    <a:pt x="32749" y="9608"/>
                    <a:pt x="31780" y="9039"/>
                  </a:cubicBezTo>
                  <a:cubicBezTo>
                    <a:pt x="16091" y="0"/>
                    <a:pt x="0" y="19432"/>
                    <a:pt x="11078" y="33400"/>
                  </a:cubicBezTo>
                  <a:cubicBezTo>
                    <a:pt x="18079" y="42206"/>
                    <a:pt x="26951" y="41187"/>
                    <a:pt x="33000" y="36174"/>
                  </a:cubicBezTo>
                </a:path>
              </a:pathLst>
            </a:cu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7"/>
            <p:cNvSpPr/>
            <p:nvPr/>
          </p:nvSpPr>
          <p:spPr>
            <a:xfrm>
              <a:off x="3527981" y="4113725"/>
              <a:ext cx="1150851" cy="1029254"/>
            </a:xfrm>
            <a:custGeom>
              <a:rect b="b" l="l" r="r" t="t"/>
              <a:pathLst>
                <a:path extrusionOk="0" h="32114" w="35908">
                  <a:moveTo>
                    <a:pt x="33267" y="15455"/>
                  </a:moveTo>
                  <a:cubicBezTo>
                    <a:pt x="28739" y="6165"/>
                    <a:pt x="16375" y="0"/>
                    <a:pt x="6600" y="10326"/>
                  </a:cubicBezTo>
                  <a:cubicBezTo>
                    <a:pt x="0" y="17310"/>
                    <a:pt x="1170" y="26283"/>
                    <a:pt x="6149" y="32030"/>
                  </a:cubicBezTo>
                  <a:cubicBezTo>
                    <a:pt x="6066" y="32114"/>
                    <a:pt x="31346" y="32114"/>
                    <a:pt x="31245" y="32114"/>
                  </a:cubicBezTo>
                  <a:cubicBezTo>
                    <a:pt x="35907" y="27252"/>
                    <a:pt x="35907" y="20836"/>
                    <a:pt x="33267" y="15455"/>
                  </a:cubicBezTo>
                </a:path>
              </a:pathLst>
            </a:cu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a:off x="4108471" y="2028456"/>
              <a:ext cx="5035952" cy="3114523"/>
            </a:xfrm>
            <a:custGeom>
              <a:rect b="b" l="l" r="r" t="t"/>
              <a:pathLst>
                <a:path extrusionOk="0" h="97177" w="157128">
                  <a:moveTo>
                    <a:pt x="47737" y="67"/>
                  </a:moveTo>
                  <a:cubicBezTo>
                    <a:pt x="36759" y="769"/>
                    <a:pt x="26784" y="7185"/>
                    <a:pt x="19466" y="15389"/>
                  </a:cubicBezTo>
                  <a:cubicBezTo>
                    <a:pt x="16208" y="19048"/>
                    <a:pt x="13401" y="23058"/>
                    <a:pt x="10844" y="27235"/>
                  </a:cubicBezTo>
                  <a:cubicBezTo>
                    <a:pt x="5431" y="36107"/>
                    <a:pt x="1671" y="44111"/>
                    <a:pt x="736" y="54503"/>
                  </a:cubicBezTo>
                  <a:cubicBezTo>
                    <a:pt x="0" y="63008"/>
                    <a:pt x="936" y="71579"/>
                    <a:pt x="3493" y="79716"/>
                  </a:cubicBezTo>
                  <a:cubicBezTo>
                    <a:pt x="5330" y="85665"/>
                    <a:pt x="8054" y="91880"/>
                    <a:pt x="11346" y="97177"/>
                  </a:cubicBezTo>
                  <a:lnTo>
                    <a:pt x="157128" y="97177"/>
                  </a:lnTo>
                  <a:cubicBezTo>
                    <a:pt x="157128" y="97177"/>
                    <a:pt x="156927" y="6951"/>
                    <a:pt x="157028" y="7068"/>
                  </a:cubicBezTo>
                  <a:cubicBezTo>
                    <a:pt x="143093" y="9440"/>
                    <a:pt x="129024" y="16174"/>
                    <a:pt x="115674" y="16358"/>
                  </a:cubicBezTo>
                  <a:cubicBezTo>
                    <a:pt x="108038" y="16458"/>
                    <a:pt x="101121" y="13601"/>
                    <a:pt x="93953" y="11462"/>
                  </a:cubicBezTo>
                  <a:cubicBezTo>
                    <a:pt x="86217" y="9156"/>
                    <a:pt x="78481" y="6767"/>
                    <a:pt x="70761" y="4328"/>
                  </a:cubicBezTo>
                  <a:cubicBezTo>
                    <a:pt x="63961" y="2172"/>
                    <a:pt x="56977" y="0"/>
                    <a:pt x="49876" y="0"/>
                  </a:cubicBezTo>
                  <a:cubicBezTo>
                    <a:pt x="49157" y="0"/>
                    <a:pt x="48455" y="17"/>
                    <a:pt x="47737" y="67"/>
                  </a:cubicBezTo>
                </a:path>
              </a:pathLst>
            </a:cu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7"/>
          <p:cNvSpPr txBox="1"/>
          <p:nvPr>
            <p:ph type="title"/>
          </p:nvPr>
        </p:nvSpPr>
        <p:spPr>
          <a:xfrm>
            <a:off x="720000" y="1767600"/>
            <a:ext cx="3136500" cy="9000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 name="Google Shape;40;p7"/>
          <p:cNvSpPr txBox="1"/>
          <p:nvPr>
            <p:ph idx="1" type="body"/>
          </p:nvPr>
        </p:nvSpPr>
        <p:spPr>
          <a:xfrm>
            <a:off x="720000" y="2667600"/>
            <a:ext cx="3136500" cy="1422000"/>
          </a:xfrm>
          <a:prstGeom prst="rect">
            <a:avLst/>
          </a:prstGeom>
        </p:spPr>
        <p:txBody>
          <a:bodyPr anchorCtr="0" anchor="t" bIns="91425" lIns="91425" spcFirstLastPara="1" rIns="91425" wrap="square" tIns="91425">
            <a:noAutofit/>
          </a:bodyPr>
          <a:lstStyle>
            <a:lvl1pPr indent="-292100" lvl="0" marL="457200" rtl="0">
              <a:spcBef>
                <a:spcPts val="0"/>
              </a:spcBef>
              <a:spcAft>
                <a:spcPts val="0"/>
              </a:spcAft>
              <a:buSzPts val="1000"/>
              <a:buChar char="●"/>
              <a:defRPr sz="1200"/>
            </a:lvl1pPr>
            <a:lvl2pPr indent="-292100" lvl="1" marL="914400" rtl="0">
              <a:spcBef>
                <a:spcPts val="1600"/>
              </a:spcBef>
              <a:spcAft>
                <a:spcPts val="0"/>
              </a:spcAft>
              <a:buSzPts val="1000"/>
              <a:buChar char="○"/>
              <a:defRPr sz="1000"/>
            </a:lvl2pPr>
            <a:lvl3pPr indent="-292100" lvl="2" marL="1371600" rtl="0">
              <a:spcBef>
                <a:spcPts val="1600"/>
              </a:spcBef>
              <a:spcAft>
                <a:spcPts val="0"/>
              </a:spcAft>
              <a:buSzPts val="1000"/>
              <a:buChar char="■"/>
              <a:defRPr sz="1000"/>
            </a:lvl3pPr>
            <a:lvl4pPr indent="-292100" lvl="3" marL="1828800" rtl="0">
              <a:spcBef>
                <a:spcPts val="1600"/>
              </a:spcBef>
              <a:spcAft>
                <a:spcPts val="0"/>
              </a:spcAft>
              <a:buSzPts val="1000"/>
              <a:buChar char="●"/>
              <a:defRPr sz="1000"/>
            </a:lvl4pPr>
            <a:lvl5pPr indent="-292100" lvl="4" marL="2286000" rtl="0">
              <a:spcBef>
                <a:spcPts val="1600"/>
              </a:spcBef>
              <a:spcAft>
                <a:spcPts val="0"/>
              </a:spcAft>
              <a:buSzPts val="1000"/>
              <a:buChar char="○"/>
              <a:defRPr sz="1000"/>
            </a:lvl5pPr>
            <a:lvl6pPr indent="-292100" lvl="5" marL="2743200" rtl="0">
              <a:spcBef>
                <a:spcPts val="1600"/>
              </a:spcBef>
              <a:spcAft>
                <a:spcPts val="0"/>
              </a:spcAft>
              <a:buSzPts val="1000"/>
              <a:buChar char="■"/>
              <a:defRPr sz="1000"/>
            </a:lvl6pPr>
            <a:lvl7pPr indent="-292100" lvl="6" marL="3200400" rtl="0">
              <a:spcBef>
                <a:spcPts val="1600"/>
              </a:spcBef>
              <a:spcAft>
                <a:spcPts val="0"/>
              </a:spcAft>
              <a:buSzPts val="1000"/>
              <a:buChar char="●"/>
              <a:defRPr sz="1000"/>
            </a:lvl7pPr>
            <a:lvl8pPr indent="-292100" lvl="7" marL="3657600" rtl="0">
              <a:spcBef>
                <a:spcPts val="1600"/>
              </a:spcBef>
              <a:spcAft>
                <a:spcPts val="0"/>
              </a:spcAft>
              <a:buSzPts val="1000"/>
              <a:buChar char="○"/>
              <a:defRPr sz="1000"/>
            </a:lvl8pPr>
            <a:lvl9pPr indent="-292100" lvl="8" marL="4114800" rtl="0">
              <a:spcBef>
                <a:spcPts val="1600"/>
              </a:spcBef>
              <a:spcAft>
                <a:spcPts val="1600"/>
              </a:spcAft>
              <a:buSzPts val="1000"/>
              <a:buChar char="■"/>
              <a:defRPr sz="1000"/>
            </a:lvl9pPr>
          </a:lstStyle>
          <a:p/>
        </p:txBody>
      </p:sp>
      <p:sp>
        <p:nvSpPr>
          <p:cNvPr id="41" name="Google Shape;41;p7"/>
          <p:cNvSpPr/>
          <p:nvPr/>
        </p:nvSpPr>
        <p:spPr>
          <a:xfrm>
            <a:off x="-10" y="-1993"/>
            <a:ext cx="3207179" cy="1774160"/>
          </a:xfrm>
          <a:custGeom>
            <a:rect b="b" l="l" r="r" t="t"/>
            <a:pathLst>
              <a:path extrusionOk="0" h="55356" w="100068">
                <a:moveTo>
                  <a:pt x="0" y="55339"/>
                </a:moveTo>
                <a:cubicBezTo>
                  <a:pt x="7151" y="55155"/>
                  <a:pt x="19315" y="52097"/>
                  <a:pt x="25898" y="34821"/>
                </a:cubicBezTo>
                <a:cubicBezTo>
                  <a:pt x="35606" y="9323"/>
                  <a:pt x="69608" y="17210"/>
                  <a:pt x="69608" y="17210"/>
                </a:cubicBezTo>
                <a:cubicBezTo>
                  <a:pt x="69608" y="17210"/>
                  <a:pt x="100068" y="18897"/>
                  <a:pt x="94387" y="0"/>
                </a:cubicBezTo>
                <a:lnTo>
                  <a:pt x="0" y="0"/>
                </a:lnTo>
                <a:cubicBezTo>
                  <a:pt x="0" y="0"/>
                  <a:pt x="0" y="55355"/>
                  <a:pt x="0" y="55339"/>
                </a:cubicBezTo>
                <a:close/>
              </a:path>
            </a:pathLst>
          </a:cu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5443200" y="1767600"/>
            <a:ext cx="2980800" cy="17856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4" name="Google Shape;44;p8"/>
          <p:cNvSpPr/>
          <p:nvPr/>
        </p:nvSpPr>
        <p:spPr>
          <a:xfrm flipH="1">
            <a:off x="-14590" y="-179329"/>
            <a:ext cx="5025144" cy="5336997"/>
          </a:xfrm>
          <a:custGeom>
            <a:rect b="b" l="l" r="r" t="t"/>
            <a:pathLst>
              <a:path extrusionOk="0" h="164481" w="154870">
                <a:moveTo>
                  <a:pt x="28" y="164344"/>
                </a:moveTo>
                <a:cubicBezTo>
                  <a:pt x="1561" y="153364"/>
                  <a:pt x="9830" y="132554"/>
                  <a:pt x="48712" y="118946"/>
                </a:cubicBezTo>
                <a:cubicBezTo>
                  <a:pt x="103639" y="99724"/>
                  <a:pt x="93946" y="55284"/>
                  <a:pt x="93946" y="55284"/>
                </a:cubicBezTo>
                <a:cubicBezTo>
                  <a:pt x="93946" y="55284"/>
                  <a:pt x="83869" y="1"/>
                  <a:pt x="154869" y="3834"/>
                </a:cubicBezTo>
                <a:cubicBezTo>
                  <a:pt x="154705" y="3971"/>
                  <a:pt x="154705" y="164152"/>
                  <a:pt x="154705" y="164152"/>
                </a:cubicBezTo>
                <a:cubicBezTo>
                  <a:pt x="154705" y="164152"/>
                  <a:pt x="0" y="164481"/>
                  <a:pt x="28" y="164344"/>
                </a:cubicBezTo>
                <a:close/>
              </a:path>
            </a:pathLst>
          </a:cu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125"/>
            <a:ext cx="4572000" cy="5143500"/>
          </a:xfrm>
          <a:prstGeom prst="rect">
            <a:avLst/>
          </a:prstGeom>
          <a:gradFill>
            <a:gsLst>
              <a:gs pos="0">
                <a:srgbClr val="E3FFD5"/>
              </a:gs>
              <a:gs pos="100000">
                <a:srgbClr val="90EBBA"/>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txBox="1"/>
          <p:nvPr>
            <p:ph type="title"/>
          </p:nvPr>
        </p:nvSpPr>
        <p:spPr>
          <a:xfrm>
            <a:off x="720000" y="1233175"/>
            <a:ext cx="35907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48" name="Google Shape;48;p9"/>
          <p:cNvSpPr txBox="1"/>
          <p:nvPr>
            <p:ph idx="1" type="subTitle"/>
          </p:nvPr>
        </p:nvSpPr>
        <p:spPr>
          <a:xfrm>
            <a:off x="720000" y="2803075"/>
            <a:ext cx="35907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9" name="Google Shape;49;p9"/>
          <p:cNvSpPr txBox="1"/>
          <p:nvPr>
            <p:ph idx="2" type="body"/>
          </p:nvPr>
        </p:nvSpPr>
        <p:spPr>
          <a:xfrm>
            <a:off x="4939500" y="724075"/>
            <a:ext cx="3484500" cy="3695100"/>
          </a:xfrm>
          <a:prstGeom prst="rect">
            <a:avLst/>
          </a:prstGeom>
        </p:spPr>
        <p:txBody>
          <a:bodyPr anchorCtr="0" anchor="ctr" bIns="91425" lIns="91425" spcFirstLastPara="1" rIns="91425" wrap="square" tIns="91425">
            <a:noAutofit/>
          </a:bodyPr>
          <a:lstStyle>
            <a:lvl1pPr indent="-292100" lvl="0" marL="457200" rtl="0">
              <a:spcBef>
                <a:spcPts val="0"/>
              </a:spcBef>
              <a:spcAft>
                <a:spcPts val="0"/>
              </a:spcAft>
              <a:buSzPts val="1000"/>
              <a:buChar char="●"/>
              <a:defRPr sz="1000"/>
            </a:lvl1pPr>
            <a:lvl2pPr indent="-292100" lvl="1" marL="914400" rtl="0">
              <a:spcBef>
                <a:spcPts val="1600"/>
              </a:spcBef>
              <a:spcAft>
                <a:spcPts val="0"/>
              </a:spcAft>
              <a:buSzPts val="1000"/>
              <a:buChar char="○"/>
              <a:defRPr sz="1000"/>
            </a:lvl2pPr>
            <a:lvl3pPr indent="-292100" lvl="2" marL="1371600" rtl="0">
              <a:spcBef>
                <a:spcPts val="1600"/>
              </a:spcBef>
              <a:spcAft>
                <a:spcPts val="0"/>
              </a:spcAft>
              <a:buSzPts val="1000"/>
              <a:buChar char="■"/>
              <a:defRPr sz="1000"/>
            </a:lvl3pPr>
            <a:lvl4pPr indent="-292100" lvl="3" marL="1828800" rtl="0">
              <a:spcBef>
                <a:spcPts val="1600"/>
              </a:spcBef>
              <a:spcAft>
                <a:spcPts val="0"/>
              </a:spcAft>
              <a:buSzPts val="1000"/>
              <a:buChar char="●"/>
              <a:defRPr sz="1000"/>
            </a:lvl4pPr>
            <a:lvl5pPr indent="-292100" lvl="4" marL="2286000" rtl="0">
              <a:spcBef>
                <a:spcPts val="1600"/>
              </a:spcBef>
              <a:spcAft>
                <a:spcPts val="0"/>
              </a:spcAft>
              <a:buSzPts val="1000"/>
              <a:buChar char="○"/>
              <a:defRPr sz="1000"/>
            </a:lvl5pPr>
            <a:lvl6pPr indent="-292100" lvl="5" marL="2743200" rtl="0">
              <a:spcBef>
                <a:spcPts val="1600"/>
              </a:spcBef>
              <a:spcAft>
                <a:spcPts val="0"/>
              </a:spcAft>
              <a:buSzPts val="1000"/>
              <a:buChar char="■"/>
              <a:defRPr sz="1000"/>
            </a:lvl6pPr>
            <a:lvl7pPr indent="-292100" lvl="6" marL="3200400" rtl="0">
              <a:spcBef>
                <a:spcPts val="1600"/>
              </a:spcBef>
              <a:spcAft>
                <a:spcPts val="0"/>
              </a:spcAft>
              <a:buSzPts val="1000"/>
              <a:buChar char="●"/>
              <a:defRPr sz="1000"/>
            </a:lvl7pPr>
            <a:lvl8pPr indent="-292100" lvl="7" marL="3657600" rtl="0">
              <a:spcBef>
                <a:spcPts val="1600"/>
              </a:spcBef>
              <a:spcAft>
                <a:spcPts val="0"/>
              </a:spcAft>
              <a:buSzPts val="1000"/>
              <a:buChar char="○"/>
              <a:defRPr sz="1000"/>
            </a:lvl8pPr>
            <a:lvl9pPr indent="-292100" lvl="8" marL="4114800" rtl="0">
              <a:spcBef>
                <a:spcPts val="1600"/>
              </a:spcBef>
              <a:spcAft>
                <a:spcPts val="1600"/>
              </a:spcAft>
              <a:buSzPts val="1000"/>
              <a:buChar char="■"/>
              <a:defRPr sz="1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txBox="1"/>
          <p:nvPr>
            <p:ph idx="1" type="body"/>
          </p:nvPr>
        </p:nvSpPr>
        <p:spPr>
          <a:xfrm>
            <a:off x="720000" y="3995700"/>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1pPr>
            <a:lvl2pPr lvl="1"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2pPr>
            <a:lvl3pPr lvl="2"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3pPr>
            <a:lvl4pPr lvl="3"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4pPr>
            <a:lvl5pPr lvl="4"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5pPr>
            <a:lvl6pPr lvl="5"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6pPr>
            <a:lvl7pPr lvl="6"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7pPr>
            <a:lvl8pPr lvl="7"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8pPr>
            <a:lvl9pPr lvl="8"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Hind"/>
              <a:buChar char="●"/>
              <a:defRPr sz="1800">
                <a:solidFill>
                  <a:schemeClr val="dk1"/>
                </a:solidFill>
                <a:latin typeface="Hind"/>
                <a:ea typeface="Hind"/>
                <a:cs typeface="Hind"/>
                <a:sym typeface="Hind"/>
              </a:defRPr>
            </a:lvl1pPr>
            <a:lvl2pPr indent="-317500" lvl="1" marL="9144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2pPr>
            <a:lvl3pPr indent="-317500" lvl="2" marL="13716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3pPr>
            <a:lvl4pPr indent="-317500" lvl="3" marL="18288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4pPr>
            <a:lvl5pPr indent="-317500" lvl="4" marL="22860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5pPr>
            <a:lvl6pPr indent="-317500" lvl="5" marL="27432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6pPr>
            <a:lvl7pPr indent="-317500" lvl="6" marL="32004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7pPr>
            <a:lvl8pPr indent="-317500" lvl="7" marL="36576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8pPr>
            <a:lvl9pPr indent="-317500" lvl="8" marL="4114800" rtl="0">
              <a:lnSpc>
                <a:spcPct val="115000"/>
              </a:lnSpc>
              <a:spcBef>
                <a:spcPts val="1600"/>
              </a:spcBef>
              <a:spcAft>
                <a:spcPts val="1600"/>
              </a:spcAft>
              <a:buClr>
                <a:schemeClr val="dk1"/>
              </a:buClr>
              <a:buSzPts val="1400"/>
              <a:buFont typeface="Hind"/>
              <a:buChar char="■"/>
              <a:defRPr>
                <a:solidFill>
                  <a:schemeClr val="dk1"/>
                </a:solidFill>
                <a:latin typeface="Hind"/>
                <a:ea typeface="Hind"/>
                <a:cs typeface="Hind"/>
                <a:sym typeface="Hi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type="ctrTitle"/>
          </p:nvPr>
        </p:nvSpPr>
        <p:spPr>
          <a:xfrm>
            <a:off x="4572000" y="234200"/>
            <a:ext cx="4524300" cy="269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Proyecto de automatización:</a:t>
            </a:r>
            <a:endParaRPr/>
          </a:p>
          <a:p>
            <a:pPr indent="0" lvl="0" marL="0" rtl="0" algn="l">
              <a:spcBef>
                <a:spcPts val="0"/>
              </a:spcBef>
              <a:spcAft>
                <a:spcPts val="0"/>
              </a:spcAft>
              <a:buNone/>
            </a:pPr>
            <a:r>
              <a:rPr lang="en"/>
              <a:t>Salumedia Labs</a:t>
            </a:r>
            <a:endParaRPr/>
          </a:p>
        </p:txBody>
      </p:sp>
      <p:sp>
        <p:nvSpPr>
          <p:cNvPr id="259" name="Google Shape;259;p33"/>
          <p:cNvSpPr txBox="1"/>
          <p:nvPr>
            <p:ph idx="1" type="subTitle"/>
          </p:nvPr>
        </p:nvSpPr>
        <p:spPr>
          <a:xfrm>
            <a:off x="5199525" y="3388800"/>
            <a:ext cx="5128200" cy="1754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ompiere"/>
                <a:ea typeface="Pompiere"/>
                <a:cs typeface="Pompiere"/>
                <a:sym typeface="Pompiere"/>
              </a:rPr>
              <a:t>Ana María Reguera</a:t>
            </a:r>
            <a:endParaRPr>
              <a:latin typeface="Pompiere"/>
              <a:ea typeface="Pompiere"/>
              <a:cs typeface="Pompiere"/>
              <a:sym typeface="Pompiere"/>
            </a:endParaRPr>
          </a:p>
          <a:p>
            <a:pPr indent="0" lvl="0" marL="0" rtl="0" algn="l">
              <a:spcBef>
                <a:spcPts val="0"/>
              </a:spcBef>
              <a:spcAft>
                <a:spcPts val="0"/>
              </a:spcAft>
              <a:buNone/>
            </a:pPr>
            <a:r>
              <a:rPr lang="en">
                <a:latin typeface="Pompiere"/>
                <a:ea typeface="Pompiere"/>
                <a:cs typeface="Pompiere"/>
                <a:sym typeface="Pompiere"/>
              </a:rPr>
              <a:t>Antonio Jesús Caro</a:t>
            </a:r>
            <a:endParaRPr>
              <a:latin typeface="Pompiere"/>
              <a:ea typeface="Pompiere"/>
              <a:cs typeface="Pompiere"/>
              <a:sym typeface="Pompiere"/>
            </a:endParaRPr>
          </a:p>
          <a:p>
            <a:pPr indent="0" lvl="0" marL="0" rtl="0" algn="l">
              <a:spcBef>
                <a:spcPts val="0"/>
              </a:spcBef>
              <a:spcAft>
                <a:spcPts val="0"/>
              </a:spcAft>
              <a:buNone/>
            </a:pPr>
            <a:r>
              <a:rPr lang="en">
                <a:latin typeface="Pompiere"/>
                <a:ea typeface="Pompiere"/>
                <a:cs typeface="Pompiere"/>
                <a:sym typeface="Pompiere"/>
              </a:rPr>
              <a:t>Juan Diego Villalobos Quirós</a:t>
            </a:r>
            <a:endParaRPr>
              <a:latin typeface="Pompiere"/>
              <a:ea typeface="Pompiere"/>
              <a:cs typeface="Pompiere"/>
              <a:sym typeface="Pompiere"/>
            </a:endParaRPr>
          </a:p>
          <a:p>
            <a:pPr indent="0" lvl="0" marL="0" rtl="0" algn="l">
              <a:spcBef>
                <a:spcPts val="0"/>
              </a:spcBef>
              <a:spcAft>
                <a:spcPts val="0"/>
              </a:spcAft>
              <a:buNone/>
            </a:pPr>
            <a:r>
              <a:t/>
            </a:r>
            <a:endParaRPr>
              <a:latin typeface="Pompiere"/>
              <a:ea typeface="Pompiere"/>
              <a:cs typeface="Pompiere"/>
              <a:sym typeface="Pompiere"/>
            </a:endParaRPr>
          </a:p>
          <a:p>
            <a:pPr indent="0" lvl="0" marL="0" rtl="0" algn="l">
              <a:spcBef>
                <a:spcPts val="0"/>
              </a:spcBef>
              <a:spcAft>
                <a:spcPts val="0"/>
              </a:spcAft>
              <a:buNone/>
            </a:pPr>
            <a:r>
              <a:rPr lang="en">
                <a:latin typeface="Pompiere"/>
                <a:ea typeface="Pompiere"/>
                <a:cs typeface="Pompiere"/>
                <a:sym typeface="Pompiere"/>
              </a:rPr>
              <a:t>Sistemas de Información Empresarial</a:t>
            </a:r>
            <a:endParaRPr>
              <a:latin typeface="Pompiere"/>
              <a:ea typeface="Pompiere"/>
              <a:cs typeface="Pompiere"/>
              <a:sym typeface="Pompiere"/>
            </a:endParaRPr>
          </a:p>
          <a:p>
            <a:pPr indent="0" lvl="0" marL="0" rtl="0" algn="l">
              <a:spcBef>
                <a:spcPts val="0"/>
              </a:spcBef>
              <a:spcAft>
                <a:spcPts val="0"/>
              </a:spcAft>
              <a:buNone/>
            </a:pPr>
            <a:r>
              <a:rPr lang="en">
                <a:latin typeface="Pompiere"/>
                <a:ea typeface="Pompiere"/>
                <a:cs typeface="Pompiere"/>
                <a:sym typeface="Pompiere"/>
              </a:rPr>
              <a:t>Grado en Ingeniería Informática -Tecnologías Informáticas</a:t>
            </a:r>
            <a:endParaRPr>
              <a:latin typeface="Pompiere"/>
              <a:ea typeface="Pompiere"/>
              <a:cs typeface="Pompiere"/>
              <a:sym typeface="Pompiere"/>
            </a:endParaRPr>
          </a:p>
        </p:txBody>
      </p:sp>
      <p:grpSp>
        <p:nvGrpSpPr>
          <p:cNvPr id="260" name="Google Shape;260;p33"/>
          <p:cNvGrpSpPr/>
          <p:nvPr/>
        </p:nvGrpSpPr>
        <p:grpSpPr>
          <a:xfrm>
            <a:off x="316599" y="1608692"/>
            <a:ext cx="4255411" cy="3394826"/>
            <a:chOff x="-132051" y="1608692"/>
            <a:chExt cx="4255411" cy="3394826"/>
          </a:xfrm>
        </p:grpSpPr>
        <p:sp>
          <p:nvSpPr>
            <p:cNvPr id="261" name="Google Shape;261;p33"/>
            <p:cNvSpPr/>
            <p:nvPr/>
          </p:nvSpPr>
          <p:spPr>
            <a:xfrm flipH="1">
              <a:off x="2420184" y="1617801"/>
              <a:ext cx="832070" cy="838576"/>
            </a:xfrm>
            <a:custGeom>
              <a:rect b="b" l="l" r="r" t="t"/>
              <a:pathLst>
                <a:path extrusionOk="0" h="22556" w="22381">
                  <a:moveTo>
                    <a:pt x="5631" y="0"/>
                  </a:moveTo>
                  <a:cubicBezTo>
                    <a:pt x="3745" y="0"/>
                    <a:pt x="2175" y="360"/>
                    <a:pt x="1484" y="677"/>
                  </a:cubicBezTo>
                  <a:cubicBezTo>
                    <a:pt x="548" y="1109"/>
                    <a:pt x="1" y="1973"/>
                    <a:pt x="173" y="2837"/>
                  </a:cubicBezTo>
                  <a:cubicBezTo>
                    <a:pt x="361" y="3687"/>
                    <a:pt x="1181" y="4292"/>
                    <a:pt x="1181" y="4292"/>
                  </a:cubicBezTo>
                  <a:cubicBezTo>
                    <a:pt x="1181" y="4292"/>
                    <a:pt x="1326" y="4349"/>
                    <a:pt x="1570" y="4479"/>
                  </a:cubicBezTo>
                  <a:cubicBezTo>
                    <a:pt x="2132" y="4781"/>
                    <a:pt x="2665" y="5170"/>
                    <a:pt x="3140" y="5631"/>
                  </a:cubicBezTo>
                  <a:cubicBezTo>
                    <a:pt x="3558" y="6034"/>
                    <a:pt x="3918" y="6524"/>
                    <a:pt x="4191" y="7057"/>
                  </a:cubicBezTo>
                  <a:cubicBezTo>
                    <a:pt x="4206" y="7085"/>
                    <a:pt x="4235" y="7129"/>
                    <a:pt x="4249" y="7157"/>
                  </a:cubicBezTo>
                  <a:cubicBezTo>
                    <a:pt x="5185" y="9145"/>
                    <a:pt x="4451" y="10931"/>
                    <a:pt x="4652" y="15064"/>
                  </a:cubicBezTo>
                  <a:cubicBezTo>
                    <a:pt x="4782" y="17829"/>
                    <a:pt x="6337" y="20378"/>
                    <a:pt x="9318" y="21674"/>
                  </a:cubicBezTo>
                  <a:cubicBezTo>
                    <a:pt x="10613" y="22232"/>
                    <a:pt x="12175" y="22556"/>
                    <a:pt x="14007" y="22556"/>
                  </a:cubicBezTo>
                  <a:cubicBezTo>
                    <a:pt x="14254" y="22556"/>
                    <a:pt x="14505" y="22550"/>
                    <a:pt x="14762" y="22538"/>
                  </a:cubicBezTo>
                  <a:cubicBezTo>
                    <a:pt x="17008" y="22437"/>
                    <a:pt x="20335" y="20176"/>
                    <a:pt x="21358" y="18779"/>
                  </a:cubicBezTo>
                  <a:cubicBezTo>
                    <a:pt x="22380" y="17382"/>
                    <a:pt x="21012" y="14516"/>
                    <a:pt x="21012" y="14473"/>
                  </a:cubicBezTo>
                  <a:lnTo>
                    <a:pt x="21012" y="14473"/>
                  </a:lnTo>
                  <a:cubicBezTo>
                    <a:pt x="21286" y="14776"/>
                    <a:pt x="21588" y="15078"/>
                    <a:pt x="21905" y="15366"/>
                  </a:cubicBezTo>
                  <a:cubicBezTo>
                    <a:pt x="21790" y="14344"/>
                    <a:pt x="21430" y="12414"/>
                    <a:pt x="18895" y="10743"/>
                  </a:cubicBezTo>
                  <a:cubicBezTo>
                    <a:pt x="16375" y="9058"/>
                    <a:pt x="13984" y="7229"/>
                    <a:pt x="13984" y="7229"/>
                  </a:cubicBezTo>
                  <a:cubicBezTo>
                    <a:pt x="12645" y="6077"/>
                    <a:pt x="12011" y="4724"/>
                    <a:pt x="11666" y="4018"/>
                  </a:cubicBezTo>
                  <a:cubicBezTo>
                    <a:pt x="11334" y="3312"/>
                    <a:pt x="10326" y="533"/>
                    <a:pt x="7619" y="144"/>
                  </a:cubicBezTo>
                  <a:cubicBezTo>
                    <a:pt x="6956" y="43"/>
                    <a:pt x="6294" y="0"/>
                    <a:pt x="5631"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3"/>
            <p:cNvSpPr/>
            <p:nvPr/>
          </p:nvSpPr>
          <p:spPr>
            <a:xfrm flipH="1">
              <a:off x="2536364" y="1683084"/>
              <a:ext cx="667150" cy="738085"/>
            </a:xfrm>
            <a:custGeom>
              <a:rect b="b" l="l" r="r" t="t"/>
              <a:pathLst>
                <a:path extrusionOk="0" h="19853" w="17945">
                  <a:moveTo>
                    <a:pt x="245" y="1"/>
                  </a:moveTo>
                  <a:lnTo>
                    <a:pt x="245" y="1"/>
                  </a:lnTo>
                  <a:cubicBezTo>
                    <a:pt x="0" y="1110"/>
                    <a:pt x="43" y="2017"/>
                    <a:pt x="259" y="2723"/>
                  </a:cubicBezTo>
                  <a:cubicBezTo>
                    <a:pt x="821" y="3025"/>
                    <a:pt x="1354" y="3414"/>
                    <a:pt x="1829" y="3875"/>
                  </a:cubicBezTo>
                  <a:cubicBezTo>
                    <a:pt x="1843" y="3889"/>
                    <a:pt x="1872" y="3918"/>
                    <a:pt x="1901" y="3947"/>
                  </a:cubicBezTo>
                  <a:cubicBezTo>
                    <a:pt x="1915" y="3947"/>
                    <a:pt x="1915" y="3961"/>
                    <a:pt x="1930" y="3976"/>
                  </a:cubicBezTo>
                  <a:cubicBezTo>
                    <a:pt x="1944" y="3990"/>
                    <a:pt x="1959" y="4005"/>
                    <a:pt x="1973" y="4019"/>
                  </a:cubicBezTo>
                  <a:cubicBezTo>
                    <a:pt x="1987" y="4033"/>
                    <a:pt x="2002" y="4048"/>
                    <a:pt x="2002" y="4062"/>
                  </a:cubicBezTo>
                  <a:cubicBezTo>
                    <a:pt x="2016" y="4077"/>
                    <a:pt x="2031" y="4091"/>
                    <a:pt x="2045" y="4105"/>
                  </a:cubicBezTo>
                  <a:lnTo>
                    <a:pt x="2088" y="4134"/>
                  </a:lnTo>
                  <a:cubicBezTo>
                    <a:pt x="2103" y="4149"/>
                    <a:pt x="2117" y="4163"/>
                    <a:pt x="2117" y="4177"/>
                  </a:cubicBezTo>
                  <a:cubicBezTo>
                    <a:pt x="2131" y="4192"/>
                    <a:pt x="2146" y="4206"/>
                    <a:pt x="2160" y="4221"/>
                  </a:cubicBezTo>
                  <a:cubicBezTo>
                    <a:pt x="2175" y="4235"/>
                    <a:pt x="2189" y="4249"/>
                    <a:pt x="2203" y="4264"/>
                  </a:cubicBezTo>
                  <a:cubicBezTo>
                    <a:pt x="2203" y="4278"/>
                    <a:pt x="2218" y="4293"/>
                    <a:pt x="2232" y="4307"/>
                  </a:cubicBezTo>
                  <a:cubicBezTo>
                    <a:pt x="2247" y="4321"/>
                    <a:pt x="2261" y="4336"/>
                    <a:pt x="2275" y="4350"/>
                  </a:cubicBezTo>
                  <a:lnTo>
                    <a:pt x="2304" y="4393"/>
                  </a:lnTo>
                  <a:lnTo>
                    <a:pt x="2333" y="4437"/>
                  </a:lnTo>
                  <a:cubicBezTo>
                    <a:pt x="2348" y="4451"/>
                    <a:pt x="2362" y="4480"/>
                    <a:pt x="2376" y="4494"/>
                  </a:cubicBezTo>
                  <a:cubicBezTo>
                    <a:pt x="2391" y="4509"/>
                    <a:pt x="2405" y="4523"/>
                    <a:pt x="2405" y="4537"/>
                  </a:cubicBezTo>
                  <a:cubicBezTo>
                    <a:pt x="2420" y="4552"/>
                    <a:pt x="2434" y="4566"/>
                    <a:pt x="2448" y="4581"/>
                  </a:cubicBezTo>
                  <a:cubicBezTo>
                    <a:pt x="2463" y="4595"/>
                    <a:pt x="2463" y="4609"/>
                    <a:pt x="2477" y="4624"/>
                  </a:cubicBezTo>
                  <a:cubicBezTo>
                    <a:pt x="2492" y="4638"/>
                    <a:pt x="2506" y="4653"/>
                    <a:pt x="2520" y="4681"/>
                  </a:cubicBezTo>
                  <a:cubicBezTo>
                    <a:pt x="2520" y="4696"/>
                    <a:pt x="2535" y="4710"/>
                    <a:pt x="2549" y="4725"/>
                  </a:cubicBezTo>
                  <a:lnTo>
                    <a:pt x="2578" y="4768"/>
                  </a:lnTo>
                  <a:lnTo>
                    <a:pt x="2607" y="4825"/>
                  </a:lnTo>
                  <a:cubicBezTo>
                    <a:pt x="2621" y="4840"/>
                    <a:pt x="2636" y="4854"/>
                    <a:pt x="2650" y="4869"/>
                  </a:cubicBezTo>
                  <a:cubicBezTo>
                    <a:pt x="2650" y="4883"/>
                    <a:pt x="2664" y="4897"/>
                    <a:pt x="2679" y="4926"/>
                  </a:cubicBezTo>
                  <a:cubicBezTo>
                    <a:pt x="2679" y="4941"/>
                    <a:pt x="2693" y="4955"/>
                    <a:pt x="2708" y="4969"/>
                  </a:cubicBezTo>
                  <a:cubicBezTo>
                    <a:pt x="2722" y="4998"/>
                    <a:pt x="2722" y="5013"/>
                    <a:pt x="2736" y="5027"/>
                  </a:cubicBezTo>
                  <a:lnTo>
                    <a:pt x="2765" y="5070"/>
                  </a:lnTo>
                  <a:cubicBezTo>
                    <a:pt x="2780" y="5099"/>
                    <a:pt x="2794" y="5113"/>
                    <a:pt x="2794" y="5128"/>
                  </a:cubicBezTo>
                  <a:cubicBezTo>
                    <a:pt x="2808" y="5157"/>
                    <a:pt x="2823" y="5171"/>
                    <a:pt x="2823" y="5185"/>
                  </a:cubicBezTo>
                  <a:cubicBezTo>
                    <a:pt x="2837" y="5200"/>
                    <a:pt x="2852" y="5229"/>
                    <a:pt x="2866" y="5243"/>
                  </a:cubicBezTo>
                  <a:cubicBezTo>
                    <a:pt x="2866" y="5257"/>
                    <a:pt x="2880" y="5272"/>
                    <a:pt x="2880" y="5286"/>
                  </a:cubicBezTo>
                  <a:cubicBezTo>
                    <a:pt x="2895" y="5329"/>
                    <a:pt x="2924" y="5358"/>
                    <a:pt x="2938" y="5401"/>
                  </a:cubicBezTo>
                  <a:cubicBezTo>
                    <a:pt x="3874" y="7389"/>
                    <a:pt x="3140" y="9175"/>
                    <a:pt x="3341" y="13308"/>
                  </a:cubicBezTo>
                  <a:cubicBezTo>
                    <a:pt x="3428" y="15655"/>
                    <a:pt x="4637" y="17815"/>
                    <a:pt x="6581" y="19126"/>
                  </a:cubicBezTo>
                  <a:cubicBezTo>
                    <a:pt x="7273" y="19595"/>
                    <a:pt x="8082" y="19853"/>
                    <a:pt x="8907" y="19853"/>
                  </a:cubicBezTo>
                  <a:cubicBezTo>
                    <a:pt x="9044" y="19853"/>
                    <a:pt x="9181" y="19846"/>
                    <a:pt x="9318" y="19832"/>
                  </a:cubicBezTo>
                  <a:lnTo>
                    <a:pt x="9332" y="19832"/>
                  </a:lnTo>
                  <a:cubicBezTo>
                    <a:pt x="10729" y="19702"/>
                    <a:pt x="12112" y="19443"/>
                    <a:pt x="13393" y="18881"/>
                  </a:cubicBezTo>
                  <a:cubicBezTo>
                    <a:pt x="14675" y="18334"/>
                    <a:pt x="15841" y="17455"/>
                    <a:pt x="16576" y="16274"/>
                  </a:cubicBezTo>
                  <a:cubicBezTo>
                    <a:pt x="17310" y="15079"/>
                    <a:pt x="17670" y="13553"/>
                    <a:pt x="17210" y="12242"/>
                  </a:cubicBezTo>
                  <a:lnTo>
                    <a:pt x="17210" y="12242"/>
                  </a:lnTo>
                  <a:cubicBezTo>
                    <a:pt x="17397" y="12516"/>
                    <a:pt x="17670" y="12688"/>
                    <a:pt x="17944" y="12890"/>
                  </a:cubicBezTo>
                  <a:cubicBezTo>
                    <a:pt x="17886" y="12588"/>
                    <a:pt x="17786" y="12300"/>
                    <a:pt x="17670" y="12012"/>
                  </a:cubicBezTo>
                  <a:cubicBezTo>
                    <a:pt x="17253" y="11061"/>
                    <a:pt x="16490" y="10096"/>
                    <a:pt x="15568" y="9621"/>
                  </a:cubicBezTo>
                  <a:cubicBezTo>
                    <a:pt x="14689" y="9160"/>
                    <a:pt x="13941" y="8570"/>
                    <a:pt x="12990" y="8210"/>
                  </a:cubicBezTo>
                  <a:cubicBezTo>
                    <a:pt x="11175" y="7518"/>
                    <a:pt x="9044" y="7187"/>
                    <a:pt x="7618" y="5747"/>
                  </a:cubicBezTo>
                  <a:cubicBezTo>
                    <a:pt x="6697" y="4811"/>
                    <a:pt x="6207" y="3544"/>
                    <a:pt x="5300" y="2608"/>
                  </a:cubicBezTo>
                  <a:cubicBezTo>
                    <a:pt x="4234" y="1499"/>
                    <a:pt x="2938" y="1412"/>
                    <a:pt x="1570" y="995"/>
                  </a:cubicBezTo>
                  <a:cubicBezTo>
                    <a:pt x="1239" y="894"/>
                    <a:pt x="130" y="563"/>
                    <a:pt x="245" y="1"/>
                  </a:cubicBezTo>
                  <a:close/>
                </a:path>
              </a:pathLst>
            </a:custGeom>
            <a:solidFill>
              <a:srgbClr val="0B1F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3"/>
            <p:cNvSpPr/>
            <p:nvPr/>
          </p:nvSpPr>
          <p:spPr>
            <a:xfrm flipH="1">
              <a:off x="3103915" y="4761679"/>
              <a:ext cx="530597" cy="205629"/>
            </a:xfrm>
            <a:custGeom>
              <a:rect b="b" l="l" r="r" t="t"/>
              <a:pathLst>
                <a:path extrusionOk="0" h="5531" w="14272">
                  <a:moveTo>
                    <a:pt x="8540" y="0"/>
                  </a:moveTo>
                  <a:cubicBezTo>
                    <a:pt x="8540" y="0"/>
                    <a:pt x="8655" y="1397"/>
                    <a:pt x="5919" y="2564"/>
                  </a:cubicBezTo>
                  <a:cubicBezTo>
                    <a:pt x="4997" y="2938"/>
                    <a:pt x="4047" y="3226"/>
                    <a:pt x="3068" y="3413"/>
                  </a:cubicBezTo>
                  <a:cubicBezTo>
                    <a:pt x="763" y="3889"/>
                    <a:pt x="0" y="5530"/>
                    <a:pt x="0" y="5530"/>
                  </a:cubicBezTo>
                  <a:lnTo>
                    <a:pt x="14243" y="5530"/>
                  </a:lnTo>
                  <a:lnTo>
                    <a:pt x="14257" y="3039"/>
                  </a:lnTo>
                  <a:lnTo>
                    <a:pt x="14272" y="418"/>
                  </a:lnTo>
                  <a:lnTo>
                    <a:pt x="8540" y="0"/>
                  </a:ln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3"/>
            <p:cNvSpPr/>
            <p:nvPr/>
          </p:nvSpPr>
          <p:spPr>
            <a:xfrm flipH="1">
              <a:off x="3102317" y="4856444"/>
              <a:ext cx="529519" cy="113540"/>
            </a:xfrm>
            <a:custGeom>
              <a:rect b="b" l="l" r="r" t="t"/>
              <a:pathLst>
                <a:path extrusionOk="0" h="3054" w="14243">
                  <a:moveTo>
                    <a:pt x="5847" y="0"/>
                  </a:moveTo>
                  <a:cubicBezTo>
                    <a:pt x="4925" y="389"/>
                    <a:pt x="3975" y="677"/>
                    <a:pt x="2996" y="864"/>
                  </a:cubicBezTo>
                  <a:cubicBezTo>
                    <a:pt x="691" y="1340"/>
                    <a:pt x="0" y="3053"/>
                    <a:pt x="0" y="3053"/>
                  </a:cubicBezTo>
                  <a:lnTo>
                    <a:pt x="14243" y="3053"/>
                  </a:lnTo>
                  <a:lnTo>
                    <a:pt x="14185" y="490"/>
                  </a:lnTo>
                  <a:cubicBezTo>
                    <a:pt x="12889" y="850"/>
                    <a:pt x="10916" y="1685"/>
                    <a:pt x="7532" y="1959"/>
                  </a:cubicBezTo>
                  <a:cubicBezTo>
                    <a:pt x="7172" y="1268"/>
                    <a:pt x="6495" y="576"/>
                    <a:pt x="5847"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3"/>
            <p:cNvSpPr/>
            <p:nvPr/>
          </p:nvSpPr>
          <p:spPr>
            <a:xfrm flipH="1">
              <a:off x="2996287" y="2912396"/>
              <a:ext cx="420329" cy="1923192"/>
            </a:xfrm>
            <a:custGeom>
              <a:rect b="b" l="l" r="r" t="t"/>
              <a:pathLst>
                <a:path extrusionOk="0" h="51730" w="11306">
                  <a:moveTo>
                    <a:pt x="4666" y="0"/>
                  </a:moveTo>
                  <a:cubicBezTo>
                    <a:pt x="2852" y="0"/>
                    <a:pt x="1167" y="764"/>
                    <a:pt x="620" y="2578"/>
                  </a:cubicBezTo>
                  <a:cubicBezTo>
                    <a:pt x="404" y="3284"/>
                    <a:pt x="288" y="4983"/>
                    <a:pt x="231" y="7345"/>
                  </a:cubicBezTo>
                  <a:cubicBezTo>
                    <a:pt x="216" y="7719"/>
                    <a:pt x="202" y="8108"/>
                    <a:pt x="202" y="8511"/>
                  </a:cubicBezTo>
                  <a:cubicBezTo>
                    <a:pt x="0" y="21516"/>
                    <a:pt x="1426" y="50102"/>
                    <a:pt x="1426" y="50102"/>
                  </a:cubicBezTo>
                  <a:lnTo>
                    <a:pt x="9001" y="51730"/>
                  </a:lnTo>
                  <a:cubicBezTo>
                    <a:pt x="9001" y="51730"/>
                    <a:pt x="10643" y="16029"/>
                    <a:pt x="11032" y="8511"/>
                  </a:cubicBezTo>
                  <a:cubicBezTo>
                    <a:pt x="11061" y="7964"/>
                    <a:pt x="11089" y="7561"/>
                    <a:pt x="11104" y="7345"/>
                  </a:cubicBezTo>
                  <a:cubicBezTo>
                    <a:pt x="11104" y="7331"/>
                    <a:pt x="11104" y="7316"/>
                    <a:pt x="11104" y="7302"/>
                  </a:cubicBezTo>
                  <a:cubicBezTo>
                    <a:pt x="11305" y="4349"/>
                    <a:pt x="10528" y="3313"/>
                    <a:pt x="9606" y="2132"/>
                  </a:cubicBezTo>
                  <a:cubicBezTo>
                    <a:pt x="8584" y="821"/>
                    <a:pt x="6553" y="0"/>
                    <a:pt x="4666"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3"/>
            <p:cNvSpPr/>
            <p:nvPr/>
          </p:nvSpPr>
          <p:spPr>
            <a:xfrm flipH="1">
              <a:off x="2996287" y="2912359"/>
              <a:ext cx="411778" cy="272585"/>
            </a:xfrm>
            <a:custGeom>
              <a:rect b="b" l="l" r="r" t="t"/>
              <a:pathLst>
                <a:path extrusionOk="0" h="7332" w="11076">
                  <a:moveTo>
                    <a:pt x="4441" y="0"/>
                  </a:moveTo>
                  <a:cubicBezTo>
                    <a:pt x="2623" y="0"/>
                    <a:pt x="934" y="762"/>
                    <a:pt x="390" y="2579"/>
                  </a:cubicBezTo>
                  <a:cubicBezTo>
                    <a:pt x="174" y="3285"/>
                    <a:pt x="58" y="4984"/>
                    <a:pt x="1" y="7332"/>
                  </a:cubicBezTo>
                  <a:lnTo>
                    <a:pt x="10874" y="7332"/>
                  </a:lnTo>
                  <a:cubicBezTo>
                    <a:pt x="10874" y="7332"/>
                    <a:pt x="10874" y="7317"/>
                    <a:pt x="10874" y="7303"/>
                  </a:cubicBezTo>
                  <a:cubicBezTo>
                    <a:pt x="11075" y="4350"/>
                    <a:pt x="10298" y="3314"/>
                    <a:pt x="9376" y="2133"/>
                  </a:cubicBezTo>
                  <a:cubicBezTo>
                    <a:pt x="8350" y="820"/>
                    <a:pt x="6326" y="0"/>
                    <a:pt x="4441"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3"/>
            <p:cNvSpPr/>
            <p:nvPr/>
          </p:nvSpPr>
          <p:spPr>
            <a:xfrm flipH="1">
              <a:off x="2744112" y="4761679"/>
              <a:ext cx="529556" cy="205629"/>
            </a:xfrm>
            <a:custGeom>
              <a:rect b="b" l="l" r="r" t="t"/>
              <a:pathLst>
                <a:path extrusionOk="0" h="5531" w="14244">
                  <a:moveTo>
                    <a:pt x="8411" y="0"/>
                  </a:moveTo>
                  <a:lnTo>
                    <a:pt x="8411" y="0"/>
                  </a:lnTo>
                  <a:cubicBezTo>
                    <a:pt x="8411" y="0"/>
                    <a:pt x="8569" y="1397"/>
                    <a:pt x="5862" y="2564"/>
                  </a:cubicBezTo>
                  <a:cubicBezTo>
                    <a:pt x="4940" y="2938"/>
                    <a:pt x="3990" y="3226"/>
                    <a:pt x="3025" y="3413"/>
                  </a:cubicBezTo>
                  <a:cubicBezTo>
                    <a:pt x="721" y="3889"/>
                    <a:pt x="1" y="5530"/>
                    <a:pt x="1" y="5530"/>
                  </a:cubicBezTo>
                  <a:lnTo>
                    <a:pt x="14243" y="5530"/>
                  </a:lnTo>
                  <a:lnTo>
                    <a:pt x="14200" y="3039"/>
                  </a:lnTo>
                  <a:lnTo>
                    <a:pt x="14171" y="418"/>
                  </a:lnTo>
                  <a:lnTo>
                    <a:pt x="8411" y="0"/>
                  </a:ln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3"/>
            <p:cNvSpPr/>
            <p:nvPr/>
          </p:nvSpPr>
          <p:spPr>
            <a:xfrm flipH="1">
              <a:off x="2744112" y="4856444"/>
              <a:ext cx="529556" cy="110863"/>
            </a:xfrm>
            <a:custGeom>
              <a:rect b="b" l="l" r="r" t="t"/>
              <a:pathLst>
                <a:path extrusionOk="0" h="2982" w="14244">
                  <a:moveTo>
                    <a:pt x="5862" y="0"/>
                  </a:moveTo>
                  <a:cubicBezTo>
                    <a:pt x="4940" y="389"/>
                    <a:pt x="3990" y="677"/>
                    <a:pt x="3025" y="864"/>
                  </a:cubicBezTo>
                  <a:cubicBezTo>
                    <a:pt x="721" y="1340"/>
                    <a:pt x="1" y="2981"/>
                    <a:pt x="1" y="2981"/>
                  </a:cubicBezTo>
                  <a:lnTo>
                    <a:pt x="14243" y="2981"/>
                  </a:lnTo>
                  <a:lnTo>
                    <a:pt x="14200" y="490"/>
                  </a:lnTo>
                  <a:cubicBezTo>
                    <a:pt x="12918" y="850"/>
                    <a:pt x="10960" y="1685"/>
                    <a:pt x="7590" y="1959"/>
                  </a:cubicBezTo>
                  <a:cubicBezTo>
                    <a:pt x="7201" y="1268"/>
                    <a:pt x="6510" y="576"/>
                    <a:pt x="5862"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3"/>
            <p:cNvSpPr/>
            <p:nvPr/>
          </p:nvSpPr>
          <p:spPr>
            <a:xfrm flipH="1">
              <a:off x="2678270" y="2912396"/>
              <a:ext cx="409622" cy="1923192"/>
            </a:xfrm>
            <a:custGeom>
              <a:rect b="b" l="l" r="r" t="t"/>
              <a:pathLst>
                <a:path extrusionOk="0" h="51730" w="11018">
                  <a:moveTo>
                    <a:pt x="4292" y="0"/>
                  </a:moveTo>
                  <a:cubicBezTo>
                    <a:pt x="2478" y="0"/>
                    <a:pt x="793" y="764"/>
                    <a:pt x="289" y="2578"/>
                  </a:cubicBezTo>
                  <a:cubicBezTo>
                    <a:pt x="102" y="3284"/>
                    <a:pt x="15" y="4983"/>
                    <a:pt x="1" y="7345"/>
                  </a:cubicBezTo>
                  <a:cubicBezTo>
                    <a:pt x="1" y="7719"/>
                    <a:pt x="1" y="8108"/>
                    <a:pt x="15" y="8511"/>
                  </a:cubicBezTo>
                  <a:cubicBezTo>
                    <a:pt x="116" y="21516"/>
                    <a:pt x="2175" y="50102"/>
                    <a:pt x="2175" y="50102"/>
                  </a:cubicBezTo>
                  <a:lnTo>
                    <a:pt x="9794" y="51730"/>
                  </a:lnTo>
                  <a:cubicBezTo>
                    <a:pt x="9794" y="51730"/>
                    <a:pt x="10615" y="16029"/>
                    <a:pt x="10845" y="8511"/>
                  </a:cubicBezTo>
                  <a:cubicBezTo>
                    <a:pt x="10859" y="7964"/>
                    <a:pt x="10874" y="7561"/>
                    <a:pt x="10888" y="7345"/>
                  </a:cubicBezTo>
                  <a:cubicBezTo>
                    <a:pt x="10888" y="7331"/>
                    <a:pt x="10888" y="7316"/>
                    <a:pt x="10888" y="7302"/>
                  </a:cubicBezTo>
                  <a:cubicBezTo>
                    <a:pt x="11018" y="4349"/>
                    <a:pt x="10226" y="3313"/>
                    <a:pt x="9275" y="2132"/>
                  </a:cubicBezTo>
                  <a:cubicBezTo>
                    <a:pt x="8209" y="821"/>
                    <a:pt x="6179" y="0"/>
                    <a:pt x="4292" y="0"/>
                  </a:cubicBezTo>
                  <a:close/>
                </a:path>
              </a:pathLst>
            </a:custGeom>
            <a:solidFill>
              <a:srgbClr val="62C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3"/>
            <p:cNvSpPr/>
            <p:nvPr/>
          </p:nvSpPr>
          <p:spPr>
            <a:xfrm flipH="1">
              <a:off x="2678270" y="2912359"/>
              <a:ext cx="409622" cy="272585"/>
            </a:xfrm>
            <a:custGeom>
              <a:rect b="b" l="l" r="r" t="t"/>
              <a:pathLst>
                <a:path extrusionOk="0" h="7332" w="11018">
                  <a:moveTo>
                    <a:pt x="4291" y="0"/>
                  </a:moveTo>
                  <a:cubicBezTo>
                    <a:pt x="2473" y="0"/>
                    <a:pt x="798" y="762"/>
                    <a:pt x="289" y="2579"/>
                  </a:cubicBezTo>
                  <a:cubicBezTo>
                    <a:pt x="102" y="3285"/>
                    <a:pt x="15" y="4984"/>
                    <a:pt x="1" y="7332"/>
                  </a:cubicBezTo>
                  <a:lnTo>
                    <a:pt x="10888" y="7332"/>
                  </a:lnTo>
                  <a:cubicBezTo>
                    <a:pt x="10888" y="7332"/>
                    <a:pt x="10888" y="7317"/>
                    <a:pt x="10888" y="7303"/>
                  </a:cubicBezTo>
                  <a:cubicBezTo>
                    <a:pt x="11018" y="4350"/>
                    <a:pt x="10226" y="3314"/>
                    <a:pt x="9275" y="2133"/>
                  </a:cubicBezTo>
                  <a:cubicBezTo>
                    <a:pt x="8219" y="820"/>
                    <a:pt x="6178" y="0"/>
                    <a:pt x="4291"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3"/>
            <p:cNvSpPr/>
            <p:nvPr/>
          </p:nvSpPr>
          <p:spPr>
            <a:xfrm flipH="1">
              <a:off x="3343227" y="2144085"/>
              <a:ext cx="599710" cy="525207"/>
            </a:xfrm>
            <a:custGeom>
              <a:rect b="b" l="l" r="r" t="t"/>
              <a:pathLst>
                <a:path extrusionOk="0" h="14127" w="16131">
                  <a:moveTo>
                    <a:pt x="1585" y="0"/>
                  </a:moveTo>
                  <a:lnTo>
                    <a:pt x="1" y="1829"/>
                  </a:lnTo>
                  <a:cubicBezTo>
                    <a:pt x="1" y="1829"/>
                    <a:pt x="5848" y="13451"/>
                    <a:pt x="8656" y="14099"/>
                  </a:cubicBezTo>
                  <a:cubicBezTo>
                    <a:pt x="8736" y="14118"/>
                    <a:pt x="8819" y="14127"/>
                    <a:pt x="8907" y="14127"/>
                  </a:cubicBezTo>
                  <a:cubicBezTo>
                    <a:pt x="11211" y="14127"/>
                    <a:pt x="16130" y="7964"/>
                    <a:pt x="16130" y="7964"/>
                  </a:cubicBezTo>
                  <a:lnTo>
                    <a:pt x="12184" y="4695"/>
                  </a:lnTo>
                  <a:lnTo>
                    <a:pt x="9319" y="7129"/>
                  </a:lnTo>
                  <a:lnTo>
                    <a:pt x="1585" y="0"/>
                  </a:ln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3"/>
            <p:cNvSpPr/>
            <p:nvPr/>
          </p:nvSpPr>
          <p:spPr>
            <a:xfrm flipH="1">
              <a:off x="3882375" y="2115161"/>
              <a:ext cx="240985" cy="118373"/>
            </a:xfrm>
            <a:custGeom>
              <a:rect b="b" l="l" r="r" t="t"/>
              <a:pathLst>
                <a:path extrusionOk="0" h="3184" w="6482">
                  <a:moveTo>
                    <a:pt x="418" y="1"/>
                  </a:moveTo>
                  <a:cubicBezTo>
                    <a:pt x="73" y="87"/>
                    <a:pt x="1" y="548"/>
                    <a:pt x="303" y="735"/>
                  </a:cubicBezTo>
                  <a:cubicBezTo>
                    <a:pt x="505" y="822"/>
                    <a:pt x="3011" y="980"/>
                    <a:pt x="3011" y="980"/>
                  </a:cubicBezTo>
                  <a:lnTo>
                    <a:pt x="3011" y="3155"/>
                  </a:lnTo>
                  <a:lnTo>
                    <a:pt x="5012" y="3183"/>
                  </a:lnTo>
                  <a:cubicBezTo>
                    <a:pt x="5019" y="3184"/>
                    <a:pt x="5025" y="3184"/>
                    <a:pt x="5032" y="3184"/>
                  </a:cubicBezTo>
                  <a:cubicBezTo>
                    <a:pt x="5423" y="3184"/>
                    <a:pt x="6067" y="2758"/>
                    <a:pt x="6251" y="2305"/>
                  </a:cubicBezTo>
                  <a:cubicBezTo>
                    <a:pt x="6452" y="1743"/>
                    <a:pt x="6481" y="1138"/>
                    <a:pt x="6352" y="562"/>
                  </a:cubicBezTo>
                  <a:cubicBezTo>
                    <a:pt x="6265" y="231"/>
                    <a:pt x="5977" y="1"/>
                    <a:pt x="5646" y="1"/>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3"/>
            <p:cNvSpPr/>
            <p:nvPr/>
          </p:nvSpPr>
          <p:spPr>
            <a:xfrm flipH="1">
              <a:off x="3880776" y="2073411"/>
              <a:ext cx="127482" cy="89003"/>
            </a:xfrm>
            <a:custGeom>
              <a:rect b="b" l="l" r="r" t="t"/>
              <a:pathLst>
                <a:path extrusionOk="0" h="2394" w="3429">
                  <a:moveTo>
                    <a:pt x="318" y="0"/>
                  </a:moveTo>
                  <a:cubicBezTo>
                    <a:pt x="275" y="0"/>
                    <a:pt x="231" y="0"/>
                    <a:pt x="188" y="15"/>
                  </a:cubicBezTo>
                  <a:cubicBezTo>
                    <a:pt x="1" y="87"/>
                    <a:pt x="188" y="605"/>
                    <a:pt x="390" y="764"/>
                  </a:cubicBezTo>
                  <a:cubicBezTo>
                    <a:pt x="548" y="893"/>
                    <a:pt x="793" y="1138"/>
                    <a:pt x="1110" y="1196"/>
                  </a:cubicBezTo>
                  <a:cubicBezTo>
                    <a:pt x="1192" y="1206"/>
                    <a:pt x="1275" y="1211"/>
                    <a:pt x="1359" y="1211"/>
                  </a:cubicBezTo>
                  <a:cubicBezTo>
                    <a:pt x="1512" y="1211"/>
                    <a:pt x="1667" y="1195"/>
                    <a:pt x="1816" y="1167"/>
                  </a:cubicBezTo>
                  <a:cubicBezTo>
                    <a:pt x="1816" y="1167"/>
                    <a:pt x="1902" y="1973"/>
                    <a:pt x="2075" y="2218"/>
                  </a:cubicBezTo>
                  <a:cubicBezTo>
                    <a:pt x="2161" y="2362"/>
                    <a:pt x="2377" y="2377"/>
                    <a:pt x="2737" y="2391"/>
                  </a:cubicBezTo>
                  <a:cubicBezTo>
                    <a:pt x="2755" y="2393"/>
                    <a:pt x="2773" y="2394"/>
                    <a:pt x="2791" y="2394"/>
                  </a:cubicBezTo>
                  <a:cubicBezTo>
                    <a:pt x="3072" y="2394"/>
                    <a:pt x="3315" y="2186"/>
                    <a:pt x="3342" y="1901"/>
                  </a:cubicBezTo>
                  <a:cubicBezTo>
                    <a:pt x="3428" y="1282"/>
                    <a:pt x="3184" y="533"/>
                    <a:pt x="2708" y="173"/>
                  </a:cubicBezTo>
                  <a:cubicBezTo>
                    <a:pt x="2661" y="141"/>
                    <a:pt x="2579" y="128"/>
                    <a:pt x="2476" y="128"/>
                  </a:cubicBezTo>
                  <a:cubicBezTo>
                    <a:pt x="2172" y="128"/>
                    <a:pt x="1685" y="238"/>
                    <a:pt x="1384" y="260"/>
                  </a:cubicBezTo>
                  <a:cubicBezTo>
                    <a:pt x="836" y="116"/>
                    <a:pt x="519" y="0"/>
                    <a:pt x="318" y="0"/>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3"/>
            <p:cNvSpPr/>
            <p:nvPr/>
          </p:nvSpPr>
          <p:spPr>
            <a:xfrm flipH="1">
              <a:off x="3958403" y="2148175"/>
              <a:ext cx="75545" cy="90341"/>
            </a:xfrm>
            <a:custGeom>
              <a:rect b="b" l="l" r="r" t="t"/>
              <a:pathLst>
                <a:path extrusionOk="0" h="2430" w="2032">
                  <a:moveTo>
                    <a:pt x="672" y="0"/>
                  </a:moveTo>
                  <a:cubicBezTo>
                    <a:pt x="555" y="0"/>
                    <a:pt x="437" y="2"/>
                    <a:pt x="318" y="6"/>
                  </a:cubicBezTo>
                  <a:cubicBezTo>
                    <a:pt x="159" y="6"/>
                    <a:pt x="30" y="135"/>
                    <a:pt x="30" y="294"/>
                  </a:cubicBezTo>
                  <a:lnTo>
                    <a:pt x="15" y="625"/>
                  </a:lnTo>
                  <a:lnTo>
                    <a:pt x="15" y="884"/>
                  </a:lnTo>
                  <a:lnTo>
                    <a:pt x="1" y="1662"/>
                  </a:lnTo>
                  <a:lnTo>
                    <a:pt x="1" y="1935"/>
                  </a:lnTo>
                  <a:lnTo>
                    <a:pt x="1" y="2022"/>
                  </a:lnTo>
                  <a:cubicBezTo>
                    <a:pt x="1" y="2238"/>
                    <a:pt x="130" y="2425"/>
                    <a:pt x="274" y="2425"/>
                  </a:cubicBezTo>
                  <a:cubicBezTo>
                    <a:pt x="334" y="2428"/>
                    <a:pt x="399" y="2430"/>
                    <a:pt x="466" y="2430"/>
                  </a:cubicBezTo>
                  <a:cubicBezTo>
                    <a:pt x="721" y="2430"/>
                    <a:pt x="998" y="2404"/>
                    <a:pt x="1066" y="2324"/>
                  </a:cubicBezTo>
                  <a:cubicBezTo>
                    <a:pt x="1124" y="2223"/>
                    <a:pt x="1153" y="2108"/>
                    <a:pt x="1153" y="1993"/>
                  </a:cubicBezTo>
                  <a:cubicBezTo>
                    <a:pt x="1153" y="1878"/>
                    <a:pt x="1153" y="1763"/>
                    <a:pt x="1138" y="1662"/>
                  </a:cubicBezTo>
                  <a:lnTo>
                    <a:pt x="1138" y="1662"/>
                  </a:lnTo>
                  <a:cubicBezTo>
                    <a:pt x="1138" y="1662"/>
                    <a:pt x="1160" y="1664"/>
                    <a:pt x="1194" y="1664"/>
                  </a:cubicBezTo>
                  <a:cubicBezTo>
                    <a:pt x="1286" y="1664"/>
                    <a:pt x="1472" y="1648"/>
                    <a:pt x="1556" y="1532"/>
                  </a:cubicBezTo>
                  <a:cubicBezTo>
                    <a:pt x="1671" y="1374"/>
                    <a:pt x="1570" y="884"/>
                    <a:pt x="1570" y="884"/>
                  </a:cubicBezTo>
                  <a:cubicBezTo>
                    <a:pt x="1570" y="884"/>
                    <a:pt x="1945" y="884"/>
                    <a:pt x="2003" y="755"/>
                  </a:cubicBezTo>
                  <a:cubicBezTo>
                    <a:pt x="2031" y="683"/>
                    <a:pt x="2031" y="596"/>
                    <a:pt x="2031" y="524"/>
                  </a:cubicBezTo>
                  <a:cubicBezTo>
                    <a:pt x="2031" y="452"/>
                    <a:pt x="2031" y="395"/>
                    <a:pt x="2031" y="322"/>
                  </a:cubicBezTo>
                  <a:cubicBezTo>
                    <a:pt x="2031" y="193"/>
                    <a:pt x="1930" y="78"/>
                    <a:pt x="1801" y="63"/>
                  </a:cubicBezTo>
                  <a:cubicBezTo>
                    <a:pt x="1427" y="19"/>
                    <a:pt x="1053" y="0"/>
                    <a:pt x="672" y="0"/>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3"/>
            <p:cNvSpPr/>
            <p:nvPr/>
          </p:nvSpPr>
          <p:spPr>
            <a:xfrm flipH="1">
              <a:off x="3958403" y="2167247"/>
              <a:ext cx="74987" cy="13830"/>
            </a:xfrm>
            <a:custGeom>
              <a:rect b="b" l="l" r="r" t="t"/>
              <a:pathLst>
                <a:path extrusionOk="0" h="372" w="2017">
                  <a:moveTo>
                    <a:pt x="1746" y="1"/>
                  </a:moveTo>
                  <a:cubicBezTo>
                    <a:pt x="1227" y="1"/>
                    <a:pt x="371" y="76"/>
                    <a:pt x="0" y="112"/>
                  </a:cubicBezTo>
                  <a:lnTo>
                    <a:pt x="0" y="371"/>
                  </a:lnTo>
                  <a:lnTo>
                    <a:pt x="1555" y="371"/>
                  </a:lnTo>
                  <a:cubicBezTo>
                    <a:pt x="1555" y="371"/>
                    <a:pt x="1930" y="371"/>
                    <a:pt x="1988" y="242"/>
                  </a:cubicBezTo>
                  <a:cubicBezTo>
                    <a:pt x="2016" y="170"/>
                    <a:pt x="2016" y="83"/>
                    <a:pt x="2016" y="11"/>
                  </a:cubicBezTo>
                  <a:cubicBezTo>
                    <a:pt x="1945" y="4"/>
                    <a:pt x="1853" y="1"/>
                    <a:pt x="1746"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3"/>
            <p:cNvSpPr/>
            <p:nvPr/>
          </p:nvSpPr>
          <p:spPr>
            <a:xfrm flipH="1">
              <a:off x="3990524" y="2208886"/>
              <a:ext cx="43423" cy="11785"/>
            </a:xfrm>
            <a:custGeom>
              <a:rect b="b" l="l" r="r" t="t"/>
              <a:pathLst>
                <a:path extrusionOk="0" h="317" w="1168">
                  <a:moveTo>
                    <a:pt x="1" y="0"/>
                  </a:moveTo>
                  <a:lnTo>
                    <a:pt x="1" y="259"/>
                  </a:lnTo>
                  <a:lnTo>
                    <a:pt x="1167" y="317"/>
                  </a:lnTo>
                  <a:cubicBezTo>
                    <a:pt x="1167" y="216"/>
                    <a:pt x="1167" y="101"/>
                    <a:pt x="1153" y="14"/>
                  </a:cubicBezTo>
                  <a:lnTo>
                    <a:pt x="1" y="0"/>
                  </a:ln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3"/>
            <p:cNvSpPr/>
            <p:nvPr/>
          </p:nvSpPr>
          <p:spPr>
            <a:xfrm flipH="1">
              <a:off x="3082501" y="2071255"/>
              <a:ext cx="466355" cy="449773"/>
            </a:xfrm>
            <a:custGeom>
              <a:rect b="b" l="l" r="r" t="t"/>
              <a:pathLst>
                <a:path extrusionOk="0" h="12098" w="12544">
                  <a:moveTo>
                    <a:pt x="9188" y="1"/>
                  </a:moveTo>
                  <a:cubicBezTo>
                    <a:pt x="9131" y="1"/>
                    <a:pt x="9059" y="1"/>
                    <a:pt x="8987" y="30"/>
                  </a:cubicBezTo>
                  <a:cubicBezTo>
                    <a:pt x="7561" y="534"/>
                    <a:pt x="3327" y="4220"/>
                    <a:pt x="0" y="7331"/>
                  </a:cubicBezTo>
                  <a:lnTo>
                    <a:pt x="5228" y="12098"/>
                  </a:lnTo>
                  <a:cubicBezTo>
                    <a:pt x="6855" y="10499"/>
                    <a:pt x="9836" y="7475"/>
                    <a:pt x="10326" y="6611"/>
                  </a:cubicBezTo>
                  <a:cubicBezTo>
                    <a:pt x="12544" y="2708"/>
                    <a:pt x="10340" y="1"/>
                    <a:pt x="9188" y="1"/>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3"/>
            <p:cNvSpPr/>
            <p:nvPr/>
          </p:nvSpPr>
          <p:spPr>
            <a:xfrm flipH="1">
              <a:off x="2678270" y="2050324"/>
              <a:ext cx="763514" cy="1050041"/>
            </a:xfrm>
            <a:custGeom>
              <a:rect b="b" l="l" r="r" t="t"/>
              <a:pathLst>
                <a:path extrusionOk="0" h="28244" w="20537">
                  <a:moveTo>
                    <a:pt x="12355" y="0"/>
                  </a:moveTo>
                  <a:cubicBezTo>
                    <a:pt x="12269" y="0"/>
                    <a:pt x="12183" y="1"/>
                    <a:pt x="12098" y="2"/>
                  </a:cubicBezTo>
                  <a:cubicBezTo>
                    <a:pt x="9865" y="2"/>
                    <a:pt x="7561" y="247"/>
                    <a:pt x="7561" y="247"/>
                  </a:cubicBezTo>
                  <a:lnTo>
                    <a:pt x="7576" y="247"/>
                  </a:lnTo>
                  <a:cubicBezTo>
                    <a:pt x="7273" y="276"/>
                    <a:pt x="6985" y="319"/>
                    <a:pt x="6712" y="391"/>
                  </a:cubicBezTo>
                  <a:cubicBezTo>
                    <a:pt x="6496" y="449"/>
                    <a:pt x="6308" y="521"/>
                    <a:pt x="6107" y="593"/>
                  </a:cubicBezTo>
                  <a:cubicBezTo>
                    <a:pt x="5588" y="780"/>
                    <a:pt x="5142" y="1140"/>
                    <a:pt x="4854" y="1601"/>
                  </a:cubicBezTo>
                  <a:cubicBezTo>
                    <a:pt x="4566" y="2119"/>
                    <a:pt x="4364" y="4265"/>
                    <a:pt x="4249" y="6684"/>
                  </a:cubicBezTo>
                  <a:cubicBezTo>
                    <a:pt x="4076" y="9997"/>
                    <a:pt x="4033" y="13799"/>
                    <a:pt x="4033" y="14620"/>
                  </a:cubicBezTo>
                  <a:cubicBezTo>
                    <a:pt x="3428" y="17413"/>
                    <a:pt x="1009" y="23087"/>
                    <a:pt x="1" y="28243"/>
                  </a:cubicBezTo>
                  <a:lnTo>
                    <a:pt x="20537" y="28243"/>
                  </a:lnTo>
                  <a:cubicBezTo>
                    <a:pt x="20321" y="26731"/>
                    <a:pt x="19442" y="20610"/>
                    <a:pt x="18650" y="17413"/>
                  </a:cubicBezTo>
                  <a:cubicBezTo>
                    <a:pt x="18535" y="16909"/>
                    <a:pt x="18391" y="16405"/>
                    <a:pt x="18204" y="15916"/>
                  </a:cubicBezTo>
                  <a:cubicBezTo>
                    <a:pt x="18938" y="11077"/>
                    <a:pt x="19399" y="7059"/>
                    <a:pt x="19471" y="4553"/>
                  </a:cubicBezTo>
                  <a:cubicBezTo>
                    <a:pt x="19500" y="3127"/>
                    <a:pt x="19399" y="2191"/>
                    <a:pt x="19154" y="1874"/>
                  </a:cubicBezTo>
                  <a:cubicBezTo>
                    <a:pt x="18722" y="1313"/>
                    <a:pt x="18017" y="938"/>
                    <a:pt x="16922" y="636"/>
                  </a:cubicBezTo>
                  <a:cubicBezTo>
                    <a:pt x="16692" y="564"/>
                    <a:pt x="16461" y="506"/>
                    <a:pt x="16216" y="449"/>
                  </a:cubicBezTo>
                  <a:cubicBezTo>
                    <a:pt x="16015" y="405"/>
                    <a:pt x="15799" y="362"/>
                    <a:pt x="15568" y="319"/>
                  </a:cubicBezTo>
                  <a:cubicBezTo>
                    <a:pt x="15280" y="276"/>
                    <a:pt x="14963" y="218"/>
                    <a:pt x="14632" y="161"/>
                  </a:cubicBezTo>
                  <a:cubicBezTo>
                    <a:pt x="13868" y="57"/>
                    <a:pt x="13116" y="0"/>
                    <a:pt x="12355" y="0"/>
                  </a:cubicBezTo>
                  <a:close/>
                </a:path>
              </a:pathLst>
            </a:custGeom>
            <a:solidFill>
              <a:srgbClr val="62C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3"/>
            <p:cNvSpPr/>
            <p:nvPr/>
          </p:nvSpPr>
          <p:spPr>
            <a:xfrm flipH="1">
              <a:off x="2854417" y="2050361"/>
              <a:ext cx="345379" cy="254926"/>
            </a:xfrm>
            <a:custGeom>
              <a:rect b="b" l="l" r="r" t="t"/>
              <a:pathLst>
                <a:path extrusionOk="0" h="6857" w="9290">
                  <a:moveTo>
                    <a:pt x="5579" y="0"/>
                  </a:moveTo>
                  <a:cubicBezTo>
                    <a:pt x="3357" y="0"/>
                    <a:pt x="1067" y="246"/>
                    <a:pt x="1067" y="246"/>
                  </a:cubicBezTo>
                  <a:cubicBezTo>
                    <a:pt x="764" y="275"/>
                    <a:pt x="476" y="318"/>
                    <a:pt x="188" y="390"/>
                  </a:cubicBezTo>
                  <a:cubicBezTo>
                    <a:pt x="1" y="448"/>
                    <a:pt x="1513" y="5315"/>
                    <a:pt x="2809" y="6856"/>
                  </a:cubicBezTo>
                  <a:cubicBezTo>
                    <a:pt x="5805" y="3414"/>
                    <a:pt x="9290" y="361"/>
                    <a:pt x="9059" y="318"/>
                  </a:cubicBezTo>
                  <a:cubicBezTo>
                    <a:pt x="8771" y="275"/>
                    <a:pt x="8454" y="217"/>
                    <a:pt x="8123" y="160"/>
                  </a:cubicBezTo>
                  <a:cubicBezTo>
                    <a:pt x="7397" y="42"/>
                    <a:pt x="6493" y="0"/>
                    <a:pt x="5579"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3"/>
            <p:cNvSpPr/>
            <p:nvPr/>
          </p:nvSpPr>
          <p:spPr>
            <a:xfrm flipH="1">
              <a:off x="2879029" y="2319154"/>
              <a:ext cx="152093" cy="174139"/>
            </a:xfrm>
            <a:custGeom>
              <a:rect b="b" l="l" r="r" t="t"/>
              <a:pathLst>
                <a:path extrusionOk="0" h="4684" w="4091">
                  <a:moveTo>
                    <a:pt x="0" y="1"/>
                  </a:moveTo>
                  <a:lnTo>
                    <a:pt x="0" y="3270"/>
                  </a:lnTo>
                  <a:cubicBezTo>
                    <a:pt x="0" y="3270"/>
                    <a:pt x="101" y="4220"/>
                    <a:pt x="1368" y="4580"/>
                  </a:cubicBezTo>
                  <a:cubicBezTo>
                    <a:pt x="1621" y="4652"/>
                    <a:pt x="1870" y="4684"/>
                    <a:pt x="2108" y="4684"/>
                  </a:cubicBezTo>
                  <a:cubicBezTo>
                    <a:pt x="3069" y="4684"/>
                    <a:pt x="3857" y="4169"/>
                    <a:pt x="3961" y="3673"/>
                  </a:cubicBezTo>
                  <a:cubicBezTo>
                    <a:pt x="4090" y="2996"/>
                    <a:pt x="4018" y="145"/>
                    <a:pt x="4004" y="87"/>
                  </a:cubicBezTo>
                  <a:lnTo>
                    <a:pt x="0" y="1"/>
                  </a:ln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3"/>
            <p:cNvSpPr/>
            <p:nvPr/>
          </p:nvSpPr>
          <p:spPr>
            <a:xfrm flipH="1">
              <a:off x="2274560" y="2309005"/>
              <a:ext cx="547216" cy="882371"/>
            </a:xfrm>
            <a:custGeom>
              <a:rect b="b" l="l" r="r" t="t"/>
              <a:pathLst>
                <a:path extrusionOk="0" h="23734" w="14719">
                  <a:moveTo>
                    <a:pt x="8324" y="0"/>
                  </a:moveTo>
                  <a:lnTo>
                    <a:pt x="3788" y="3946"/>
                  </a:lnTo>
                  <a:lnTo>
                    <a:pt x="7158" y="7402"/>
                  </a:lnTo>
                  <a:cubicBezTo>
                    <a:pt x="7158" y="7402"/>
                    <a:pt x="922" y="18232"/>
                    <a:pt x="735" y="18390"/>
                  </a:cubicBezTo>
                  <a:cubicBezTo>
                    <a:pt x="547" y="18549"/>
                    <a:pt x="605" y="20191"/>
                    <a:pt x="605" y="20191"/>
                  </a:cubicBezTo>
                  <a:cubicBezTo>
                    <a:pt x="605" y="20191"/>
                    <a:pt x="0" y="20738"/>
                    <a:pt x="115" y="20939"/>
                  </a:cubicBezTo>
                  <a:cubicBezTo>
                    <a:pt x="187" y="21094"/>
                    <a:pt x="252" y="21153"/>
                    <a:pt x="378" y="21153"/>
                  </a:cubicBezTo>
                  <a:cubicBezTo>
                    <a:pt x="428" y="21153"/>
                    <a:pt x="488" y="21143"/>
                    <a:pt x="562" y="21127"/>
                  </a:cubicBezTo>
                  <a:cubicBezTo>
                    <a:pt x="821" y="21069"/>
                    <a:pt x="1296" y="20752"/>
                    <a:pt x="1368" y="20565"/>
                  </a:cubicBezTo>
                  <a:cubicBezTo>
                    <a:pt x="1455" y="20234"/>
                    <a:pt x="1512" y="19888"/>
                    <a:pt x="1556" y="19543"/>
                  </a:cubicBezTo>
                  <a:lnTo>
                    <a:pt x="2088" y="19543"/>
                  </a:lnTo>
                  <a:cubicBezTo>
                    <a:pt x="2088" y="19543"/>
                    <a:pt x="3096" y="21184"/>
                    <a:pt x="3240" y="21501"/>
                  </a:cubicBezTo>
                  <a:cubicBezTo>
                    <a:pt x="3240" y="21919"/>
                    <a:pt x="3500" y="23733"/>
                    <a:pt x="4047" y="23733"/>
                  </a:cubicBezTo>
                  <a:cubicBezTo>
                    <a:pt x="4407" y="23733"/>
                    <a:pt x="4249" y="22164"/>
                    <a:pt x="4177" y="21746"/>
                  </a:cubicBezTo>
                  <a:cubicBezTo>
                    <a:pt x="4090" y="21328"/>
                    <a:pt x="3572" y="19456"/>
                    <a:pt x="3572" y="19456"/>
                  </a:cubicBezTo>
                  <a:cubicBezTo>
                    <a:pt x="3572" y="19456"/>
                    <a:pt x="13869" y="9001"/>
                    <a:pt x="14301" y="6970"/>
                  </a:cubicBezTo>
                  <a:cubicBezTo>
                    <a:pt x="14718" y="4954"/>
                    <a:pt x="8324" y="0"/>
                    <a:pt x="8324" y="0"/>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3"/>
            <p:cNvSpPr/>
            <p:nvPr/>
          </p:nvSpPr>
          <p:spPr>
            <a:xfrm flipH="1">
              <a:off x="2408956" y="2098580"/>
              <a:ext cx="466912" cy="449773"/>
            </a:xfrm>
            <a:custGeom>
              <a:rect b="b" l="l" r="r" t="t"/>
              <a:pathLst>
                <a:path extrusionOk="0" h="12098" w="12559">
                  <a:moveTo>
                    <a:pt x="3356" y="0"/>
                  </a:moveTo>
                  <a:cubicBezTo>
                    <a:pt x="2204" y="0"/>
                    <a:pt x="1" y="2708"/>
                    <a:pt x="2218" y="6611"/>
                  </a:cubicBezTo>
                  <a:cubicBezTo>
                    <a:pt x="2708" y="7475"/>
                    <a:pt x="5704" y="10499"/>
                    <a:pt x="7317" y="12097"/>
                  </a:cubicBezTo>
                  <a:lnTo>
                    <a:pt x="12559" y="7331"/>
                  </a:lnTo>
                  <a:cubicBezTo>
                    <a:pt x="9232" y="4220"/>
                    <a:pt x="4998" y="533"/>
                    <a:pt x="3558" y="29"/>
                  </a:cubicBezTo>
                  <a:cubicBezTo>
                    <a:pt x="3500" y="15"/>
                    <a:pt x="3428" y="0"/>
                    <a:pt x="3356"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3"/>
            <p:cNvSpPr/>
            <p:nvPr/>
          </p:nvSpPr>
          <p:spPr>
            <a:xfrm flipH="1">
              <a:off x="2897766" y="1683084"/>
              <a:ext cx="336270" cy="560079"/>
            </a:xfrm>
            <a:custGeom>
              <a:rect b="b" l="l" r="r" t="t"/>
              <a:pathLst>
                <a:path extrusionOk="0" h="15065" w="9045">
                  <a:moveTo>
                    <a:pt x="1066" y="1"/>
                  </a:moveTo>
                  <a:cubicBezTo>
                    <a:pt x="778" y="318"/>
                    <a:pt x="591" y="865"/>
                    <a:pt x="562" y="1931"/>
                  </a:cubicBezTo>
                  <a:cubicBezTo>
                    <a:pt x="663" y="3616"/>
                    <a:pt x="792" y="3961"/>
                    <a:pt x="591" y="4408"/>
                  </a:cubicBezTo>
                  <a:cubicBezTo>
                    <a:pt x="389" y="4825"/>
                    <a:pt x="0" y="4797"/>
                    <a:pt x="29" y="4998"/>
                  </a:cubicBezTo>
                  <a:cubicBezTo>
                    <a:pt x="43" y="5200"/>
                    <a:pt x="691" y="5272"/>
                    <a:pt x="706" y="5848"/>
                  </a:cubicBezTo>
                  <a:cubicBezTo>
                    <a:pt x="706" y="6453"/>
                    <a:pt x="691" y="7360"/>
                    <a:pt x="908" y="7533"/>
                  </a:cubicBezTo>
                  <a:cubicBezTo>
                    <a:pt x="1113" y="7710"/>
                    <a:pt x="1470" y="7803"/>
                    <a:pt x="1931" y="7803"/>
                  </a:cubicBezTo>
                  <a:cubicBezTo>
                    <a:pt x="2181" y="7803"/>
                    <a:pt x="2462" y="7776"/>
                    <a:pt x="2765" y="7720"/>
                  </a:cubicBezTo>
                  <a:cubicBezTo>
                    <a:pt x="2866" y="7706"/>
                    <a:pt x="2952" y="7691"/>
                    <a:pt x="3024" y="7691"/>
                  </a:cubicBezTo>
                  <a:cubicBezTo>
                    <a:pt x="3077" y="7686"/>
                    <a:pt x="3125" y="7684"/>
                    <a:pt x="3170" y="7684"/>
                  </a:cubicBezTo>
                  <a:cubicBezTo>
                    <a:pt x="3653" y="7684"/>
                    <a:pt x="3703" y="7954"/>
                    <a:pt x="3716" y="8152"/>
                  </a:cubicBezTo>
                  <a:cubicBezTo>
                    <a:pt x="3759" y="8671"/>
                    <a:pt x="3586" y="9189"/>
                    <a:pt x="3241" y="9578"/>
                  </a:cubicBezTo>
                  <a:cubicBezTo>
                    <a:pt x="2924" y="9938"/>
                    <a:pt x="2016" y="10082"/>
                    <a:pt x="2016" y="10082"/>
                  </a:cubicBezTo>
                  <a:cubicBezTo>
                    <a:pt x="2016" y="10082"/>
                    <a:pt x="3039" y="14834"/>
                    <a:pt x="3989" y="15065"/>
                  </a:cubicBezTo>
                  <a:cubicBezTo>
                    <a:pt x="4781" y="14474"/>
                    <a:pt x="7532" y="11508"/>
                    <a:pt x="9044" y="10039"/>
                  </a:cubicBezTo>
                  <a:cubicBezTo>
                    <a:pt x="8065" y="9722"/>
                    <a:pt x="7100" y="9203"/>
                    <a:pt x="6783" y="8267"/>
                  </a:cubicBezTo>
                  <a:cubicBezTo>
                    <a:pt x="6466" y="7331"/>
                    <a:pt x="6740" y="4998"/>
                    <a:pt x="6740" y="4998"/>
                  </a:cubicBezTo>
                  <a:lnTo>
                    <a:pt x="6740" y="4998"/>
                  </a:lnTo>
                  <a:cubicBezTo>
                    <a:pt x="6740" y="4998"/>
                    <a:pt x="6817" y="5037"/>
                    <a:pt x="6957" y="5037"/>
                  </a:cubicBezTo>
                  <a:cubicBezTo>
                    <a:pt x="7074" y="5037"/>
                    <a:pt x="7235" y="5010"/>
                    <a:pt x="7431" y="4912"/>
                  </a:cubicBezTo>
                  <a:cubicBezTo>
                    <a:pt x="7863" y="4681"/>
                    <a:pt x="8223" y="2651"/>
                    <a:pt x="7518" y="2478"/>
                  </a:cubicBezTo>
                  <a:cubicBezTo>
                    <a:pt x="7437" y="2459"/>
                    <a:pt x="7359" y="2449"/>
                    <a:pt x="7285" y="2449"/>
                  </a:cubicBezTo>
                  <a:cubicBezTo>
                    <a:pt x="6752" y="2449"/>
                    <a:pt x="6395" y="2935"/>
                    <a:pt x="6193" y="3731"/>
                  </a:cubicBezTo>
                  <a:cubicBezTo>
                    <a:pt x="5545" y="3155"/>
                    <a:pt x="5401" y="2478"/>
                    <a:pt x="4652" y="2363"/>
                  </a:cubicBezTo>
                  <a:cubicBezTo>
                    <a:pt x="3903" y="2248"/>
                    <a:pt x="2204" y="2046"/>
                    <a:pt x="1512" y="1095"/>
                  </a:cubicBezTo>
                  <a:cubicBezTo>
                    <a:pt x="1282" y="764"/>
                    <a:pt x="1138" y="390"/>
                    <a:pt x="1066" y="1"/>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3"/>
            <p:cNvSpPr/>
            <p:nvPr/>
          </p:nvSpPr>
          <p:spPr>
            <a:xfrm flipH="1">
              <a:off x="3146744" y="1892989"/>
              <a:ext cx="44464" cy="28775"/>
            </a:xfrm>
            <a:custGeom>
              <a:rect b="b" l="l" r="r" t="t"/>
              <a:pathLst>
                <a:path extrusionOk="0" h="774" w="1196">
                  <a:moveTo>
                    <a:pt x="1196" y="0"/>
                  </a:moveTo>
                  <a:lnTo>
                    <a:pt x="0" y="605"/>
                  </a:lnTo>
                  <a:cubicBezTo>
                    <a:pt x="145" y="719"/>
                    <a:pt x="328" y="773"/>
                    <a:pt x="510" y="773"/>
                  </a:cubicBezTo>
                  <a:cubicBezTo>
                    <a:pt x="581" y="773"/>
                    <a:pt x="652" y="765"/>
                    <a:pt x="720" y="749"/>
                  </a:cubicBezTo>
                  <a:cubicBezTo>
                    <a:pt x="1152" y="620"/>
                    <a:pt x="1196" y="0"/>
                    <a:pt x="11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3"/>
            <p:cNvSpPr/>
            <p:nvPr/>
          </p:nvSpPr>
          <p:spPr>
            <a:xfrm flipH="1">
              <a:off x="3001640" y="1770117"/>
              <a:ext cx="219570" cy="94394"/>
            </a:xfrm>
            <a:custGeom>
              <a:rect b="b" l="l" r="r" t="t"/>
              <a:pathLst>
                <a:path extrusionOk="0" h="2539" w="5906">
                  <a:moveTo>
                    <a:pt x="1813" y="345"/>
                  </a:moveTo>
                  <a:cubicBezTo>
                    <a:pt x="2037" y="345"/>
                    <a:pt x="2265" y="428"/>
                    <a:pt x="2449" y="612"/>
                  </a:cubicBezTo>
                  <a:cubicBezTo>
                    <a:pt x="3040" y="1203"/>
                    <a:pt x="2622" y="2196"/>
                    <a:pt x="1801" y="2196"/>
                  </a:cubicBezTo>
                  <a:cubicBezTo>
                    <a:pt x="1297" y="2196"/>
                    <a:pt x="879" y="1779"/>
                    <a:pt x="879" y="1275"/>
                  </a:cubicBezTo>
                  <a:cubicBezTo>
                    <a:pt x="879" y="717"/>
                    <a:pt x="1338" y="345"/>
                    <a:pt x="1813" y="345"/>
                  </a:cubicBezTo>
                  <a:close/>
                  <a:moveTo>
                    <a:pt x="1803" y="0"/>
                  </a:moveTo>
                  <a:cubicBezTo>
                    <a:pt x="1250" y="0"/>
                    <a:pt x="699" y="339"/>
                    <a:pt x="563" y="1015"/>
                  </a:cubicBezTo>
                  <a:cubicBezTo>
                    <a:pt x="548" y="1073"/>
                    <a:pt x="491" y="1116"/>
                    <a:pt x="433" y="1116"/>
                  </a:cubicBezTo>
                  <a:lnTo>
                    <a:pt x="145" y="1116"/>
                  </a:lnTo>
                  <a:cubicBezTo>
                    <a:pt x="73" y="1116"/>
                    <a:pt x="15" y="1174"/>
                    <a:pt x="15" y="1246"/>
                  </a:cubicBezTo>
                  <a:cubicBezTo>
                    <a:pt x="1" y="1318"/>
                    <a:pt x="73" y="1390"/>
                    <a:pt x="145" y="1390"/>
                  </a:cubicBezTo>
                  <a:lnTo>
                    <a:pt x="433" y="1390"/>
                  </a:lnTo>
                  <a:cubicBezTo>
                    <a:pt x="491" y="1390"/>
                    <a:pt x="534" y="1433"/>
                    <a:pt x="548" y="1491"/>
                  </a:cubicBezTo>
                  <a:cubicBezTo>
                    <a:pt x="671" y="2189"/>
                    <a:pt x="1236" y="2538"/>
                    <a:pt x="1801" y="2538"/>
                  </a:cubicBezTo>
                  <a:cubicBezTo>
                    <a:pt x="2366" y="2538"/>
                    <a:pt x="2932" y="2189"/>
                    <a:pt x="3054" y="1491"/>
                  </a:cubicBezTo>
                  <a:cubicBezTo>
                    <a:pt x="3068" y="1433"/>
                    <a:pt x="3112" y="1390"/>
                    <a:pt x="3184" y="1390"/>
                  </a:cubicBezTo>
                  <a:lnTo>
                    <a:pt x="5761" y="1390"/>
                  </a:lnTo>
                  <a:cubicBezTo>
                    <a:pt x="5833" y="1390"/>
                    <a:pt x="5905" y="1318"/>
                    <a:pt x="5905" y="1246"/>
                  </a:cubicBezTo>
                  <a:cubicBezTo>
                    <a:pt x="5891" y="1174"/>
                    <a:pt x="5833" y="1116"/>
                    <a:pt x="5761" y="1116"/>
                  </a:cubicBezTo>
                  <a:lnTo>
                    <a:pt x="3169" y="1116"/>
                  </a:lnTo>
                  <a:cubicBezTo>
                    <a:pt x="3112" y="1116"/>
                    <a:pt x="3054" y="1073"/>
                    <a:pt x="3054" y="1015"/>
                  </a:cubicBezTo>
                  <a:cubicBezTo>
                    <a:pt x="2910" y="339"/>
                    <a:pt x="2355" y="0"/>
                    <a:pt x="1803"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3"/>
            <p:cNvSpPr/>
            <p:nvPr/>
          </p:nvSpPr>
          <p:spPr>
            <a:xfrm flipH="1">
              <a:off x="2897766" y="1846405"/>
              <a:ext cx="261321" cy="396758"/>
            </a:xfrm>
            <a:custGeom>
              <a:rect b="b" l="l" r="r" t="t"/>
              <a:pathLst>
                <a:path extrusionOk="0" h="10672" w="7029">
                  <a:moveTo>
                    <a:pt x="4292" y="0"/>
                  </a:moveTo>
                  <a:cubicBezTo>
                    <a:pt x="4234" y="303"/>
                    <a:pt x="4177" y="490"/>
                    <a:pt x="4148" y="634"/>
                  </a:cubicBezTo>
                  <a:cubicBezTo>
                    <a:pt x="3500" y="2665"/>
                    <a:pt x="1685" y="3169"/>
                    <a:pt x="1008" y="3298"/>
                  </a:cubicBezTo>
                  <a:cubicBezTo>
                    <a:pt x="1061" y="3293"/>
                    <a:pt x="1109" y="3291"/>
                    <a:pt x="1154" y="3291"/>
                  </a:cubicBezTo>
                  <a:cubicBezTo>
                    <a:pt x="1637" y="3291"/>
                    <a:pt x="1687" y="3561"/>
                    <a:pt x="1700" y="3759"/>
                  </a:cubicBezTo>
                  <a:cubicBezTo>
                    <a:pt x="1743" y="4278"/>
                    <a:pt x="1570" y="4796"/>
                    <a:pt x="1225" y="5185"/>
                  </a:cubicBezTo>
                  <a:cubicBezTo>
                    <a:pt x="908" y="5545"/>
                    <a:pt x="0" y="5689"/>
                    <a:pt x="0" y="5689"/>
                  </a:cubicBezTo>
                  <a:cubicBezTo>
                    <a:pt x="0" y="5689"/>
                    <a:pt x="1023" y="10441"/>
                    <a:pt x="1973" y="10672"/>
                  </a:cubicBezTo>
                  <a:cubicBezTo>
                    <a:pt x="2765" y="10081"/>
                    <a:pt x="5516" y="7115"/>
                    <a:pt x="7028" y="5646"/>
                  </a:cubicBezTo>
                  <a:cubicBezTo>
                    <a:pt x="6049" y="5329"/>
                    <a:pt x="5084" y="4810"/>
                    <a:pt x="4767" y="3874"/>
                  </a:cubicBezTo>
                  <a:cubicBezTo>
                    <a:pt x="4450" y="2938"/>
                    <a:pt x="4724" y="605"/>
                    <a:pt x="4724" y="605"/>
                  </a:cubicBezTo>
                  <a:cubicBezTo>
                    <a:pt x="4724" y="605"/>
                    <a:pt x="4393" y="519"/>
                    <a:pt x="4292"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3"/>
            <p:cNvSpPr/>
            <p:nvPr/>
          </p:nvSpPr>
          <p:spPr>
            <a:xfrm flipH="1">
              <a:off x="2955057" y="1790490"/>
              <a:ext cx="35913" cy="59707"/>
            </a:xfrm>
            <a:custGeom>
              <a:rect b="b" l="l" r="r" t="t"/>
              <a:pathLst>
                <a:path extrusionOk="0" h="1606" w="966">
                  <a:moveTo>
                    <a:pt x="772" y="1"/>
                  </a:moveTo>
                  <a:cubicBezTo>
                    <a:pt x="694" y="1"/>
                    <a:pt x="595" y="29"/>
                    <a:pt x="476" y="122"/>
                  </a:cubicBezTo>
                  <a:cubicBezTo>
                    <a:pt x="58" y="424"/>
                    <a:pt x="0" y="1605"/>
                    <a:pt x="432" y="1605"/>
                  </a:cubicBezTo>
                  <a:cubicBezTo>
                    <a:pt x="879" y="1605"/>
                    <a:pt x="893" y="871"/>
                    <a:pt x="591" y="799"/>
                  </a:cubicBezTo>
                  <a:cubicBezTo>
                    <a:pt x="533" y="784"/>
                    <a:pt x="461" y="770"/>
                    <a:pt x="389" y="755"/>
                  </a:cubicBezTo>
                  <a:cubicBezTo>
                    <a:pt x="389" y="755"/>
                    <a:pt x="461" y="79"/>
                    <a:pt x="965" y="79"/>
                  </a:cubicBezTo>
                  <a:cubicBezTo>
                    <a:pt x="965" y="79"/>
                    <a:pt x="898" y="1"/>
                    <a:pt x="772"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3"/>
            <p:cNvSpPr/>
            <p:nvPr/>
          </p:nvSpPr>
          <p:spPr>
            <a:xfrm flipH="1">
              <a:off x="3137635" y="1740263"/>
              <a:ext cx="45542" cy="18886"/>
            </a:xfrm>
            <a:custGeom>
              <a:rect b="b" l="l" r="r" t="t"/>
              <a:pathLst>
                <a:path extrusionOk="0" h="508" w="1225">
                  <a:moveTo>
                    <a:pt x="643" y="0"/>
                  </a:moveTo>
                  <a:cubicBezTo>
                    <a:pt x="352" y="0"/>
                    <a:pt x="65" y="231"/>
                    <a:pt x="0" y="508"/>
                  </a:cubicBezTo>
                  <a:cubicBezTo>
                    <a:pt x="199" y="427"/>
                    <a:pt x="414" y="387"/>
                    <a:pt x="627" y="387"/>
                  </a:cubicBezTo>
                  <a:cubicBezTo>
                    <a:pt x="831" y="387"/>
                    <a:pt x="1035" y="423"/>
                    <a:pt x="1224" y="494"/>
                  </a:cubicBezTo>
                  <a:cubicBezTo>
                    <a:pt x="1093" y="137"/>
                    <a:pt x="866" y="0"/>
                    <a:pt x="643" y="0"/>
                  </a:cubicBezTo>
                  <a:close/>
                </a:path>
              </a:pathLst>
            </a:custGeom>
            <a:solidFill>
              <a:srgbClr val="1D22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3"/>
            <p:cNvSpPr/>
            <p:nvPr/>
          </p:nvSpPr>
          <p:spPr>
            <a:xfrm flipH="1">
              <a:off x="1477883" y="1608692"/>
              <a:ext cx="622723" cy="706707"/>
            </a:xfrm>
            <a:custGeom>
              <a:rect b="b" l="l" r="r" t="t"/>
              <a:pathLst>
                <a:path extrusionOk="0" h="19009" w="16750">
                  <a:moveTo>
                    <a:pt x="5344" y="0"/>
                  </a:moveTo>
                  <a:cubicBezTo>
                    <a:pt x="4494" y="0"/>
                    <a:pt x="3601" y="115"/>
                    <a:pt x="2967" y="475"/>
                  </a:cubicBezTo>
                  <a:cubicBezTo>
                    <a:pt x="2723" y="605"/>
                    <a:pt x="2521" y="792"/>
                    <a:pt x="2377" y="1023"/>
                  </a:cubicBezTo>
                  <a:cubicBezTo>
                    <a:pt x="1614" y="2189"/>
                    <a:pt x="1902" y="4335"/>
                    <a:pt x="1585" y="5674"/>
                  </a:cubicBezTo>
                  <a:cubicBezTo>
                    <a:pt x="1412" y="6452"/>
                    <a:pt x="735" y="6913"/>
                    <a:pt x="375" y="7590"/>
                  </a:cubicBezTo>
                  <a:cubicBezTo>
                    <a:pt x="73" y="8195"/>
                    <a:pt x="1" y="8871"/>
                    <a:pt x="174" y="9519"/>
                  </a:cubicBezTo>
                  <a:cubicBezTo>
                    <a:pt x="332" y="10182"/>
                    <a:pt x="778" y="10513"/>
                    <a:pt x="1110" y="11075"/>
                  </a:cubicBezTo>
                  <a:cubicBezTo>
                    <a:pt x="1844" y="12299"/>
                    <a:pt x="951" y="13624"/>
                    <a:pt x="778" y="14862"/>
                  </a:cubicBezTo>
                  <a:cubicBezTo>
                    <a:pt x="548" y="16461"/>
                    <a:pt x="1671" y="18074"/>
                    <a:pt x="3183" y="18679"/>
                  </a:cubicBezTo>
                  <a:cubicBezTo>
                    <a:pt x="3746" y="18906"/>
                    <a:pt x="4345" y="19009"/>
                    <a:pt x="4949" y="19009"/>
                  </a:cubicBezTo>
                  <a:cubicBezTo>
                    <a:pt x="5954" y="19009"/>
                    <a:pt x="6973" y="18723"/>
                    <a:pt x="7864" y="18247"/>
                  </a:cubicBezTo>
                  <a:cubicBezTo>
                    <a:pt x="8551" y="17873"/>
                    <a:pt x="9348" y="17767"/>
                    <a:pt x="10183" y="17767"/>
                  </a:cubicBezTo>
                  <a:cubicBezTo>
                    <a:pt x="10731" y="17767"/>
                    <a:pt x="11294" y="17812"/>
                    <a:pt x="11853" y="17858"/>
                  </a:cubicBezTo>
                  <a:cubicBezTo>
                    <a:pt x="12412" y="17901"/>
                    <a:pt x="12972" y="17944"/>
                    <a:pt x="13510" y="17944"/>
                  </a:cubicBezTo>
                  <a:cubicBezTo>
                    <a:pt x="13872" y="17944"/>
                    <a:pt x="14224" y="17924"/>
                    <a:pt x="14560" y="17872"/>
                  </a:cubicBezTo>
                  <a:cubicBezTo>
                    <a:pt x="16749" y="17512"/>
                    <a:pt x="16519" y="15424"/>
                    <a:pt x="16505" y="13537"/>
                  </a:cubicBezTo>
                  <a:cubicBezTo>
                    <a:pt x="16490" y="11982"/>
                    <a:pt x="16461" y="10355"/>
                    <a:pt x="15828" y="8929"/>
                  </a:cubicBezTo>
                  <a:cubicBezTo>
                    <a:pt x="15237" y="7647"/>
                    <a:pt x="14200" y="6625"/>
                    <a:pt x="13365" y="5487"/>
                  </a:cubicBezTo>
                  <a:cubicBezTo>
                    <a:pt x="12371" y="4133"/>
                    <a:pt x="11637" y="2535"/>
                    <a:pt x="10326" y="1484"/>
                  </a:cubicBezTo>
                  <a:cubicBezTo>
                    <a:pt x="9390" y="763"/>
                    <a:pt x="8281" y="303"/>
                    <a:pt x="7115" y="144"/>
                  </a:cubicBezTo>
                  <a:cubicBezTo>
                    <a:pt x="6524" y="43"/>
                    <a:pt x="5934" y="0"/>
                    <a:pt x="5344" y="0"/>
                  </a:cubicBezTo>
                  <a:close/>
                </a:path>
              </a:pathLst>
            </a:custGeom>
            <a:solidFill>
              <a:srgbClr val="ED30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3"/>
            <p:cNvSpPr/>
            <p:nvPr/>
          </p:nvSpPr>
          <p:spPr>
            <a:xfrm flipH="1">
              <a:off x="1627783" y="1680742"/>
              <a:ext cx="436389" cy="443044"/>
            </a:xfrm>
            <a:custGeom>
              <a:rect b="b" l="l" r="r" t="t"/>
              <a:pathLst>
                <a:path extrusionOk="0" h="11917" w="11738">
                  <a:moveTo>
                    <a:pt x="6866" y="1"/>
                  </a:moveTo>
                  <a:cubicBezTo>
                    <a:pt x="6555" y="1"/>
                    <a:pt x="6192" y="58"/>
                    <a:pt x="5761" y="194"/>
                  </a:cubicBezTo>
                  <a:cubicBezTo>
                    <a:pt x="4864" y="479"/>
                    <a:pt x="4205" y="578"/>
                    <a:pt x="3722" y="578"/>
                  </a:cubicBezTo>
                  <a:cubicBezTo>
                    <a:pt x="2622" y="578"/>
                    <a:pt x="2434" y="64"/>
                    <a:pt x="2434" y="64"/>
                  </a:cubicBezTo>
                  <a:lnTo>
                    <a:pt x="2434" y="64"/>
                  </a:lnTo>
                  <a:cubicBezTo>
                    <a:pt x="2319" y="1663"/>
                    <a:pt x="2880" y="3290"/>
                    <a:pt x="1714" y="4644"/>
                  </a:cubicBezTo>
                  <a:cubicBezTo>
                    <a:pt x="1152" y="5234"/>
                    <a:pt x="706" y="5896"/>
                    <a:pt x="389" y="6631"/>
                  </a:cubicBezTo>
                  <a:cubicBezTo>
                    <a:pt x="0" y="7466"/>
                    <a:pt x="216" y="8503"/>
                    <a:pt x="821" y="9180"/>
                  </a:cubicBezTo>
                  <a:cubicBezTo>
                    <a:pt x="1426" y="9871"/>
                    <a:pt x="1656" y="10318"/>
                    <a:pt x="2563" y="10318"/>
                  </a:cubicBezTo>
                  <a:cubicBezTo>
                    <a:pt x="3365" y="10306"/>
                    <a:pt x="4273" y="9711"/>
                    <a:pt x="5058" y="9711"/>
                  </a:cubicBezTo>
                  <a:cubicBezTo>
                    <a:pt x="5274" y="9711"/>
                    <a:pt x="5481" y="9756"/>
                    <a:pt x="5674" y="9871"/>
                  </a:cubicBezTo>
                  <a:cubicBezTo>
                    <a:pt x="6351" y="10274"/>
                    <a:pt x="6855" y="11052"/>
                    <a:pt x="7503" y="11542"/>
                  </a:cubicBezTo>
                  <a:cubicBezTo>
                    <a:pt x="7848" y="11797"/>
                    <a:pt x="8218" y="11917"/>
                    <a:pt x="8585" y="11917"/>
                  </a:cubicBezTo>
                  <a:cubicBezTo>
                    <a:pt x="9045" y="11917"/>
                    <a:pt x="9501" y="11728"/>
                    <a:pt x="9894" y="11383"/>
                  </a:cubicBezTo>
                  <a:cubicBezTo>
                    <a:pt x="10182" y="11124"/>
                    <a:pt x="10412" y="10807"/>
                    <a:pt x="10585" y="10447"/>
                  </a:cubicBezTo>
                  <a:cubicBezTo>
                    <a:pt x="10844" y="10001"/>
                    <a:pt x="11204" y="9641"/>
                    <a:pt x="11420" y="9166"/>
                  </a:cubicBezTo>
                  <a:cubicBezTo>
                    <a:pt x="11679" y="8647"/>
                    <a:pt x="11737" y="8057"/>
                    <a:pt x="11579" y="7509"/>
                  </a:cubicBezTo>
                  <a:cubicBezTo>
                    <a:pt x="11363" y="6876"/>
                    <a:pt x="10815" y="6444"/>
                    <a:pt x="10355" y="5968"/>
                  </a:cubicBezTo>
                  <a:cubicBezTo>
                    <a:pt x="9678" y="5292"/>
                    <a:pt x="9476" y="4456"/>
                    <a:pt x="9404" y="3535"/>
                  </a:cubicBezTo>
                  <a:cubicBezTo>
                    <a:pt x="9361" y="2901"/>
                    <a:pt x="9462" y="1735"/>
                    <a:pt x="8958" y="1259"/>
                  </a:cubicBezTo>
                  <a:cubicBezTo>
                    <a:pt x="8448" y="772"/>
                    <a:pt x="8010" y="1"/>
                    <a:pt x="6866" y="1"/>
                  </a:cubicBezTo>
                  <a:close/>
                </a:path>
              </a:pathLst>
            </a:custGeom>
            <a:solidFill>
              <a:srgbClr val="CD2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3"/>
            <p:cNvSpPr/>
            <p:nvPr/>
          </p:nvSpPr>
          <p:spPr>
            <a:xfrm flipH="1">
              <a:off x="1882895" y="2098506"/>
              <a:ext cx="929252" cy="619637"/>
            </a:xfrm>
            <a:custGeom>
              <a:rect b="b" l="l" r="r" t="t"/>
              <a:pathLst>
                <a:path extrusionOk="0" h="16667" w="24995">
                  <a:moveTo>
                    <a:pt x="21890" y="0"/>
                  </a:moveTo>
                  <a:cubicBezTo>
                    <a:pt x="21377" y="0"/>
                    <a:pt x="20882" y="160"/>
                    <a:pt x="20565" y="492"/>
                  </a:cubicBezTo>
                  <a:cubicBezTo>
                    <a:pt x="17340" y="3862"/>
                    <a:pt x="12371" y="10213"/>
                    <a:pt x="12371" y="10213"/>
                  </a:cubicBezTo>
                  <a:lnTo>
                    <a:pt x="87" y="4481"/>
                  </a:lnTo>
                  <a:lnTo>
                    <a:pt x="0" y="8168"/>
                  </a:lnTo>
                  <a:cubicBezTo>
                    <a:pt x="0" y="8168"/>
                    <a:pt x="8641" y="15945"/>
                    <a:pt x="12717" y="16636"/>
                  </a:cubicBezTo>
                  <a:cubicBezTo>
                    <a:pt x="12841" y="16657"/>
                    <a:pt x="12969" y="16667"/>
                    <a:pt x="13099" y="16667"/>
                  </a:cubicBezTo>
                  <a:cubicBezTo>
                    <a:pt x="17417" y="16667"/>
                    <a:pt x="24995" y="5616"/>
                    <a:pt x="23835" y="1226"/>
                  </a:cubicBezTo>
                  <a:cubicBezTo>
                    <a:pt x="23620" y="430"/>
                    <a:pt x="22732" y="0"/>
                    <a:pt x="21890" y="0"/>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3"/>
            <p:cNvSpPr/>
            <p:nvPr/>
          </p:nvSpPr>
          <p:spPr>
            <a:xfrm flipH="1">
              <a:off x="1860700" y="2064786"/>
              <a:ext cx="431036" cy="529073"/>
            </a:xfrm>
            <a:custGeom>
              <a:rect b="b" l="l" r="r" t="t"/>
              <a:pathLst>
                <a:path extrusionOk="0" h="14231" w="11594">
                  <a:moveTo>
                    <a:pt x="8553" y="0"/>
                  </a:moveTo>
                  <a:cubicBezTo>
                    <a:pt x="8292" y="0"/>
                    <a:pt x="6901" y="151"/>
                    <a:pt x="4422" y="3070"/>
                  </a:cubicBezTo>
                  <a:cubicBezTo>
                    <a:pt x="1657" y="6310"/>
                    <a:pt x="0" y="8456"/>
                    <a:pt x="0" y="8456"/>
                  </a:cubicBezTo>
                  <a:lnTo>
                    <a:pt x="5934" y="14231"/>
                  </a:lnTo>
                  <a:cubicBezTo>
                    <a:pt x="5934" y="14231"/>
                    <a:pt x="11377" y="7448"/>
                    <a:pt x="11478" y="4726"/>
                  </a:cubicBezTo>
                  <a:cubicBezTo>
                    <a:pt x="11593" y="1860"/>
                    <a:pt x="10528" y="2"/>
                    <a:pt x="8814" y="2"/>
                  </a:cubicBezTo>
                  <a:lnTo>
                    <a:pt x="8598" y="2"/>
                  </a:lnTo>
                  <a:cubicBezTo>
                    <a:pt x="8598" y="2"/>
                    <a:pt x="8583" y="0"/>
                    <a:pt x="8553"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3"/>
            <p:cNvSpPr/>
            <p:nvPr/>
          </p:nvSpPr>
          <p:spPr>
            <a:xfrm flipH="1">
              <a:off x="1523388" y="4761679"/>
              <a:ext cx="529556" cy="205629"/>
            </a:xfrm>
            <a:custGeom>
              <a:rect b="b" l="l" r="r" t="t"/>
              <a:pathLst>
                <a:path extrusionOk="0" h="5531" w="14244">
                  <a:moveTo>
                    <a:pt x="8411" y="0"/>
                  </a:moveTo>
                  <a:cubicBezTo>
                    <a:pt x="8411" y="0"/>
                    <a:pt x="8569" y="1397"/>
                    <a:pt x="5862" y="2564"/>
                  </a:cubicBezTo>
                  <a:cubicBezTo>
                    <a:pt x="4940" y="2938"/>
                    <a:pt x="3990" y="3226"/>
                    <a:pt x="3010" y="3413"/>
                  </a:cubicBezTo>
                  <a:cubicBezTo>
                    <a:pt x="720" y="3889"/>
                    <a:pt x="0" y="5530"/>
                    <a:pt x="0" y="5530"/>
                  </a:cubicBezTo>
                  <a:lnTo>
                    <a:pt x="14243" y="5530"/>
                  </a:lnTo>
                  <a:lnTo>
                    <a:pt x="14200" y="3039"/>
                  </a:lnTo>
                  <a:lnTo>
                    <a:pt x="14157" y="418"/>
                  </a:lnTo>
                  <a:lnTo>
                    <a:pt x="8411" y="0"/>
                  </a:ln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3"/>
            <p:cNvSpPr/>
            <p:nvPr/>
          </p:nvSpPr>
          <p:spPr>
            <a:xfrm flipH="1">
              <a:off x="1523388" y="4856444"/>
              <a:ext cx="529556" cy="110863"/>
            </a:xfrm>
            <a:custGeom>
              <a:rect b="b" l="l" r="r" t="t"/>
              <a:pathLst>
                <a:path extrusionOk="0" h="2982" w="14244">
                  <a:moveTo>
                    <a:pt x="5862" y="0"/>
                  </a:moveTo>
                  <a:cubicBezTo>
                    <a:pt x="4940" y="389"/>
                    <a:pt x="3990" y="677"/>
                    <a:pt x="3010" y="864"/>
                  </a:cubicBezTo>
                  <a:cubicBezTo>
                    <a:pt x="720" y="1340"/>
                    <a:pt x="0" y="2981"/>
                    <a:pt x="0" y="2981"/>
                  </a:cubicBezTo>
                  <a:lnTo>
                    <a:pt x="14243" y="2981"/>
                  </a:lnTo>
                  <a:lnTo>
                    <a:pt x="14200" y="490"/>
                  </a:lnTo>
                  <a:cubicBezTo>
                    <a:pt x="12918" y="850"/>
                    <a:pt x="10960" y="1685"/>
                    <a:pt x="7590" y="1959"/>
                  </a:cubicBezTo>
                  <a:cubicBezTo>
                    <a:pt x="7201" y="1268"/>
                    <a:pt x="6510" y="576"/>
                    <a:pt x="5862"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3"/>
            <p:cNvSpPr/>
            <p:nvPr/>
          </p:nvSpPr>
          <p:spPr>
            <a:xfrm flipH="1">
              <a:off x="1457547" y="2912396"/>
              <a:ext cx="409622" cy="1923192"/>
            </a:xfrm>
            <a:custGeom>
              <a:rect b="b" l="l" r="r" t="t"/>
              <a:pathLst>
                <a:path extrusionOk="0" h="51730" w="11018">
                  <a:moveTo>
                    <a:pt x="4292" y="0"/>
                  </a:moveTo>
                  <a:cubicBezTo>
                    <a:pt x="2463" y="0"/>
                    <a:pt x="793" y="764"/>
                    <a:pt x="289" y="2578"/>
                  </a:cubicBezTo>
                  <a:cubicBezTo>
                    <a:pt x="101" y="3284"/>
                    <a:pt x="15" y="4983"/>
                    <a:pt x="1" y="7345"/>
                  </a:cubicBezTo>
                  <a:lnTo>
                    <a:pt x="1" y="7575"/>
                  </a:lnTo>
                  <a:cubicBezTo>
                    <a:pt x="1" y="7878"/>
                    <a:pt x="1" y="8195"/>
                    <a:pt x="15" y="8511"/>
                  </a:cubicBezTo>
                  <a:cubicBezTo>
                    <a:pt x="116" y="21516"/>
                    <a:pt x="2175" y="50102"/>
                    <a:pt x="2175" y="50102"/>
                  </a:cubicBezTo>
                  <a:lnTo>
                    <a:pt x="9794" y="51730"/>
                  </a:lnTo>
                  <a:cubicBezTo>
                    <a:pt x="9794" y="51730"/>
                    <a:pt x="10614" y="16029"/>
                    <a:pt x="10845" y="8511"/>
                  </a:cubicBezTo>
                  <a:cubicBezTo>
                    <a:pt x="10859" y="8123"/>
                    <a:pt x="10859" y="7806"/>
                    <a:pt x="10874" y="7575"/>
                  </a:cubicBezTo>
                  <a:cubicBezTo>
                    <a:pt x="10874" y="7489"/>
                    <a:pt x="10874" y="7403"/>
                    <a:pt x="10888" y="7345"/>
                  </a:cubicBezTo>
                  <a:cubicBezTo>
                    <a:pt x="10888" y="7331"/>
                    <a:pt x="10888" y="7316"/>
                    <a:pt x="10888" y="7302"/>
                  </a:cubicBezTo>
                  <a:cubicBezTo>
                    <a:pt x="11018" y="4349"/>
                    <a:pt x="10226" y="3313"/>
                    <a:pt x="9275" y="2132"/>
                  </a:cubicBezTo>
                  <a:cubicBezTo>
                    <a:pt x="8209" y="821"/>
                    <a:pt x="6179" y="0"/>
                    <a:pt x="4292"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3"/>
            <p:cNvSpPr/>
            <p:nvPr/>
          </p:nvSpPr>
          <p:spPr>
            <a:xfrm flipH="1">
              <a:off x="1457547" y="2912359"/>
              <a:ext cx="409622" cy="281694"/>
            </a:xfrm>
            <a:custGeom>
              <a:rect b="b" l="l" r="r" t="t"/>
              <a:pathLst>
                <a:path extrusionOk="0" h="7577" w="11018">
                  <a:moveTo>
                    <a:pt x="4291" y="0"/>
                  </a:moveTo>
                  <a:cubicBezTo>
                    <a:pt x="2473" y="0"/>
                    <a:pt x="798" y="762"/>
                    <a:pt x="289" y="2579"/>
                  </a:cubicBezTo>
                  <a:cubicBezTo>
                    <a:pt x="101" y="3285"/>
                    <a:pt x="15" y="4984"/>
                    <a:pt x="1" y="7332"/>
                  </a:cubicBezTo>
                  <a:lnTo>
                    <a:pt x="1" y="7576"/>
                  </a:lnTo>
                  <a:lnTo>
                    <a:pt x="10874" y="7576"/>
                  </a:lnTo>
                  <a:cubicBezTo>
                    <a:pt x="10874" y="7476"/>
                    <a:pt x="10874" y="7404"/>
                    <a:pt x="10888" y="7332"/>
                  </a:cubicBezTo>
                  <a:cubicBezTo>
                    <a:pt x="10888" y="7332"/>
                    <a:pt x="10888" y="7317"/>
                    <a:pt x="10888" y="7303"/>
                  </a:cubicBezTo>
                  <a:cubicBezTo>
                    <a:pt x="11018" y="4350"/>
                    <a:pt x="10226" y="3314"/>
                    <a:pt x="9275" y="2133"/>
                  </a:cubicBezTo>
                  <a:cubicBezTo>
                    <a:pt x="8219" y="820"/>
                    <a:pt x="6178" y="0"/>
                    <a:pt x="4291"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3"/>
            <p:cNvSpPr/>
            <p:nvPr/>
          </p:nvSpPr>
          <p:spPr>
            <a:xfrm flipH="1">
              <a:off x="1982791" y="4761679"/>
              <a:ext cx="537549" cy="205629"/>
            </a:xfrm>
            <a:custGeom>
              <a:rect b="b" l="l" r="r" t="t"/>
              <a:pathLst>
                <a:path extrusionOk="0" h="5531" w="14459">
                  <a:moveTo>
                    <a:pt x="8727" y="0"/>
                  </a:moveTo>
                  <a:cubicBezTo>
                    <a:pt x="8727" y="0"/>
                    <a:pt x="8799" y="1397"/>
                    <a:pt x="6034" y="2564"/>
                  </a:cubicBezTo>
                  <a:cubicBezTo>
                    <a:pt x="5098" y="2938"/>
                    <a:pt x="4133" y="3226"/>
                    <a:pt x="3140" y="3413"/>
                  </a:cubicBezTo>
                  <a:cubicBezTo>
                    <a:pt x="821" y="3889"/>
                    <a:pt x="0" y="5530"/>
                    <a:pt x="0" y="5530"/>
                  </a:cubicBezTo>
                  <a:lnTo>
                    <a:pt x="14257" y="5530"/>
                  </a:lnTo>
                  <a:lnTo>
                    <a:pt x="14344" y="3039"/>
                  </a:lnTo>
                  <a:lnTo>
                    <a:pt x="14459" y="418"/>
                  </a:lnTo>
                  <a:lnTo>
                    <a:pt x="8727" y="0"/>
                  </a:ln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3"/>
            <p:cNvSpPr/>
            <p:nvPr/>
          </p:nvSpPr>
          <p:spPr>
            <a:xfrm flipH="1">
              <a:off x="1987066" y="4856444"/>
              <a:ext cx="533274" cy="110863"/>
            </a:xfrm>
            <a:custGeom>
              <a:rect b="b" l="l" r="r" t="t"/>
              <a:pathLst>
                <a:path extrusionOk="0" h="2982" w="14344">
                  <a:moveTo>
                    <a:pt x="6034" y="0"/>
                  </a:moveTo>
                  <a:cubicBezTo>
                    <a:pt x="5098" y="389"/>
                    <a:pt x="4133" y="677"/>
                    <a:pt x="3140" y="864"/>
                  </a:cubicBezTo>
                  <a:cubicBezTo>
                    <a:pt x="821" y="1340"/>
                    <a:pt x="0" y="2981"/>
                    <a:pt x="0" y="2981"/>
                  </a:cubicBezTo>
                  <a:lnTo>
                    <a:pt x="14257" y="2981"/>
                  </a:lnTo>
                  <a:lnTo>
                    <a:pt x="14344" y="490"/>
                  </a:lnTo>
                  <a:lnTo>
                    <a:pt x="14344" y="490"/>
                  </a:lnTo>
                  <a:cubicBezTo>
                    <a:pt x="13048" y="850"/>
                    <a:pt x="11046" y="1685"/>
                    <a:pt x="7647" y="1959"/>
                  </a:cubicBezTo>
                  <a:cubicBezTo>
                    <a:pt x="7302" y="1268"/>
                    <a:pt x="6654" y="576"/>
                    <a:pt x="6034"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3"/>
            <p:cNvSpPr/>
            <p:nvPr/>
          </p:nvSpPr>
          <p:spPr>
            <a:xfrm flipH="1">
              <a:off x="1776121" y="2999651"/>
              <a:ext cx="486170" cy="1834338"/>
            </a:xfrm>
            <a:custGeom>
              <a:rect b="b" l="l" r="r" t="t"/>
              <a:pathLst>
                <a:path extrusionOk="0" h="49340" w="13077">
                  <a:moveTo>
                    <a:pt x="13077" y="1"/>
                  </a:moveTo>
                  <a:lnTo>
                    <a:pt x="3514" y="289"/>
                  </a:lnTo>
                  <a:cubicBezTo>
                    <a:pt x="3514" y="289"/>
                    <a:pt x="3154" y="2362"/>
                    <a:pt x="2665" y="5315"/>
                  </a:cubicBezTo>
                  <a:cubicBezTo>
                    <a:pt x="2550" y="5992"/>
                    <a:pt x="2420" y="6726"/>
                    <a:pt x="2305" y="7489"/>
                  </a:cubicBezTo>
                  <a:cubicBezTo>
                    <a:pt x="1369" y="13264"/>
                    <a:pt x="217" y="20897"/>
                    <a:pt x="145" y="24036"/>
                  </a:cubicBezTo>
                  <a:cubicBezTo>
                    <a:pt x="1" y="29379"/>
                    <a:pt x="562" y="47510"/>
                    <a:pt x="562" y="47510"/>
                  </a:cubicBezTo>
                  <a:lnTo>
                    <a:pt x="9001" y="49339"/>
                  </a:lnTo>
                  <a:cubicBezTo>
                    <a:pt x="9001" y="49339"/>
                    <a:pt x="9837" y="29797"/>
                    <a:pt x="9837" y="25304"/>
                  </a:cubicBezTo>
                  <a:cubicBezTo>
                    <a:pt x="10182" y="22510"/>
                    <a:pt x="11277" y="13898"/>
                    <a:pt x="12098" y="7504"/>
                  </a:cubicBezTo>
                  <a:cubicBezTo>
                    <a:pt x="12198" y="6740"/>
                    <a:pt x="12299" y="6006"/>
                    <a:pt x="12386" y="5315"/>
                  </a:cubicBezTo>
                  <a:cubicBezTo>
                    <a:pt x="12789" y="2204"/>
                    <a:pt x="13077" y="1"/>
                    <a:pt x="13077" y="1"/>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3"/>
            <p:cNvSpPr/>
            <p:nvPr/>
          </p:nvSpPr>
          <p:spPr>
            <a:xfrm flipH="1">
              <a:off x="1776121" y="2999651"/>
              <a:ext cx="386572" cy="194401"/>
            </a:xfrm>
            <a:custGeom>
              <a:rect b="b" l="l" r="r" t="t"/>
              <a:pathLst>
                <a:path extrusionOk="0" h="5229" w="10398">
                  <a:moveTo>
                    <a:pt x="10398" y="1"/>
                  </a:moveTo>
                  <a:lnTo>
                    <a:pt x="835" y="289"/>
                  </a:lnTo>
                  <a:cubicBezTo>
                    <a:pt x="835" y="289"/>
                    <a:pt x="475" y="2319"/>
                    <a:pt x="0" y="5228"/>
                  </a:cubicBezTo>
                  <a:lnTo>
                    <a:pt x="9721" y="5228"/>
                  </a:lnTo>
                  <a:cubicBezTo>
                    <a:pt x="10110" y="2161"/>
                    <a:pt x="10398" y="1"/>
                    <a:pt x="10398" y="1"/>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3"/>
            <p:cNvSpPr/>
            <p:nvPr/>
          </p:nvSpPr>
          <p:spPr>
            <a:xfrm flipH="1">
              <a:off x="1457547" y="2050324"/>
              <a:ext cx="763514" cy="1050041"/>
            </a:xfrm>
            <a:custGeom>
              <a:rect b="b" l="l" r="r" t="t"/>
              <a:pathLst>
                <a:path extrusionOk="0" h="28244" w="20537">
                  <a:moveTo>
                    <a:pt x="12355" y="0"/>
                  </a:moveTo>
                  <a:cubicBezTo>
                    <a:pt x="12269" y="0"/>
                    <a:pt x="12183" y="1"/>
                    <a:pt x="12097" y="2"/>
                  </a:cubicBezTo>
                  <a:cubicBezTo>
                    <a:pt x="9865" y="2"/>
                    <a:pt x="7561" y="247"/>
                    <a:pt x="7561" y="247"/>
                  </a:cubicBezTo>
                  <a:cubicBezTo>
                    <a:pt x="7273" y="276"/>
                    <a:pt x="6985" y="319"/>
                    <a:pt x="6697" y="391"/>
                  </a:cubicBezTo>
                  <a:cubicBezTo>
                    <a:pt x="6495" y="449"/>
                    <a:pt x="6308" y="521"/>
                    <a:pt x="6107" y="593"/>
                  </a:cubicBezTo>
                  <a:cubicBezTo>
                    <a:pt x="5588" y="780"/>
                    <a:pt x="5142" y="1140"/>
                    <a:pt x="4839" y="1601"/>
                  </a:cubicBezTo>
                  <a:cubicBezTo>
                    <a:pt x="4551" y="2119"/>
                    <a:pt x="4364" y="4265"/>
                    <a:pt x="4249" y="6684"/>
                  </a:cubicBezTo>
                  <a:cubicBezTo>
                    <a:pt x="4076" y="9997"/>
                    <a:pt x="4033" y="13799"/>
                    <a:pt x="4033" y="14620"/>
                  </a:cubicBezTo>
                  <a:cubicBezTo>
                    <a:pt x="3428" y="17413"/>
                    <a:pt x="1009" y="23087"/>
                    <a:pt x="0" y="28243"/>
                  </a:cubicBezTo>
                  <a:lnTo>
                    <a:pt x="20537" y="28243"/>
                  </a:lnTo>
                  <a:cubicBezTo>
                    <a:pt x="20321" y="26731"/>
                    <a:pt x="19428" y="20610"/>
                    <a:pt x="18650" y="17413"/>
                  </a:cubicBezTo>
                  <a:cubicBezTo>
                    <a:pt x="18535" y="16909"/>
                    <a:pt x="18391" y="16405"/>
                    <a:pt x="18204" y="15916"/>
                  </a:cubicBezTo>
                  <a:cubicBezTo>
                    <a:pt x="18938" y="11077"/>
                    <a:pt x="19399" y="7059"/>
                    <a:pt x="19457" y="4553"/>
                  </a:cubicBezTo>
                  <a:cubicBezTo>
                    <a:pt x="19500" y="3127"/>
                    <a:pt x="19399" y="2191"/>
                    <a:pt x="19154" y="1874"/>
                  </a:cubicBezTo>
                  <a:cubicBezTo>
                    <a:pt x="18722" y="1313"/>
                    <a:pt x="18016" y="938"/>
                    <a:pt x="16922" y="636"/>
                  </a:cubicBezTo>
                  <a:cubicBezTo>
                    <a:pt x="16692" y="564"/>
                    <a:pt x="16461" y="506"/>
                    <a:pt x="16216" y="449"/>
                  </a:cubicBezTo>
                  <a:cubicBezTo>
                    <a:pt x="16015" y="405"/>
                    <a:pt x="15799" y="362"/>
                    <a:pt x="15568" y="319"/>
                  </a:cubicBezTo>
                  <a:cubicBezTo>
                    <a:pt x="15280" y="276"/>
                    <a:pt x="14963" y="218"/>
                    <a:pt x="14618" y="161"/>
                  </a:cubicBezTo>
                  <a:cubicBezTo>
                    <a:pt x="13867" y="57"/>
                    <a:pt x="13116" y="0"/>
                    <a:pt x="12355" y="0"/>
                  </a:cubicBezTo>
                  <a:close/>
                </a:path>
              </a:pathLst>
            </a:custGeom>
            <a:solidFill>
              <a:srgbClr val="62C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3"/>
            <p:cNvSpPr/>
            <p:nvPr/>
          </p:nvSpPr>
          <p:spPr>
            <a:xfrm flipH="1">
              <a:off x="1633694" y="2050361"/>
              <a:ext cx="345379" cy="254926"/>
            </a:xfrm>
            <a:custGeom>
              <a:rect b="b" l="l" r="r" t="t"/>
              <a:pathLst>
                <a:path extrusionOk="0" h="6857" w="9290">
                  <a:moveTo>
                    <a:pt x="5571" y="0"/>
                  </a:moveTo>
                  <a:cubicBezTo>
                    <a:pt x="3350" y="0"/>
                    <a:pt x="1052" y="246"/>
                    <a:pt x="1052" y="246"/>
                  </a:cubicBezTo>
                  <a:cubicBezTo>
                    <a:pt x="764" y="275"/>
                    <a:pt x="476" y="318"/>
                    <a:pt x="188" y="390"/>
                  </a:cubicBezTo>
                  <a:cubicBezTo>
                    <a:pt x="1" y="448"/>
                    <a:pt x="1513" y="5315"/>
                    <a:pt x="2809" y="6856"/>
                  </a:cubicBezTo>
                  <a:cubicBezTo>
                    <a:pt x="5805" y="3414"/>
                    <a:pt x="9290" y="361"/>
                    <a:pt x="9059" y="318"/>
                  </a:cubicBezTo>
                  <a:cubicBezTo>
                    <a:pt x="8771" y="275"/>
                    <a:pt x="8454" y="217"/>
                    <a:pt x="8109" y="160"/>
                  </a:cubicBezTo>
                  <a:cubicBezTo>
                    <a:pt x="7386" y="42"/>
                    <a:pt x="6485" y="0"/>
                    <a:pt x="5571"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3"/>
            <p:cNvSpPr/>
            <p:nvPr/>
          </p:nvSpPr>
          <p:spPr>
            <a:xfrm flipH="1">
              <a:off x="1658306" y="2319154"/>
              <a:ext cx="152093" cy="174139"/>
            </a:xfrm>
            <a:custGeom>
              <a:rect b="b" l="l" r="r" t="t"/>
              <a:pathLst>
                <a:path extrusionOk="0" h="4684" w="4091">
                  <a:moveTo>
                    <a:pt x="0" y="1"/>
                  </a:moveTo>
                  <a:lnTo>
                    <a:pt x="0" y="3270"/>
                  </a:lnTo>
                  <a:cubicBezTo>
                    <a:pt x="0" y="3270"/>
                    <a:pt x="87" y="4220"/>
                    <a:pt x="1368" y="4580"/>
                  </a:cubicBezTo>
                  <a:cubicBezTo>
                    <a:pt x="1620" y="4652"/>
                    <a:pt x="1870" y="4684"/>
                    <a:pt x="2108" y="4684"/>
                  </a:cubicBezTo>
                  <a:cubicBezTo>
                    <a:pt x="3069" y="4684"/>
                    <a:pt x="3857" y="4169"/>
                    <a:pt x="3961" y="3673"/>
                  </a:cubicBezTo>
                  <a:cubicBezTo>
                    <a:pt x="4090" y="2996"/>
                    <a:pt x="4004" y="145"/>
                    <a:pt x="4004" y="87"/>
                  </a:cubicBezTo>
                  <a:lnTo>
                    <a:pt x="0" y="1"/>
                  </a:ln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3"/>
            <p:cNvSpPr/>
            <p:nvPr/>
          </p:nvSpPr>
          <p:spPr>
            <a:xfrm flipH="1">
              <a:off x="1677601" y="1683084"/>
              <a:ext cx="335713" cy="560079"/>
            </a:xfrm>
            <a:custGeom>
              <a:rect b="b" l="l" r="r" t="t"/>
              <a:pathLst>
                <a:path extrusionOk="0" h="15065" w="9030">
                  <a:moveTo>
                    <a:pt x="1066" y="1"/>
                  </a:moveTo>
                  <a:cubicBezTo>
                    <a:pt x="778" y="318"/>
                    <a:pt x="591" y="865"/>
                    <a:pt x="562" y="1931"/>
                  </a:cubicBezTo>
                  <a:cubicBezTo>
                    <a:pt x="648" y="3616"/>
                    <a:pt x="792" y="3961"/>
                    <a:pt x="591" y="4408"/>
                  </a:cubicBezTo>
                  <a:cubicBezTo>
                    <a:pt x="389" y="4825"/>
                    <a:pt x="0" y="4797"/>
                    <a:pt x="29" y="4998"/>
                  </a:cubicBezTo>
                  <a:cubicBezTo>
                    <a:pt x="43" y="5200"/>
                    <a:pt x="691" y="5272"/>
                    <a:pt x="691" y="5848"/>
                  </a:cubicBezTo>
                  <a:cubicBezTo>
                    <a:pt x="706" y="6453"/>
                    <a:pt x="691" y="7360"/>
                    <a:pt x="907" y="7533"/>
                  </a:cubicBezTo>
                  <a:cubicBezTo>
                    <a:pt x="1113" y="7710"/>
                    <a:pt x="1470" y="7803"/>
                    <a:pt x="1931" y="7803"/>
                  </a:cubicBezTo>
                  <a:cubicBezTo>
                    <a:pt x="2181" y="7803"/>
                    <a:pt x="2461" y="7776"/>
                    <a:pt x="2765" y="7720"/>
                  </a:cubicBezTo>
                  <a:cubicBezTo>
                    <a:pt x="2866" y="7706"/>
                    <a:pt x="2952" y="7691"/>
                    <a:pt x="3024" y="7691"/>
                  </a:cubicBezTo>
                  <a:cubicBezTo>
                    <a:pt x="3077" y="7686"/>
                    <a:pt x="3125" y="7684"/>
                    <a:pt x="3170" y="7684"/>
                  </a:cubicBezTo>
                  <a:cubicBezTo>
                    <a:pt x="3653" y="7684"/>
                    <a:pt x="3702" y="7954"/>
                    <a:pt x="3716" y="8152"/>
                  </a:cubicBezTo>
                  <a:cubicBezTo>
                    <a:pt x="3759" y="8671"/>
                    <a:pt x="3586" y="9189"/>
                    <a:pt x="3240" y="9578"/>
                  </a:cubicBezTo>
                  <a:cubicBezTo>
                    <a:pt x="2924" y="9938"/>
                    <a:pt x="2016" y="10082"/>
                    <a:pt x="2016" y="10082"/>
                  </a:cubicBezTo>
                  <a:cubicBezTo>
                    <a:pt x="2016" y="10082"/>
                    <a:pt x="3039" y="14834"/>
                    <a:pt x="3989" y="15065"/>
                  </a:cubicBezTo>
                  <a:cubicBezTo>
                    <a:pt x="4781" y="14474"/>
                    <a:pt x="7518" y="11508"/>
                    <a:pt x="9030" y="10039"/>
                  </a:cubicBezTo>
                  <a:cubicBezTo>
                    <a:pt x="8065" y="9722"/>
                    <a:pt x="7100" y="9203"/>
                    <a:pt x="6783" y="8267"/>
                  </a:cubicBezTo>
                  <a:cubicBezTo>
                    <a:pt x="6466" y="7331"/>
                    <a:pt x="6740" y="4998"/>
                    <a:pt x="6740" y="4998"/>
                  </a:cubicBezTo>
                  <a:lnTo>
                    <a:pt x="6740" y="4998"/>
                  </a:lnTo>
                  <a:cubicBezTo>
                    <a:pt x="6740" y="4998"/>
                    <a:pt x="6817" y="5037"/>
                    <a:pt x="6955" y="5037"/>
                  </a:cubicBezTo>
                  <a:cubicBezTo>
                    <a:pt x="7070" y="5037"/>
                    <a:pt x="7227" y="5010"/>
                    <a:pt x="7417" y="4912"/>
                  </a:cubicBezTo>
                  <a:cubicBezTo>
                    <a:pt x="7849" y="4681"/>
                    <a:pt x="8223" y="2651"/>
                    <a:pt x="7518" y="2478"/>
                  </a:cubicBezTo>
                  <a:cubicBezTo>
                    <a:pt x="7436" y="2459"/>
                    <a:pt x="7359" y="2449"/>
                    <a:pt x="7284" y="2449"/>
                  </a:cubicBezTo>
                  <a:cubicBezTo>
                    <a:pt x="6752" y="2449"/>
                    <a:pt x="6395" y="2935"/>
                    <a:pt x="6193" y="3731"/>
                  </a:cubicBezTo>
                  <a:cubicBezTo>
                    <a:pt x="5530" y="3155"/>
                    <a:pt x="5401" y="2478"/>
                    <a:pt x="4652" y="2363"/>
                  </a:cubicBezTo>
                  <a:cubicBezTo>
                    <a:pt x="3903" y="2248"/>
                    <a:pt x="2204" y="2046"/>
                    <a:pt x="1512" y="1095"/>
                  </a:cubicBezTo>
                  <a:cubicBezTo>
                    <a:pt x="1282" y="764"/>
                    <a:pt x="1138" y="390"/>
                    <a:pt x="1066" y="1"/>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3"/>
            <p:cNvSpPr/>
            <p:nvPr/>
          </p:nvSpPr>
          <p:spPr>
            <a:xfrm flipH="1">
              <a:off x="1677601" y="1846405"/>
              <a:ext cx="260763" cy="396758"/>
            </a:xfrm>
            <a:custGeom>
              <a:rect b="b" l="l" r="r" t="t"/>
              <a:pathLst>
                <a:path extrusionOk="0" h="10672" w="7014">
                  <a:moveTo>
                    <a:pt x="4292" y="0"/>
                  </a:moveTo>
                  <a:cubicBezTo>
                    <a:pt x="4234" y="303"/>
                    <a:pt x="4177" y="490"/>
                    <a:pt x="4148" y="634"/>
                  </a:cubicBezTo>
                  <a:cubicBezTo>
                    <a:pt x="3500" y="2665"/>
                    <a:pt x="1685" y="3169"/>
                    <a:pt x="1008" y="3298"/>
                  </a:cubicBezTo>
                  <a:cubicBezTo>
                    <a:pt x="1061" y="3293"/>
                    <a:pt x="1109" y="3291"/>
                    <a:pt x="1154" y="3291"/>
                  </a:cubicBezTo>
                  <a:cubicBezTo>
                    <a:pt x="1637" y="3291"/>
                    <a:pt x="1686" y="3561"/>
                    <a:pt x="1700" y="3759"/>
                  </a:cubicBezTo>
                  <a:cubicBezTo>
                    <a:pt x="1743" y="4278"/>
                    <a:pt x="1570" y="4796"/>
                    <a:pt x="1224" y="5185"/>
                  </a:cubicBezTo>
                  <a:cubicBezTo>
                    <a:pt x="908" y="5545"/>
                    <a:pt x="0" y="5689"/>
                    <a:pt x="0" y="5689"/>
                  </a:cubicBezTo>
                  <a:cubicBezTo>
                    <a:pt x="0" y="5689"/>
                    <a:pt x="1023" y="10441"/>
                    <a:pt x="1973" y="10672"/>
                  </a:cubicBezTo>
                  <a:cubicBezTo>
                    <a:pt x="2765" y="10081"/>
                    <a:pt x="5502" y="7115"/>
                    <a:pt x="7014" y="5646"/>
                  </a:cubicBezTo>
                  <a:cubicBezTo>
                    <a:pt x="6049" y="5329"/>
                    <a:pt x="5084" y="4810"/>
                    <a:pt x="4767" y="3874"/>
                  </a:cubicBezTo>
                  <a:cubicBezTo>
                    <a:pt x="4450" y="2938"/>
                    <a:pt x="4724" y="605"/>
                    <a:pt x="4724" y="605"/>
                  </a:cubicBezTo>
                  <a:cubicBezTo>
                    <a:pt x="4724" y="605"/>
                    <a:pt x="4378" y="519"/>
                    <a:pt x="4292"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3"/>
            <p:cNvSpPr/>
            <p:nvPr/>
          </p:nvSpPr>
          <p:spPr>
            <a:xfrm flipH="1">
              <a:off x="1734334" y="1790490"/>
              <a:ext cx="36471" cy="59707"/>
            </a:xfrm>
            <a:custGeom>
              <a:rect b="b" l="l" r="r" t="t"/>
              <a:pathLst>
                <a:path extrusionOk="0" h="1606" w="981">
                  <a:moveTo>
                    <a:pt x="786" y="1"/>
                  </a:moveTo>
                  <a:cubicBezTo>
                    <a:pt x="709" y="1"/>
                    <a:pt x="610" y="29"/>
                    <a:pt x="491" y="122"/>
                  </a:cubicBezTo>
                  <a:cubicBezTo>
                    <a:pt x="59" y="424"/>
                    <a:pt x="1" y="1605"/>
                    <a:pt x="447" y="1605"/>
                  </a:cubicBezTo>
                  <a:cubicBezTo>
                    <a:pt x="879" y="1605"/>
                    <a:pt x="908" y="871"/>
                    <a:pt x="606" y="799"/>
                  </a:cubicBezTo>
                  <a:cubicBezTo>
                    <a:pt x="548" y="784"/>
                    <a:pt x="476" y="770"/>
                    <a:pt x="404" y="755"/>
                  </a:cubicBezTo>
                  <a:cubicBezTo>
                    <a:pt x="404" y="755"/>
                    <a:pt x="476" y="79"/>
                    <a:pt x="980" y="79"/>
                  </a:cubicBezTo>
                  <a:cubicBezTo>
                    <a:pt x="980" y="79"/>
                    <a:pt x="913" y="1"/>
                    <a:pt x="786"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3"/>
            <p:cNvSpPr/>
            <p:nvPr/>
          </p:nvSpPr>
          <p:spPr>
            <a:xfrm flipH="1">
              <a:off x="2416466" y="1943290"/>
              <a:ext cx="492044" cy="734627"/>
            </a:xfrm>
            <a:custGeom>
              <a:rect b="b" l="l" r="r" t="t"/>
              <a:pathLst>
                <a:path extrusionOk="0" h="19760" w="13235">
                  <a:moveTo>
                    <a:pt x="0" y="1"/>
                  </a:moveTo>
                  <a:lnTo>
                    <a:pt x="576" y="1988"/>
                  </a:lnTo>
                  <a:cubicBezTo>
                    <a:pt x="2088" y="7101"/>
                    <a:pt x="2751" y="12444"/>
                    <a:pt x="2535" y="17772"/>
                  </a:cubicBezTo>
                  <a:lnTo>
                    <a:pt x="13235" y="19760"/>
                  </a:lnTo>
                  <a:lnTo>
                    <a:pt x="12904" y="332"/>
                  </a:lnTo>
                  <a:lnTo>
                    <a:pt x="0"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3"/>
            <p:cNvSpPr/>
            <p:nvPr/>
          </p:nvSpPr>
          <p:spPr>
            <a:xfrm flipH="1">
              <a:off x="2465689" y="2009168"/>
              <a:ext cx="368950" cy="574504"/>
            </a:xfrm>
            <a:custGeom>
              <a:rect b="b" l="l" r="r" t="t"/>
              <a:pathLst>
                <a:path extrusionOk="0" h="15453" w="9924">
                  <a:moveTo>
                    <a:pt x="1" y="0"/>
                  </a:moveTo>
                  <a:lnTo>
                    <a:pt x="1" y="0"/>
                  </a:lnTo>
                  <a:cubicBezTo>
                    <a:pt x="2089" y="4076"/>
                    <a:pt x="2204" y="14560"/>
                    <a:pt x="2204" y="14560"/>
                  </a:cubicBezTo>
                  <a:lnTo>
                    <a:pt x="9923" y="15453"/>
                  </a:lnTo>
                  <a:lnTo>
                    <a:pt x="9592" y="332"/>
                  </a:lnTo>
                  <a:lnTo>
                    <a:pt x="1" y="0"/>
                  </a:ln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3"/>
            <p:cNvSpPr/>
            <p:nvPr/>
          </p:nvSpPr>
          <p:spPr>
            <a:xfrm flipH="1">
              <a:off x="2758574" y="2220113"/>
              <a:ext cx="124768" cy="152614"/>
            </a:xfrm>
            <a:custGeom>
              <a:rect b="b" l="l" r="r" t="t"/>
              <a:pathLst>
                <a:path extrusionOk="0" h="4105" w="3356">
                  <a:moveTo>
                    <a:pt x="302" y="0"/>
                  </a:moveTo>
                  <a:cubicBezTo>
                    <a:pt x="259" y="0"/>
                    <a:pt x="245" y="0"/>
                    <a:pt x="245" y="15"/>
                  </a:cubicBezTo>
                  <a:cubicBezTo>
                    <a:pt x="0" y="346"/>
                    <a:pt x="418" y="1210"/>
                    <a:pt x="418" y="1210"/>
                  </a:cubicBezTo>
                  <a:cubicBezTo>
                    <a:pt x="418" y="1210"/>
                    <a:pt x="259" y="1700"/>
                    <a:pt x="202" y="1930"/>
                  </a:cubicBezTo>
                  <a:cubicBezTo>
                    <a:pt x="158" y="2161"/>
                    <a:pt x="547" y="2362"/>
                    <a:pt x="547" y="2362"/>
                  </a:cubicBezTo>
                  <a:cubicBezTo>
                    <a:pt x="533" y="2578"/>
                    <a:pt x="533" y="2794"/>
                    <a:pt x="576" y="3010"/>
                  </a:cubicBezTo>
                  <a:cubicBezTo>
                    <a:pt x="619" y="3126"/>
                    <a:pt x="1008" y="3212"/>
                    <a:pt x="1008" y="3212"/>
                  </a:cubicBezTo>
                  <a:lnTo>
                    <a:pt x="1023" y="3514"/>
                  </a:lnTo>
                  <a:lnTo>
                    <a:pt x="1066" y="3975"/>
                  </a:lnTo>
                  <a:cubicBezTo>
                    <a:pt x="1282" y="4047"/>
                    <a:pt x="1527" y="4090"/>
                    <a:pt x="1757" y="4105"/>
                  </a:cubicBezTo>
                  <a:cubicBezTo>
                    <a:pt x="2016" y="4090"/>
                    <a:pt x="3125" y="3975"/>
                    <a:pt x="3269" y="3817"/>
                  </a:cubicBezTo>
                  <a:cubicBezTo>
                    <a:pt x="3341" y="3702"/>
                    <a:pt x="3356" y="3572"/>
                    <a:pt x="3312" y="3457"/>
                  </a:cubicBezTo>
                  <a:cubicBezTo>
                    <a:pt x="3284" y="3327"/>
                    <a:pt x="3226" y="3212"/>
                    <a:pt x="3140" y="3111"/>
                  </a:cubicBezTo>
                  <a:cubicBezTo>
                    <a:pt x="3124" y="3102"/>
                    <a:pt x="3096" y="3099"/>
                    <a:pt x="3060" y="3099"/>
                  </a:cubicBezTo>
                  <a:cubicBezTo>
                    <a:pt x="2859" y="3099"/>
                    <a:pt x="2396" y="3214"/>
                    <a:pt x="2347" y="3226"/>
                  </a:cubicBezTo>
                  <a:lnTo>
                    <a:pt x="2333" y="3226"/>
                  </a:lnTo>
                  <a:cubicBezTo>
                    <a:pt x="2333" y="3226"/>
                    <a:pt x="2506" y="3068"/>
                    <a:pt x="2650" y="2938"/>
                  </a:cubicBezTo>
                  <a:cubicBezTo>
                    <a:pt x="2751" y="2809"/>
                    <a:pt x="2780" y="2636"/>
                    <a:pt x="2751" y="2477"/>
                  </a:cubicBezTo>
                  <a:cubicBezTo>
                    <a:pt x="2751" y="2405"/>
                    <a:pt x="2736" y="2333"/>
                    <a:pt x="2736" y="2261"/>
                  </a:cubicBezTo>
                  <a:cubicBezTo>
                    <a:pt x="2852" y="2161"/>
                    <a:pt x="2650" y="1340"/>
                    <a:pt x="2650" y="1340"/>
                  </a:cubicBezTo>
                  <a:cubicBezTo>
                    <a:pt x="2794" y="1311"/>
                    <a:pt x="2952" y="1253"/>
                    <a:pt x="3068" y="1167"/>
                  </a:cubicBezTo>
                  <a:cubicBezTo>
                    <a:pt x="3096" y="1138"/>
                    <a:pt x="3111" y="1124"/>
                    <a:pt x="3140" y="1095"/>
                  </a:cubicBezTo>
                  <a:cubicBezTo>
                    <a:pt x="3240" y="850"/>
                    <a:pt x="3183" y="562"/>
                    <a:pt x="2981" y="389"/>
                  </a:cubicBezTo>
                  <a:cubicBezTo>
                    <a:pt x="2794" y="274"/>
                    <a:pt x="677" y="0"/>
                    <a:pt x="302" y="0"/>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3"/>
            <p:cNvSpPr/>
            <p:nvPr/>
          </p:nvSpPr>
          <p:spPr>
            <a:xfrm flipH="1">
              <a:off x="2769281" y="2258183"/>
              <a:ext cx="72868" cy="11748"/>
            </a:xfrm>
            <a:custGeom>
              <a:rect b="b" l="l" r="r" t="t"/>
              <a:pathLst>
                <a:path extrusionOk="0" h="316" w="1960">
                  <a:moveTo>
                    <a:pt x="863" y="1"/>
                  </a:moveTo>
                  <a:cubicBezTo>
                    <a:pt x="563" y="1"/>
                    <a:pt x="268" y="70"/>
                    <a:pt x="1" y="186"/>
                  </a:cubicBezTo>
                  <a:lnTo>
                    <a:pt x="1542" y="316"/>
                  </a:lnTo>
                  <a:cubicBezTo>
                    <a:pt x="1686" y="287"/>
                    <a:pt x="1830" y="229"/>
                    <a:pt x="1960" y="143"/>
                  </a:cubicBezTo>
                  <a:cubicBezTo>
                    <a:pt x="1758" y="129"/>
                    <a:pt x="1470" y="28"/>
                    <a:pt x="1081" y="13"/>
                  </a:cubicBezTo>
                  <a:cubicBezTo>
                    <a:pt x="1008" y="5"/>
                    <a:pt x="935" y="1"/>
                    <a:pt x="863"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3"/>
            <p:cNvSpPr/>
            <p:nvPr/>
          </p:nvSpPr>
          <p:spPr>
            <a:xfrm flipH="1">
              <a:off x="2781066" y="2304172"/>
              <a:ext cx="61603" cy="14016"/>
            </a:xfrm>
            <a:custGeom>
              <a:rect b="b" l="l" r="r" t="t"/>
              <a:pathLst>
                <a:path extrusionOk="0" h="377" w="1657">
                  <a:moveTo>
                    <a:pt x="1642" y="0"/>
                  </a:moveTo>
                  <a:cubicBezTo>
                    <a:pt x="1642" y="0"/>
                    <a:pt x="762" y="60"/>
                    <a:pt x="169" y="60"/>
                  </a:cubicBezTo>
                  <a:cubicBezTo>
                    <a:pt x="109" y="60"/>
                    <a:pt x="53" y="59"/>
                    <a:pt x="1" y="58"/>
                  </a:cubicBezTo>
                  <a:lnTo>
                    <a:pt x="1" y="58"/>
                  </a:lnTo>
                  <a:cubicBezTo>
                    <a:pt x="355" y="202"/>
                    <a:pt x="626" y="377"/>
                    <a:pt x="997" y="377"/>
                  </a:cubicBezTo>
                  <a:cubicBezTo>
                    <a:pt x="1184" y="377"/>
                    <a:pt x="1396" y="332"/>
                    <a:pt x="1657" y="216"/>
                  </a:cubicBezTo>
                  <a:cubicBezTo>
                    <a:pt x="1657" y="144"/>
                    <a:pt x="1642" y="72"/>
                    <a:pt x="1642"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3"/>
            <p:cNvSpPr/>
            <p:nvPr/>
          </p:nvSpPr>
          <p:spPr>
            <a:xfrm flipH="1">
              <a:off x="2765005" y="2335289"/>
              <a:ext cx="80861" cy="23533"/>
            </a:xfrm>
            <a:custGeom>
              <a:rect b="b" l="l" r="r" t="t"/>
              <a:pathLst>
                <a:path extrusionOk="0" h="633" w="2175">
                  <a:moveTo>
                    <a:pt x="2052" y="1"/>
                  </a:moveTo>
                  <a:cubicBezTo>
                    <a:pt x="1851" y="1"/>
                    <a:pt x="1388" y="116"/>
                    <a:pt x="1339" y="128"/>
                  </a:cubicBezTo>
                  <a:lnTo>
                    <a:pt x="1325" y="128"/>
                  </a:lnTo>
                  <a:cubicBezTo>
                    <a:pt x="1181" y="200"/>
                    <a:pt x="1037" y="258"/>
                    <a:pt x="879" y="301"/>
                  </a:cubicBezTo>
                  <a:cubicBezTo>
                    <a:pt x="856" y="305"/>
                    <a:pt x="832" y="307"/>
                    <a:pt x="805" y="307"/>
                  </a:cubicBezTo>
                  <a:cubicBezTo>
                    <a:pt x="518" y="307"/>
                    <a:pt x="0" y="114"/>
                    <a:pt x="0" y="114"/>
                  </a:cubicBezTo>
                  <a:lnTo>
                    <a:pt x="0" y="114"/>
                  </a:lnTo>
                  <a:lnTo>
                    <a:pt x="15" y="416"/>
                  </a:lnTo>
                  <a:cubicBezTo>
                    <a:pt x="245" y="503"/>
                    <a:pt x="490" y="575"/>
                    <a:pt x="720" y="632"/>
                  </a:cubicBezTo>
                  <a:cubicBezTo>
                    <a:pt x="722" y="633"/>
                    <a:pt x="724" y="633"/>
                    <a:pt x="726" y="633"/>
                  </a:cubicBezTo>
                  <a:cubicBezTo>
                    <a:pt x="909" y="633"/>
                    <a:pt x="2174" y="42"/>
                    <a:pt x="2132" y="13"/>
                  </a:cubicBezTo>
                  <a:cubicBezTo>
                    <a:pt x="2116" y="4"/>
                    <a:pt x="2088" y="1"/>
                    <a:pt x="2052"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3"/>
            <p:cNvSpPr/>
            <p:nvPr/>
          </p:nvSpPr>
          <p:spPr>
            <a:xfrm flipH="1">
              <a:off x="1628861" y="2189591"/>
              <a:ext cx="871143" cy="609897"/>
            </a:xfrm>
            <a:custGeom>
              <a:rect b="b" l="l" r="r" t="t"/>
              <a:pathLst>
                <a:path extrusionOk="0" h="16405" w="23432">
                  <a:moveTo>
                    <a:pt x="2161" y="1"/>
                  </a:moveTo>
                  <a:cubicBezTo>
                    <a:pt x="2132" y="1"/>
                    <a:pt x="2089" y="1"/>
                    <a:pt x="2060" y="15"/>
                  </a:cubicBezTo>
                  <a:cubicBezTo>
                    <a:pt x="1642" y="217"/>
                    <a:pt x="1873" y="994"/>
                    <a:pt x="1873" y="994"/>
                  </a:cubicBezTo>
                  <a:cubicBezTo>
                    <a:pt x="1845" y="994"/>
                    <a:pt x="943" y="660"/>
                    <a:pt x="698" y="660"/>
                  </a:cubicBezTo>
                  <a:cubicBezTo>
                    <a:pt x="684" y="660"/>
                    <a:pt x="672" y="661"/>
                    <a:pt x="663" y="663"/>
                  </a:cubicBezTo>
                  <a:cubicBezTo>
                    <a:pt x="490" y="692"/>
                    <a:pt x="735" y="1786"/>
                    <a:pt x="735" y="1786"/>
                  </a:cubicBezTo>
                  <a:cubicBezTo>
                    <a:pt x="735" y="1786"/>
                    <a:pt x="0" y="4321"/>
                    <a:pt x="447" y="4695"/>
                  </a:cubicBezTo>
                  <a:cubicBezTo>
                    <a:pt x="908" y="5070"/>
                    <a:pt x="3269" y="5646"/>
                    <a:pt x="3269" y="5646"/>
                  </a:cubicBezTo>
                  <a:lnTo>
                    <a:pt x="3284" y="5617"/>
                  </a:lnTo>
                  <a:cubicBezTo>
                    <a:pt x="4990" y="8026"/>
                    <a:pt x="11152" y="16404"/>
                    <a:pt x="14475" y="16404"/>
                  </a:cubicBezTo>
                  <a:cubicBezTo>
                    <a:pt x="14489" y="16404"/>
                    <a:pt x="14503" y="16404"/>
                    <a:pt x="14517" y="16404"/>
                  </a:cubicBezTo>
                  <a:cubicBezTo>
                    <a:pt x="18391" y="16317"/>
                    <a:pt x="23431" y="9765"/>
                    <a:pt x="23431" y="9765"/>
                  </a:cubicBezTo>
                  <a:lnTo>
                    <a:pt x="19053" y="5401"/>
                  </a:lnTo>
                  <a:lnTo>
                    <a:pt x="15021" y="9765"/>
                  </a:lnTo>
                  <a:lnTo>
                    <a:pt x="4479" y="3068"/>
                  </a:lnTo>
                  <a:cubicBezTo>
                    <a:pt x="4537" y="2838"/>
                    <a:pt x="4594" y="2578"/>
                    <a:pt x="4638" y="2334"/>
                  </a:cubicBezTo>
                  <a:cubicBezTo>
                    <a:pt x="4724" y="1873"/>
                    <a:pt x="4767" y="1455"/>
                    <a:pt x="4666" y="1383"/>
                  </a:cubicBezTo>
                  <a:cubicBezTo>
                    <a:pt x="4422" y="1210"/>
                    <a:pt x="2823" y="649"/>
                    <a:pt x="2823" y="649"/>
                  </a:cubicBezTo>
                  <a:cubicBezTo>
                    <a:pt x="2823" y="649"/>
                    <a:pt x="2477" y="1"/>
                    <a:pt x="2161" y="1"/>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3"/>
            <p:cNvSpPr/>
            <p:nvPr/>
          </p:nvSpPr>
          <p:spPr>
            <a:xfrm flipH="1">
              <a:off x="1407209" y="2121593"/>
              <a:ext cx="493680" cy="593799"/>
            </a:xfrm>
            <a:custGeom>
              <a:rect b="b" l="l" r="r" t="t"/>
              <a:pathLst>
                <a:path extrusionOk="0" h="15972" w="13279">
                  <a:moveTo>
                    <a:pt x="10729" y="1"/>
                  </a:moveTo>
                  <a:cubicBezTo>
                    <a:pt x="10629" y="1"/>
                    <a:pt x="10542" y="15"/>
                    <a:pt x="10456" y="44"/>
                  </a:cubicBezTo>
                  <a:cubicBezTo>
                    <a:pt x="7143" y="1009"/>
                    <a:pt x="0" y="9419"/>
                    <a:pt x="0" y="9419"/>
                  </a:cubicBezTo>
                  <a:lnTo>
                    <a:pt x="6639" y="15972"/>
                  </a:lnTo>
                  <a:cubicBezTo>
                    <a:pt x="6639" y="15972"/>
                    <a:pt x="13278" y="6308"/>
                    <a:pt x="12947" y="3356"/>
                  </a:cubicBezTo>
                  <a:cubicBezTo>
                    <a:pt x="12645" y="764"/>
                    <a:pt x="11464" y="1"/>
                    <a:pt x="10729" y="1"/>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3"/>
            <p:cNvSpPr/>
            <p:nvPr/>
          </p:nvSpPr>
          <p:spPr>
            <a:xfrm flipH="1">
              <a:off x="555398" y="2114083"/>
              <a:ext cx="724441" cy="1034984"/>
            </a:xfrm>
            <a:custGeom>
              <a:rect b="b" l="l" r="r" t="t"/>
              <a:pathLst>
                <a:path extrusionOk="0" h="27839" w="19486">
                  <a:moveTo>
                    <a:pt x="17902" y="1"/>
                  </a:moveTo>
                  <a:cubicBezTo>
                    <a:pt x="16260" y="188"/>
                    <a:pt x="15137" y="1571"/>
                    <a:pt x="14834" y="3428"/>
                  </a:cubicBezTo>
                  <a:cubicBezTo>
                    <a:pt x="14517" y="5272"/>
                    <a:pt x="9592" y="14921"/>
                    <a:pt x="9592" y="14921"/>
                  </a:cubicBezTo>
                  <a:lnTo>
                    <a:pt x="1" y="26110"/>
                  </a:lnTo>
                  <a:lnTo>
                    <a:pt x="3284" y="27839"/>
                  </a:lnTo>
                  <a:cubicBezTo>
                    <a:pt x="3284" y="27839"/>
                    <a:pt x="12775" y="21588"/>
                    <a:pt x="14719" y="18204"/>
                  </a:cubicBezTo>
                  <a:cubicBezTo>
                    <a:pt x="16663" y="14834"/>
                    <a:pt x="19486" y="1"/>
                    <a:pt x="17930" y="1"/>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3"/>
            <p:cNvSpPr/>
            <p:nvPr/>
          </p:nvSpPr>
          <p:spPr>
            <a:xfrm flipH="1">
              <a:off x="1147003" y="3031996"/>
              <a:ext cx="186891" cy="144397"/>
            </a:xfrm>
            <a:custGeom>
              <a:rect b="b" l="l" r="r" t="t"/>
              <a:pathLst>
                <a:path extrusionOk="0" h="3884" w="5027">
                  <a:moveTo>
                    <a:pt x="2337" y="0"/>
                  </a:moveTo>
                  <a:cubicBezTo>
                    <a:pt x="1762" y="0"/>
                    <a:pt x="1241" y="120"/>
                    <a:pt x="1066" y="470"/>
                  </a:cubicBezTo>
                  <a:cubicBezTo>
                    <a:pt x="879" y="844"/>
                    <a:pt x="936" y="2025"/>
                    <a:pt x="504" y="2213"/>
                  </a:cubicBezTo>
                  <a:cubicBezTo>
                    <a:pt x="245" y="2328"/>
                    <a:pt x="0" y="2472"/>
                    <a:pt x="15" y="2573"/>
                  </a:cubicBezTo>
                  <a:cubicBezTo>
                    <a:pt x="29" y="2774"/>
                    <a:pt x="389" y="2904"/>
                    <a:pt x="591" y="2947"/>
                  </a:cubicBezTo>
                  <a:cubicBezTo>
                    <a:pt x="618" y="2952"/>
                    <a:pt x="649" y="2955"/>
                    <a:pt x="683" y="2955"/>
                  </a:cubicBezTo>
                  <a:cubicBezTo>
                    <a:pt x="1021" y="2955"/>
                    <a:pt x="1628" y="2717"/>
                    <a:pt x="1628" y="2717"/>
                  </a:cubicBezTo>
                  <a:cubicBezTo>
                    <a:pt x="1628" y="2717"/>
                    <a:pt x="2161" y="3710"/>
                    <a:pt x="2348" y="3725"/>
                  </a:cubicBezTo>
                  <a:cubicBezTo>
                    <a:pt x="2477" y="3725"/>
                    <a:pt x="2621" y="3696"/>
                    <a:pt x="2751" y="3653"/>
                  </a:cubicBezTo>
                  <a:lnTo>
                    <a:pt x="3457" y="3523"/>
                  </a:lnTo>
                  <a:lnTo>
                    <a:pt x="3730" y="3883"/>
                  </a:lnTo>
                  <a:cubicBezTo>
                    <a:pt x="3730" y="3883"/>
                    <a:pt x="4364" y="2861"/>
                    <a:pt x="4580" y="2501"/>
                  </a:cubicBezTo>
                  <a:cubicBezTo>
                    <a:pt x="4609" y="2443"/>
                    <a:pt x="4638" y="2385"/>
                    <a:pt x="4666" y="2328"/>
                  </a:cubicBezTo>
                  <a:cubicBezTo>
                    <a:pt x="5026" y="1665"/>
                    <a:pt x="4839" y="844"/>
                    <a:pt x="4249" y="398"/>
                  </a:cubicBezTo>
                  <a:cubicBezTo>
                    <a:pt x="4031" y="231"/>
                    <a:pt x="3133" y="0"/>
                    <a:pt x="2337"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3"/>
            <p:cNvSpPr/>
            <p:nvPr/>
          </p:nvSpPr>
          <p:spPr>
            <a:xfrm flipH="1">
              <a:off x="500226" y="4761679"/>
              <a:ext cx="530634" cy="205629"/>
            </a:xfrm>
            <a:custGeom>
              <a:rect b="b" l="l" r="r" t="t"/>
              <a:pathLst>
                <a:path extrusionOk="0" h="5531" w="14273">
                  <a:moveTo>
                    <a:pt x="8540" y="0"/>
                  </a:moveTo>
                  <a:lnTo>
                    <a:pt x="8540" y="0"/>
                  </a:lnTo>
                  <a:cubicBezTo>
                    <a:pt x="8540" y="0"/>
                    <a:pt x="8656" y="1397"/>
                    <a:pt x="5919" y="2564"/>
                  </a:cubicBezTo>
                  <a:cubicBezTo>
                    <a:pt x="4998" y="2938"/>
                    <a:pt x="4033" y="3226"/>
                    <a:pt x="3054" y="3413"/>
                  </a:cubicBezTo>
                  <a:cubicBezTo>
                    <a:pt x="764" y="3889"/>
                    <a:pt x="0" y="5530"/>
                    <a:pt x="0" y="5530"/>
                  </a:cubicBezTo>
                  <a:lnTo>
                    <a:pt x="14243" y="5530"/>
                  </a:lnTo>
                  <a:lnTo>
                    <a:pt x="14258" y="3039"/>
                  </a:lnTo>
                  <a:lnTo>
                    <a:pt x="14272" y="418"/>
                  </a:lnTo>
                  <a:lnTo>
                    <a:pt x="8540" y="0"/>
                  </a:ln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3"/>
            <p:cNvSpPr/>
            <p:nvPr/>
          </p:nvSpPr>
          <p:spPr>
            <a:xfrm flipH="1">
              <a:off x="500784" y="4856444"/>
              <a:ext cx="530077" cy="110863"/>
            </a:xfrm>
            <a:custGeom>
              <a:rect b="b" l="l" r="r" t="t"/>
              <a:pathLst>
                <a:path extrusionOk="0" h="2982" w="14258">
                  <a:moveTo>
                    <a:pt x="5919" y="0"/>
                  </a:moveTo>
                  <a:cubicBezTo>
                    <a:pt x="4998" y="389"/>
                    <a:pt x="4033" y="677"/>
                    <a:pt x="3054" y="864"/>
                  </a:cubicBezTo>
                  <a:cubicBezTo>
                    <a:pt x="764" y="1340"/>
                    <a:pt x="0" y="2981"/>
                    <a:pt x="0" y="2981"/>
                  </a:cubicBezTo>
                  <a:lnTo>
                    <a:pt x="14243" y="2981"/>
                  </a:lnTo>
                  <a:lnTo>
                    <a:pt x="14258" y="490"/>
                  </a:lnTo>
                  <a:lnTo>
                    <a:pt x="14258" y="490"/>
                  </a:lnTo>
                  <a:cubicBezTo>
                    <a:pt x="12962" y="850"/>
                    <a:pt x="10989" y="1685"/>
                    <a:pt x="7604" y="1959"/>
                  </a:cubicBezTo>
                  <a:cubicBezTo>
                    <a:pt x="7230" y="1268"/>
                    <a:pt x="6567" y="576"/>
                    <a:pt x="5919"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3"/>
            <p:cNvSpPr/>
            <p:nvPr/>
          </p:nvSpPr>
          <p:spPr>
            <a:xfrm flipH="1">
              <a:off x="392635" y="2912396"/>
              <a:ext cx="413897" cy="1923192"/>
            </a:xfrm>
            <a:custGeom>
              <a:rect b="b" l="l" r="r" t="t"/>
              <a:pathLst>
                <a:path extrusionOk="0" h="51730" w="11133">
                  <a:moveTo>
                    <a:pt x="4494" y="0"/>
                  </a:moveTo>
                  <a:cubicBezTo>
                    <a:pt x="2679" y="0"/>
                    <a:pt x="994" y="764"/>
                    <a:pt x="447" y="2578"/>
                  </a:cubicBezTo>
                  <a:cubicBezTo>
                    <a:pt x="231" y="3284"/>
                    <a:pt x="101" y="4983"/>
                    <a:pt x="44" y="7345"/>
                  </a:cubicBezTo>
                  <a:cubicBezTo>
                    <a:pt x="44" y="7719"/>
                    <a:pt x="29" y="8108"/>
                    <a:pt x="29" y="8511"/>
                  </a:cubicBezTo>
                  <a:cubicBezTo>
                    <a:pt x="15" y="9332"/>
                    <a:pt x="15" y="10211"/>
                    <a:pt x="15" y="11132"/>
                  </a:cubicBezTo>
                  <a:cubicBezTo>
                    <a:pt x="1" y="24986"/>
                    <a:pt x="1253" y="50102"/>
                    <a:pt x="1253" y="50102"/>
                  </a:cubicBezTo>
                  <a:lnTo>
                    <a:pt x="8829" y="51730"/>
                  </a:lnTo>
                  <a:cubicBezTo>
                    <a:pt x="8829" y="51730"/>
                    <a:pt x="10182" y="22077"/>
                    <a:pt x="10730" y="11132"/>
                  </a:cubicBezTo>
                  <a:cubicBezTo>
                    <a:pt x="10787" y="10067"/>
                    <a:pt x="10830" y="9188"/>
                    <a:pt x="10859" y="8511"/>
                  </a:cubicBezTo>
                  <a:cubicBezTo>
                    <a:pt x="10888" y="7964"/>
                    <a:pt x="10917" y="7561"/>
                    <a:pt x="10931" y="7345"/>
                  </a:cubicBezTo>
                  <a:cubicBezTo>
                    <a:pt x="10931" y="7331"/>
                    <a:pt x="10931" y="7316"/>
                    <a:pt x="10931" y="7302"/>
                  </a:cubicBezTo>
                  <a:cubicBezTo>
                    <a:pt x="11133" y="4349"/>
                    <a:pt x="10355" y="3313"/>
                    <a:pt x="9433" y="2132"/>
                  </a:cubicBezTo>
                  <a:cubicBezTo>
                    <a:pt x="8411" y="821"/>
                    <a:pt x="6380" y="0"/>
                    <a:pt x="4494"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3"/>
            <p:cNvSpPr/>
            <p:nvPr/>
          </p:nvSpPr>
          <p:spPr>
            <a:xfrm flipH="1">
              <a:off x="392635" y="2912359"/>
              <a:ext cx="413377" cy="413934"/>
            </a:xfrm>
            <a:custGeom>
              <a:rect b="b" l="l" r="r" t="t"/>
              <a:pathLst>
                <a:path extrusionOk="0" h="11134" w="11119">
                  <a:moveTo>
                    <a:pt x="4484" y="0"/>
                  </a:moveTo>
                  <a:cubicBezTo>
                    <a:pt x="2667" y="0"/>
                    <a:pt x="977" y="762"/>
                    <a:pt x="433" y="2579"/>
                  </a:cubicBezTo>
                  <a:cubicBezTo>
                    <a:pt x="217" y="3285"/>
                    <a:pt x="102" y="4984"/>
                    <a:pt x="30" y="7332"/>
                  </a:cubicBezTo>
                  <a:cubicBezTo>
                    <a:pt x="30" y="7720"/>
                    <a:pt x="15" y="8109"/>
                    <a:pt x="15" y="8512"/>
                  </a:cubicBezTo>
                  <a:cubicBezTo>
                    <a:pt x="1" y="9333"/>
                    <a:pt x="1" y="10212"/>
                    <a:pt x="1" y="11133"/>
                  </a:cubicBezTo>
                  <a:lnTo>
                    <a:pt x="10716" y="11133"/>
                  </a:lnTo>
                  <a:cubicBezTo>
                    <a:pt x="10773" y="10068"/>
                    <a:pt x="10816" y="9175"/>
                    <a:pt x="10845" y="8512"/>
                  </a:cubicBezTo>
                  <a:cubicBezTo>
                    <a:pt x="10874" y="7965"/>
                    <a:pt x="10903" y="7562"/>
                    <a:pt x="10917" y="7332"/>
                  </a:cubicBezTo>
                  <a:cubicBezTo>
                    <a:pt x="10917" y="7332"/>
                    <a:pt x="10917" y="7317"/>
                    <a:pt x="10917" y="7303"/>
                  </a:cubicBezTo>
                  <a:cubicBezTo>
                    <a:pt x="11119" y="4350"/>
                    <a:pt x="10341" y="3314"/>
                    <a:pt x="9419" y="2133"/>
                  </a:cubicBezTo>
                  <a:cubicBezTo>
                    <a:pt x="8393" y="820"/>
                    <a:pt x="6370" y="0"/>
                    <a:pt x="4484"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3"/>
            <p:cNvSpPr/>
            <p:nvPr/>
          </p:nvSpPr>
          <p:spPr>
            <a:xfrm flipH="1">
              <a:off x="-132051" y="4578580"/>
              <a:ext cx="445684" cy="424939"/>
            </a:xfrm>
            <a:custGeom>
              <a:rect b="b" l="l" r="r" t="t"/>
              <a:pathLst>
                <a:path extrusionOk="0" h="11430" w="11988">
                  <a:moveTo>
                    <a:pt x="9439" y="0"/>
                  </a:moveTo>
                  <a:lnTo>
                    <a:pt x="4370" y="2707"/>
                  </a:lnTo>
                  <a:cubicBezTo>
                    <a:pt x="4370" y="2707"/>
                    <a:pt x="5176" y="3845"/>
                    <a:pt x="3448" y="6308"/>
                  </a:cubicBezTo>
                  <a:cubicBezTo>
                    <a:pt x="2858" y="7114"/>
                    <a:pt x="2195" y="7878"/>
                    <a:pt x="1461" y="8569"/>
                  </a:cubicBezTo>
                  <a:cubicBezTo>
                    <a:pt x="856" y="9130"/>
                    <a:pt x="395" y="9850"/>
                    <a:pt x="136" y="10643"/>
                  </a:cubicBezTo>
                  <a:cubicBezTo>
                    <a:pt x="1" y="11058"/>
                    <a:pt x="331" y="11430"/>
                    <a:pt x="708" y="11430"/>
                  </a:cubicBezTo>
                  <a:cubicBezTo>
                    <a:pt x="814" y="11430"/>
                    <a:pt x="924" y="11400"/>
                    <a:pt x="1029" y="11334"/>
                  </a:cubicBezTo>
                  <a:lnTo>
                    <a:pt x="11988" y="4436"/>
                  </a:lnTo>
                  <a:lnTo>
                    <a:pt x="10750" y="2275"/>
                  </a:lnTo>
                  <a:lnTo>
                    <a:pt x="9439" y="0"/>
                  </a:ln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3"/>
            <p:cNvSpPr/>
            <p:nvPr/>
          </p:nvSpPr>
          <p:spPr>
            <a:xfrm flipH="1">
              <a:off x="-132051" y="4663159"/>
              <a:ext cx="445684" cy="340360"/>
            </a:xfrm>
            <a:custGeom>
              <a:rect b="b" l="l" r="r" t="t"/>
              <a:pathLst>
                <a:path extrusionOk="0" h="9155" w="11988">
                  <a:moveTo>
                    <a:pt x="10750" y="0"/>
                  </a:moveTo>
                  <a:cubicBezTo>
                    <a:pt x="9828" y="1009"/>
                    <a:pt x="8575" y="2780"/>
                    <a:pt x="5867" y="4825"/>
                  </a:cubicBezTo>
                  <a:cubicBezTo>
                    <a:pt x="5205" y="4422"/>
                    <a:pt x="4283" y="4177"/>
                    <a:pt x="3448" y="4033"/>
                  </a:cubicBezTo>
                  <a:cubicBezTo>
                    <a:pt x="2858" y="4839"/>
                    <a:pt x="2195" y="5603"/>
                    <a:pt x="1461" y="6294"/>
                  </a:cubicBezTo>
                  <a:cubicBezTo>
                    <a:pt x="856" y="6855"/>
                    <a:pt x="395" y="7575"/>
                    <a:pt x="136" y="8368"/>
                  </a:cubicBezTo>
                  <a:cubicBezTo>
                    <a:pt x="1" y="8783"/>
                    <a:pt x="331" y="9155"/>
                    <a:pt x="708" y="9155"/>
                  </a:cubicBezTo>
                  <a:cubicBezTo>
                    <a:pt x="814" y="9155"/>
                    <a:pt x="924" y="9125"/>
                    <a:pt x="1029" y="9059"/>
                  </a:cubicBezTo>
                  <a:lnTo>
                    <a:pt x="11988" y="2161"/>
                  </a:lnTo>
                  <a:lnTo>
                    <a:pt x="10750" y="0"/>
                  </a:ln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3"/>
            <p:cNvSpPr/>
            <p:nvPr/>
          </p:nvSpPr>
          <p:spPr>
            <a:xfrm flipH="1">
              <a:off x="-86026" y="3008760"/>
              <a:ext cx="691241" cy="1695108"/>
            </a:xfrm>
            <a:custGeom>
              <a:rect b="b" l="l" r="r" t="t"/>
              <a:pathLst>
                <a:path extrusionOk="0" h="45595" w="18593">
                  <a:moveTo>
                    <a:pt x="2766" y="1"/>
                  </a:moveTo>
                  <a:cubicBezTo>
                    <a:pt x="2766" y="1"/>
                    <a:pt x="2463" y="1988"/>
                    <a:pt x="2074" y="4825"/>
                  </a:cubicBezTo>
                  <a:cubicBezTo>
                    <a:pt x="1988" y="5516"/>
                    <a:pt x="1887" y="6251"/>
                    <a:pt x="1772" y="7028"/>
                  </a:cubicBezTo>
                  <a:cubicBezTo>
                    <a:pt x="1714" y="7518"/>
                    <a:pt x="1642" y="8022"/>
                    <a:pt x="1585" y="8540"/>
                  </a:cubicBezTo>
                  <a:cubicBezTo>
                    <a:pt x="807" y="14503"/>
                    <a:pt x="0" y="21718"/>
                    <a:pt x="360" y="23518"/>
                  </a:cubicBezTo>
                  <a:cubicBezTo>
                    <a:pt x="879" y="26124"/>
                    <a:pt x="11262" y="45595"/>
                    <a:pt x="11262" y="45595"/>
                  </a:cubicBezTo>
                  <a:lnTo>
                    <a:pt x="18593" y="44500"/>
                  </a:lnTo>
                  <a:lnTo>
                    <a:pt x="10139" y="23331"/>
                  </a:lnTo>
                  <a:lnTo>
                    <a:pt x="11968" y="8540"/>
                  </a:lnTo>
                  <a:lnTo>
                    <a:pt x="12141" y="7158"/>
                  </a:lnTo>
                  <a:lnTo>
                    <a:pt x="12746" y="2305"/>
                  </a:lnTo>
                  <a:lnTo>
                    <a:pt x="2766" y="1"/>
                  </a:lnTo>
                  <a:close/>
                </a:path>
              </a:pathLst>
            </a:custGeom>
            <a:solidFill>
              <a:srgbClr val="62C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3"/>
            <p:cNvSpPr/>
            <p:nvPr/>
          </p:nvSpPr>
          <p:spPr>
            <a:xfrm flipH="1">
              <a:off x="131351" y="3008760"/>
              <a:ext cx="414975" cy="317533"/>
            </a:xfrm>
            <a:custGeom>
              <a:rect b="b" l="l" r="r" t="t"/>
              <a:pathLst>
                <a:path extrusionOk="0" h="8541" w="11162">
                  <a:moveTo>
                    <a:pt x="1182" y="1"/>
                  </a:moveTo>
                  <a:cubicBezTo>
                    <a:pt x="1182" y="1"/>
                    <a:pt x="879" y="1988"/>
                    <a:pt x="490" y="4825"/>
                  </a:cubicBezTo>
                  <a:cubicBezTo>
                    <a:pt x="404" y="5516"/>
                    <a:pt x="303" y="6251"/>
                    <a:pt x="188" y="7028"/>
                  </a:cubicBezTo>
                  <a:cubicBezTo>
                    <a:pt x="130" y="7518"/>
                    <a:pt x="58" y="8022"/>
                    <a:pt x="1" y="8540"/>
                  </a:cubicBezTo>
                  <a:lnTo>
                    <a:pt x="10384" y="8540"/>
                  </a:lnTo>
                  <a:lnTo>
                    <a:pt x="10557" y="7158"/>
                  </a:lnTo>
                  <a:lnTo>
                    <a:pt x="11162" y="2305"/>
                  </a:lnTo>
                  <a:lnTo>
                    <a:pt x="1182" y="1"/>
                  </a:ln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3"/>
            <p:cNvSpPr/>
            <p:nvPr/>
          </p:nvSpPr>
          <p:spPr>
            <a:xfrm flipH="1">
              <a:off x="236303" y="1648286"/>
              <a:ext cx="488326" cy="442933"/>
            </a:xfrm>
            <a:custGeom>
              <a:rect b="b" l="l" r="r" t="t"/>
              <a:pathLst>
                <a:path extrusionOk="0" h="11914" w="13135">
                  <a:moveTo>
                    <a:pt x="6784" y="1"/>
                  </a:moveTo>
                  <a:cubicBezTo>
                    <a:pt x="6366" y="1"/>
                    <a:pt x="5978" y="203"/>
                    <a:pt x="5718" y="534"/>
                  </a:cubicBezTo>
                  <a:cubicBezTo>
                    <a:pt x="5417" y="198"/>
                    <a:pt x="4994" y="11"/>
                    <a:pt x="4555" y="11"/>
                  </a:cubicBezTo>
                  <a:cubicBezTo>
                    <a:pt x="4449" y="11"/>
                    <a:pt x="4342" y="22"/>
                    <a:pt x="4235" y="44"/>
                  </a:cubicBezTo>
                  <a:cubicBezTo>
                    <a:pt x="3688" y="159"/>
                    <a:pt x="3256" y="548"/>
                    <a:pt x="3083" y="1067"/>
                  </a:cubicBezTo>
                  <a:cubicBezTo>
                    <a:pt x="2881" y="943"/>
                    <a:pt x="2652" y="881"/>
                    <a:pt x="2424" y="881"/>
                  </a:cubicBezTo>
                  <a:cubicBezTo>
                    <a:pt x="2148" y="881"/>
                    <a:pt x="1871" y="972"/>
                    <a:pt x="1643" y="1153"/>
                  </a:cubicBezTo>
                  <a:cubicBezTo>
                    <a:pt x="1254" y="1499"/>
                    <a:pt x="1139" y="2060"/>
                    <a:pt x="1355" y="2536"/>
                  </a:cubicBezTo>
                  <a:cubicBezTo>
                    <a:pt x="1293" y="2501"/>
                    <a:pt x="1229" y="2487"/>
                    <a:pt x="1164" y="2487"/>
                  </a:cubicBezTo>
                  <a:cubicBezTo>
                    <a:pt x="956" y="2487"/>
                    <a:pt x="738" y="2638"/>
                    <a:pt x="563" y="2780"/>
                  </a:cubicBezTo>
                  <a:cubicBezTo>
                    <a:pt x="332" y="2968"/>
                    <a:pt x="188" y="3241"/>
                    <a:pt x="159" y="3529"/>
                  </a:cubicBezTo>
                  <a:cubicBezTo>
                    <a:pt x="73" y="3947"/>
                    <a:pt x="203" y="4451"/>
                    <a:pt x="577" y="4667"/>
                  </a:cubicBezTo>
                  <a:cubicBezTo>
                    <a:pt x="203" y="4753"/>
                    <a:pt x="1" y="5185"/>
                    <a:pt x="15" y="5560"/>
                  </a:cubicBezTo>
                  <a:cubicBezTo>
                    <a:pt x="30" y="5949"/>
                    <a:pt x="303" y="6265"/>
                    <a:pt x="678" y="6352"/>
                  </a:cubicBezTo>
                  <a:cubicBezTo>
                    <a:pt x="664" y="6349"/>
                    <a:pt x="651" y="6348"/>
                    <a:pt x="638" y="6348"/>
                  </a:cubicBezTo>
                  <a:cubicBezTo>
                    <a:pt x="437" y="6348"/>
                    <a:pt x="258" y="6640"/>
                    <a:pt x="231" y="6856"/>
                  </a:cubicBezTo>
                  <a:cubicBezTo>
                    <a:pt x="217" y="7086"/>
                    <a:pt x="318" y="7317"/>
                    <a:pt x="505" y="7461"/>
                  </a:cubicBezTo>
                  <a:cubicBezTo>
                    <a:pt x="692" y="7605"/>
                    <a:pt x="908" y="7706"/>
                    <a:pt x="1124" y="7778"/>
                  </a:cubicBezTo>
                  <a:cubicBezTo>
                    <a:pt x="865" y="8224"/>
                    <a:pt x="1139" y="8843"/>
                    <a:pt x="1571" y="9131"/>
                  </a:cubicBezTo>
                  <a:cubicBezTo>
                    <a:pt x="1756" y="9244"/>
                    <a:pt x="1962" y="9306"/>
                    <a:pt x="2175" y="9306"/>
                  </a:cubicBezTo>
                  <a:cubicBezTo>
                    <a:pt x="2261" y="9306"/>
                    <a:pt x="2348" y="9296"/>
                    <a:pt x="2435" y="9275"/>
                  </a:cubicBezTo>
                  <a:lnTo>
                    <a:pt x="2435" y="9275"/>
                  </a:lnTo>
                  <a:cubicBezTo>
                    <a:pt x="2262" y="9563"/>
                    <a:pt x="2262" y="9923"/>
                    <a:pt x="2435" y="10226"/>
                  </a:cubicBezTo>
                  <a:cubicBezTo>
                    <a:pt x="2590" y="10441"/>
                    <a:pt x="2835" y="10557"/>
                    <a:pt x="3087" y="10557"/>
                  </a:cubicBezTo>
                  <a:cubicBezTo>
                    <a:pt x="3139" y="10557"/>
                    <a:pt x="3190" y="10552"/>
                    <a:pt x="3241" y="10543"/>
                  </a:cubicBezTo>
                  <a:cubicBezTo>
                    <a:pt x="3256" y="10931"/>
                    <a:pt x="3702" y="11335"/>
                    <a:pt x="4077" y="11435"/>
                  </a:cubicBezTo>
                  <a:cubicBezTo>
                    <a:pt x="4147" y="11451"/>
                    <a:pt x="4218" y="11459"/>
                    <a:pt x="4287" y="11459"/>
                  </a:cubicBezTo>
                  <a:cubicBezTo>
                    <a:pt x="4601" y="11459"/>
                    <a:pt x="4893" y="11303"/>
                    <a:pt x="5070" y="11032"/>
                  </a:cubicBezTo>
                  <a:cubicBezTo>
                    <a:pt x="5257" y="11234"/>
                    <a:pt x="5445" y="11421"/>
                    <a:pt x="5675" y="11594"/>
                  </a:cubicBezTo>
                  <a:cubicBezTo>
                    <a:pt x="5820" y="11683"/>
                    <a:pt x="5991" y="11738"/>
                    <a:pt x="6161" y="11738"/>
                  </a:cubicBezTo>
                  <a:cubicBezTo>
                    <a:pt x="6211" y="11738"/>
                    <a:pt x="6260" y="11733"/>
                    <a:pt x="6309" y="11724"/>
                  </a:cubicBezTo>
                  <a:cubicBezTo>
                    <a:pt x="6539" y="11680"/>
                    <a:pt x="6712" y="11507"/>
                    <a:pt x="6755" y="11277"/>
                  </a:cubicBezTo>
                  <a:cubicBezTo>
                    <a:pt x="6928" y="11580"/>
                    <a:pt x="7216" y="11810"/>
                    <a:pt x="7562" y="11896"/>
                  </a:cubicBezTo>
                  <a:cubicBezTo>
                    <a:pt x="7626" y="11908"/>
                    <a:pt x="7690" y="11914"/>
                    <a:pt x="7755" y="11914"/>
                  </a:cubicBezTo>
                  <a:cubicBezTo>
                    <a:pt x="8009" y="11914"/>
                    <a:pt x="8262" y="11824"/>
                    <a:pt x="8469" y="11652"/>
                  </a:cubicBezTo>
                  <a:cubicBezTo>
                    <a:pt x="8587" y="11769"/>
                    <a:pt x="8766" y="11823"/>
                    <a:pt x="8953" y="11823"/>
                  </a:cubicBezTo>
                  <a:cubicBezTo>
                    <a:pt x="9199" y="11823"/>
                    <a:pt x="9459" y="11729"/>
                    <a:pt x="9607" y="11565"/>
                  </a:cubicBezTo>
                  <a:cubicBezTo>
                    <a:pt x="9851" y="11277"/>
                    <a:pt x="9837" y="10744"/>
                    <a:pt x="9535" y="10514"/>
                  </a:cubicBezTo>
                  <a:lnTo>
                    <a:pt x="9535" y="10514"/>
                  </a:lnTo>
                  <a:cubicBezTo>
                    <a:pt x="9751" y="10629"/>
                    <a:pt x="9981" y="10701"/>
                    <a:pt x="10226" y="10701"/>
                  </a:cubicBezTo>
                  <a:cubicBezTo>
                    <a:pt x="10238" y="10702"/>
                    <a:pt x="10251" y="10702"/>
                    <a:pt x="10263" y="10702"/>
                  </a:cubicBezTo>
                  <a:cubicBezTo>
                    <a:pt x="10494" y="10702"/>
                    <a:pt x="10708" y="10575"/>
                    <a:pt x="10831" y="10370"/>
                  </a:cubicBezTo>
                  <a:cubicBezTo>
                    <a:pt x="10946" y="10154"/>
                    <a:pt x="10874" y="9880"/>
                    <a:pt x="10672" y="9751"/>
                  </a:cubicBezTo>
                  <a:cubicBezTo>
                    <a:pt x="10845" y="9751"/>
                    <a:pt x="11107" y="9799"/>
                    <a:pt x="11318" y="9799"/>
                  </a:cubicBezTo>
                  <a:cubicBezTo>
                    <a:pt x="11389" y="9799"/>
                    <a:pt x="11454" y="9794"/>
                    <a:pt x="11508" y="9779"/>
                  </a:cubicBezTo>
                  <a:cubicBezTo>
                    <a:pt x="11738" y="9736"/>
                    <a:pt x="11940" y="9592"/>
                    <a:pt x="12069" y="9391"/>
                  </a:cubicBezTo>
                  <a:cubicBezTo>
                    <a:pt x="12170" y="9189"/>
                    <a:pt x="12170" y="8930"/>
                    <a:pt x="12040" y="8742"/>
                  </a:cubicBezTo>
                  <a:lnTo>
                    <a:pt x="12040" y="8742"/>
                  </a:lnTo>
                  <a:cubicBezTo>
                    <a:pt x="12047" y="8743"/>
                    <a:pt x="12054" y="8743"/>
                    <a:pt x="12061" y="8743"/>
                  </a:cubicBezTo>
                  <a:cubicBezTo>
                    <a:pt x="12385" y="8743"/>
                    <a:pt x="12704" y="8405"/>
                    <a:pt x="12775" y="8080"/>
                  </a:cubicBezTo>
                  <a:cubicBezTo>
                    <a:pt x="12818" y="7734"/>
                    <a:pt x="12616" y="7403"/>
                    <a:pt x="12285" y="7288"/>
                  </a:cubicBezTo>
                  <a:cubicBezTo>
                    <a:pt x="12688" y="7245"/>
                    <a:pt x="13020" y="6942"/>
                    <a:pt x="13092" y="6539"/>
                  </a:cubicBezTo>
                  <a:cubicBezTo>
                    <a:pt x="13135" y="6150"/>
                    <a:pt x="12890" y="5776"/>
                    <a:pt x="12516" y="5646"/>
                  </a:cubicBezTo>
                  <a:cubicBezTo>
                    <a:pt x="12833" y="5416"/>
                    <a:pt x="12890" y="4883"/>
                    <a:pt x="12761" y="4508"/>
                  </a:cubicBezTo>
                  <a:cubicBezTo>
                    <a:pt x="12624" y="4154"/>
                    <a:pt x="12294" y="3916"/>
                    <a:pt x="11917" y="3916"/>
                  </a:cubicBezTo>
                  <a:cubicBezTo>
                    <a:pt x="11896" y="3916"/>
                    <a:pt x="11875" y="3916"/>
                    <a:pt x="11853" y="3918"/>
                  </a:cubicBezTo>
                  <a:cubicBezTo>
                    <a:pt x="12040" y="3472"/>
                    <a:pt x="11796" y="2766"/>
                    <a:pt x="11436" y="2464"/>
                  </a:cubicBezTo>
                  <a:cubicBezTo>
                    <a:pt x="11222" y="2289"/>
                    <a:pt x="10964" y="2202"/>
                    <a:pt x="10706" y="2202"/>
                  </a:cubicBezTo>
                  <a:cubicBezTo>
                    <a:pt x="10495" y="2202"/>
                    <a:pt x="10284" y="2260"/>
                    <a:pt x="10096" y="2377"/>
                  </a:cubicBezTo>
                  <a:cubicBezTo>
                    <a:pt x="10211" y="1830"/>
                    <a:pt x="9995" y="1254"/>
                    <a:pt x="9563" y="894"/>
                  </a:cubicBezTo>
                  <a:cubicBezTo>
                    <a:pt x="9310" y="720"/>
                    <a:pt x="9017" y="632"/>
                    <a:pt x="8724" y="632"/>
                  </a:cubicBezTo>
                  <a:cubicBezTo>
                    <a:pt x="8484" y="632"/>
                    <a:pt x="8243" y="691"/>
                    <a:pt x="8022" y="807"/>
                  </a:cubicBezTo>
                  <a:cubicBezTo>
                    <a:pt x="7806" y="375"/>
                    <a:pt x="7389" y="73"/>
                    <a:pt x="6914"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3"/>
            <p:cNvSpPr/>
            <p:nvPr/>
          </p:nvSpPr>
          <p:spPr>
            <a:xfrm flipH="1">
              <a:off x="86924" y="2097948"/>
              <a:ext cx="767269" cy="1113764"/>
            </a:xfrm>
            <a:custGeom>
              <a:rect b="b" l="l" r="r" t="t"/>
              <a:pathLst>
                <a:path extrusionOk="0" h="29958" w="20638">
                  <a:moveTo>
                    <a:pt x="12225" y="1"/>
                  </a:moveTo>
                  <a:cubicBezTo>
                    <a:pt x="12140" y="1"/>
                    <a:pt x="12054" y="1"/>
                    <a:pt x="11968" y="3"/>
                  </a:cubicBezTo>
                  <a:cubicBezTo>
                    <a:pt x="9736" y="3"/>
                    <a:pt x="7432" y="248"/>
                    <a:pt x="7432" y="248"/>
                  </a:cubicBezTo>
                  <a:cubicBezTo>
                    <a:pt x="7144" y="277"/>
                    <a:pt x="6856" y="320"/>
                    <a:pt x="6568" y="406"/>
                  </a:cubicBezTo>
                  <a:cubicBezTo>
                    <a:pt x="6525" y="406"/>
                    <a:pt x="6496" y="421"/>
                    <a:pt x="6453" y="435"/>
                  </a:cubicBezTo>
                  <a:cubicBezTo>
                    <a:pt x="5833" y="608"/>
                    <a:pt x="5085" y="953"/>
                    <a:pt x="4710" y="1601"/>
                  </a:cubicBezTo>
                  <a:cubicBezTo>
                    <a:pt x="4422" y="2120"/>
                    <a:pt x="4235" y="4266"/>
                    <a:pt x="4120" y="6685"/>
                  </a:cubicBezTo>
                  <a:cubicBezTo>
                    <a:pt x="4048" y="7837"/>
                    <a:pt x="4552" y="13915"/>
                    <a:pt x="4552" y="14447"/>
                  </a:cubicBezTo>
                  <a:cubicBezTo>
                    <a:pt x="4364" y="15340"/>
                    <a:pt x="663" y="26343"/>
                    <a:pt x="1" y="29958"/>
                  </a:cubicBezTo>
                  <a:lnTo>
                    <a:pt x="20638" y="29958"/>
                  </a:lnTo>
                  <a:cubicBezTo>
                    <a:pt x="20638" y="29958"/>
                    <a:pt x="18146" y="19099"/>
                    <a:pt x="17671" y="16176"/>
                  </a:cubicBezTo>
                  <a:cubicBezTo>
                    <a:pt x="18420" y="11337"/>
                    <a:pt x="19270" y="7060"/>
                    <a:pt x="19327" y="4554"/>
                  </a:cubicBezTo>
                  <a:cubicBezTo>
                    <a:pt x="19371" y="3128"/>
                    <a:pt x="19270" y="2192"/>
                    <a:pt x="19025" y="1875"/>
                  </a:cubicBezTo>
                  <a:cubicBezTo>
                    <a:pt x="18449" y="1126"/>
                    <a:pt x="17383" y="694"/>
                    <a:pt x="15540" y="349"/>
                  </a:cubicBezTo>
                  <a:cubicBezTo>
                    <a:pt x="15511" y="334"/>
                    <a:pt x="15482" y="334"/>
                    <a:pt x="15439" y="320"/>
                  </a:cubicBezTo>
                  <a:cubicBezTo>
                    <a:pt x="15151" y="277"/>
                    <a:pt x="14834" y="219"/>
                    <a:pt x="14489" y="161"/>
                  </a:cubicBezTo>
                  <a:cubicBezTo>
                    <a:pt x="13738" y="58"/>
                    <a:pt x="12987" y="1"/>
                    <a:pt x="12225" y="1"/>
                  </a:cubicBezTo>
                  <a:close/>
                </a:path>
              </a:pathLst>
            </a:custGeom>
            <a:solidFill>
              <a:srgbClr val="62C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3"/>
            <p:cNvSpPr/>
            <p:nvPr/>
          </p:nvSpPr>
          <p:spPr>
            <a:xfrm flipH="1">
              <a:off x="276455" y="2098023"/>
              <a:ext cx="337869" cy="227080"/>
            </a:xfrm>
            <a:custGeom>
              <a:rect b="b" l="l" r="r" t="t"/>
              <a:pathLst>
                <a:path extrusionOk="0" h="6108" w="9088">
                  <a:moveTo>
                    <a:pt x="5498" y="0"/>
                  </a:moveTo>
                  <a:cubicBezTo>
                    <a:pt x="3278" y="0"/>
                    <a:pt x="980" y="246"/>
                    <a:pt x="980" y="246"/>
                  </a:cubicBezTo>
                  <a:cubicBezTo>
                    <a:pt x="692" y="275"/>
                    <a:pt x="404" y="318"/>
                    <a:pt x="116" y="404"/>
                  </a:cubicBezTo>
                  <a:cubicBezTo>
                    <a:pt x="73" y="404"/>
                    <a:pt x="44" y="419"/>
                    <a:pt x="1" y="433"/>
                  </a:cubicBezTo>
                  <a:cubicBezTo>
                    <a:pt x="505" y="2219"/>
                    <a:pt x="1902" y="5877"/>
                    <a:pt x="2751" y="6107"/>
                  </a:cubicBezTo>
                  <a:cubicBezTo>
                    <a:pt x="4566" y="5445"/>
                    <a:pt x="7475" y="2320"/>
                    <a:pt x="9088" y="347"/>
                  </a:cubicBezTo>
                  <a:cubicBezTo>
                    <a:pt x="9059" y="332"/>
                    <a:pt x="9016" y="332"/>
                    <a:pt x="8987" y="318"/>
                  </a:cubicBezTo>
                  <a:cubicBezTo>
                    <a:pt x="8699" y="275"/>
                    <a:pt x="8382" y="217"/>
                    <a:pt x="8037" y="159"/>
                  </a:cubicBezTo>
                  <a:cubicBezTo>
                    <a:pt x="7314" y="42"/>
                    <a:pt x="6413" y="0"/>
                    <a:pt x="5498"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3"/>
            <p:cNvSpPr/>
            <p:nvPr/>
          </p:nvSpPr>
          <p:spPr>
            <a:xfrm flipH="1">
              <a:off x="296271" y="2386631"/>
              <a:ext cx="152056" cy="174660"/>
            </a:xfrm>
            <a:custGeom>
              <a:rect b="b" l="l" r="r" t="t"/>
              <a:pathLst>
                <a:path extrusionOk="0" h="4698" w="4090">
                  <a:moveTo>
                    <a:pt x="0" y="0"/>
                  </a:moveTo>
                  <a:lnTo>
                    <a:pt x="0" y="3269"/>
                  </a:lnTo>
                  <a:cubicBezTo>
                    <a:pt x="0" y="3269"/>
                    <a:pt x="86" y="4234"/>
                    <a:pt x="1368" y="4594"/>
                  </a:cubicBezTo>
                  <a:cubicBezTo>
                    <a:pt x="1620" y="4666"/>
                    <a:pt x="1869" y="4698"/>
                    <a:pt x="2108" y="4698"/>
                  </a:cubicBezTo>
                  <a:cubicBezTo>
                    <a:pt x="3069" y="4698"/>
                    <a:pt x="3857" y="4183"/>
                    <a:pt x="3960" y="3687"/>
                  </a:cubicBezTo>
                  <a:cubicBezTo>
                    <a:pt x="4090" y="2996"/>
                    <a:pt x="4004" y="159"/>
                    <a:pt x="4004" y="87"/>
                  </a:cubicBezTo>
                  <a:lnTo>
                    <a:pt x="0" y="0"/>
                  </a:ln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3"/>
            <p:cNvSpPr/>
            <p:nvPr/>
          </p:nvSpPr>
          <p:spPr>
            <a:xfrm flipH="1">
              <a:off x="315529" y="1776809"/>
              <a:ext cx="335750" cy="514016"/>
            </a:xfrm>
            <a:custGeom>
              <a:rect b="b" l="l" r="r" t="t"/>
              <a:pathLst>
                <a:path extrusionOk="0" h="13826" w="9031">
                  <a:moveTo>
                    <a:pt x="1038" y="0"/>
                  </a:moveTo>
                  <a:lnTo>
                    <a:pt x="1038" y="0"/>
                  </a:lnTo>
                  <a:cubicBezTo>
                    <a:pt x="692" y="418"/>
                    <a:pt x="519" y="951"/>
                    <a:pt x="563" y="1498"/>
                  </a:cubicBezTo>
                  <a:cubicBezTo>
                    <a:pt x="649" y="2290"/>
                    <a:pt x="793" y="2722"/>
                    <a:pt x="591" y="3168"/>
                  </a:cubicBezTo>
                  <a:cubicBezTo>
                    <a:pt x="390" y="3586"/>
                    <a:pt x="1" y="3557"/>
                    <a:pt x="30" y="3759"/>
                  </a:cubicBezTo>
                  <a:cubicBezTo>
                    <a:pt x="44" y="3961"/>
                    <a:pt x="692" y="4033"/>
                    <a:pt x="692" y="4609"/>
                  </a:cubicBezTo>
                  <a:cubicBezTo>
                    <a:pt x="707" y="5213"/>
                    <a:pt x="692" y="6121"/>
                    <a:pt x="908" y="6308"/>
                  </a:cubicBezTo>
                  <a:cubicBezTo>
                    <a:pt x="1112" y="6475"/>
                    <a:pt x="1466" y="6564"/>
                    <a:pt x="1923" y="6564"/>
                  </a:cubicBezTo>
                  <a:cubicBezTo>
                    <a:pt x="2175" y="6564"/>
                    <a:pt x="2459" y="6537"/>
                    <a:pt x="2766" y="6481"/>
                  </a:cubicBezTo>
                  <a:cubicBezTo>
                    <a:pt x="2867" y="6466"/>
                    <a:pt x="2939" y="6452"/>
                    <a:pt x="3025" y="6452"/>
                  </a:cubicBezTo>
                  <a:cubicBezTo>
                    <a:pt x="3077" y="6447"/>
                    <a:pt x="3126" y="6445"/>
                    <a:pt x="3170" y="6445"/>
                  </a:cubicBezTo>
                  <a:cubicBezTo>
                    <a:pt x="3654" y="6445"/>
                    <a:pt x="3703" y="6715"/>
                    <a:pt x="3716" y="6913"/>
                  </a:cubicBezTo>
                  <a:cubicBezTo>
                    <a:pt x="3760" y="7431"/>
                    <a:pt x="3587" y="7950"/>
                    <a:pt x="3241" y="8353"/>
                  </a:cubicBezTo>
                  <a:cubicBezTo>
                    <a:pt x="2924" y="8699"/>
                    <a:pt x="1974" y="8886"/>
                    <a:pt x="1974" y="8886"/>
                  </a:cubicBezTo>
                  <a:cubicBezTo>
                    <a:pt x="1974" y="8886"/>
                    <a:pt x="3040" y="13595"/>
                    <a:pt x="3990" y="13825"/>
                  </a:cubicBezTo>
                  <a:cubicBezTo>
                    <a:pt x="4782" y="13235"/>
                    <a:pt x="7518" y="10268"/>
                    <a:pt x="9031" y="8799"/>
                  </a:cubicBezTo>
                  <a:cubicBezTo>
                    <a:pt x="8066" y="8483"/>
                    <a:pt x="7101" y="7964"/>
                    <a:pt x="6784" y="7028"/>
                  </a:cubicBezTo>
                  <a:cubicBezTo>
                    <a:pt x="6467" y="6092"/>
                    <a:pt x="6741" y="3759"/>
                    <a:pt x="6741" y="3759"/>
                  </a:cubicBezTo>
                  <a:lnTo>
                    <a:pt x="6741" y="3759"/>
                  </a:lnTo>
                  <a:cubicBezTo>
                    <a:pt x="6741" y="3759"/>
                    <a:pt x="6814" y="3797"/>
                    <a:pt x="6950" y="3797"/>
                  </a:cubicBezTo>
                  <a:cubicBezTo>
                    <a:pt x="7064" y="3797"/>
                    <a:pt x="7221" y="3771"/>
                    <a:pt x="7418" y="3673"/>
                  </a:cubicBezTo>
                  <a:cubicBezTo>
                    <a:pt x="7850" y="3442"/>
                    <a:pt x="8224" y="1412"/>
                    <a:pt x="7518" y="1239"/>
                  </a:cubicBezTo>
                  <a:cubicBezTo>
                    <a:pt x="7444" y="1221"/>
                    <a:pt x="7373" y="1213"/>
                    <a:pt x="7305" y="1213"/>
                  </a:cubicBezTo>
                  <a:cubicBezTo>
                    <a:pt x="6923" y="1213"/>
                    <a:pt x="6634" y="1472"/>
                    <a:pt x="6438" y="1815"/>
                  </a:cubicBezTo>
                  <a:cubicBezTo>
                    <a:pt x="6352" y="1988"/>
                    <a:pt x="6294" y="2448"/>
                    <a:pt x="6093" y="2506"/>
                  </a:cubicBezTo>
                  <a:cubicBezTo>
                    <a:pt x="6076" y="2510"/>
                    <a:pt x="6060" y="2512"/>
                    <a:pt x="6044" y="2512"/>
                  </a:cubicBezTo>
                  <a:cubicBezTo>
                    <a:pt x="5831" y="2512"/>
                    <a:pt x="5629" y="2177"/>
                    <a:pt x="5589" y="2016"/>
                  </a:cubicBezTo>
                  <a:cubicBezTo>
                    <a:pt x="5531" y="1743"/>
                    <a:pt x="5661" y="1469"/>
                    <a:pt x="5905" y="1325"/>
                  </a:cubicBezTo>
                  <a:lnTo>
                    <a:pt x="5905" y="1325"/>
                  </a:lnTo>
                  <a:cubicBezTo>
                    <a:pt x="5823" y="1359"/>
                    <a:pt x="5739" y="1374"/>
                    <a:pt x="5658" y="1374"/>
                  </a:cubicBezTo>
                  <a:cubicBezTo>
                    <a:pt x="5287" y="1374"/>
                    <a:pt x="4968" y="1050"/>
                    <a:pt x="5027" y="648"/>
                  </a:cubicBezTo>
                  <a:lnTo>
                    <a:pt x="5027" y="648"/>
                  </a:lnTo>
                  <a:cubicBezTo>
                    <a:pt x="4943" y="1070"/>
                    <a:pt x="4587" y="1304"/>
                    <a:pt x="4228" y="1304"/>
                  </a:cubicBezTo>
                  <a:cubicBezTo>
                    <a:pt x="3974" y="1304"/>
                    <a:pt x="3719" y="1187"/>
                    <a:pt x="3558" y="936"/>
                  </a:cubicBezTo>
                  <a:cubicBezTo>
                    <a:pt x="3531" y="1313"/>
                    <a:pt x="3216" y="1589"/>
                    <a:pt x="2846" y="1589"/>
                  </a:cubicBezTo>
                  <a:cubicBezTo>
                    <a:pt x="2820" y="1589"/>
                    <a:pt x="2793" y="1587"/>
                    <a:pt x="2766" y="1584"/>
                  </a:cubicBezTo>
                  <a:cubicBezTo>
                    <a:pt x="2377" y="1527"/>
                    <a:pt x="2104" y="1138"/>
                    <a:pt x="2190" y="749"/>
                  </a:cubicBezTo>
                  <a:lnTo>
                    <a:pt x="2190" y="749"/>
                  </a:lnTo>
                  <a:cubicBezTo>
                    <a:pt x="2059" y="896"/>
                    <a:pt x="1877" y="974"/>
                    <a:pt x="1694" y="974"/>
                  </a:cubicBezTo>
                  <a:cubicBezTo>
                    <a:pt x="1555" y="974"/>
                    <a:pt x="1415" y="929"/>
                    <a:pt x="1297" y="835"/>
                  </a:cubicBezTo>
                  <a:cubicBezTo>
                    <a:pt x="1009" y="591"/>
                    <a:pt x="1225" y="187"/>
                    <a:pt x="1038" y="0"/>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3"/>
            <p:cNvSpPr/>
            <p:nvPr/>
          </p:nvSpPr>
          <p:spPr>
            <a:xfrm flipH="1">
              <a:off x="315529" y="1894067"/>
              <a:ext cx="262399" cy="396758"/>
            </a:xfrm>
            <a:custGeom>
              <a:rect b="b" l="l" r="r" t="t"/>
              <a:pathLst>
                <a:path extrusionOk="0" h="10672" w="7058">
                  <a:moveTo>
                    <a:pt x="4336" y="0"/>
                  </a:moveTo>
                  <a:cubicBezTo>
                    <a:pt x="4278" y="302"/>
                    <a:pt x="4220" y="490"/>
                    <a:pt x="4192" y="634"/>
                  </a:cubicBezTo>
                  <a:cubicBezTo>
                    <a:pt x="3544" y="2664"/>
                    <a:pt x="1729" y="3168"/>
                    <a:pt x="1052" y="3298"/>
                  </a:cubicBezTo>
                  <a:cubicBezTo>
                    <a:pt x="1104" y="3293"/>
                    <a:pt x="1153" y="3291"/>
                    <a:pt x="1197" y="3291"/>
                  </a:cubicBezTo>
                  <a:cubicBezTo>
                    <a:pt x="1681" y="3291"/>
                    <a:pt x="1730" y="3561"/>
                    <a:pt x="1743" y="3759"/>
                  </a:cubicBezTo>
                  <a:cubicBezTo>
                    <a:pt x="1787" y="4277"/>
                    <a:pt x="1614" y="4796"/>
                    <a:pt x="1268" y="5185"/>
                  </a:cubicBezTo>
                  <a:cubicBezTo>
                    <a:pt x="951" y="5545"/>
                    <a:pt x="1" y="5732"/>
                    <a:pt x="1" y="5732"/>
                  </a:cubicBezTo>
                  <a:cubicBezTo>
                    <a:pt x="1" y="5732"/>
                    <a:pt x="1067" y="10441"/>
                    <a:pt x="2017" y="10671"/>
                  </a:cubicBezTo>
                  <a:cubicBezTo>
                    <a:pt x="2809" y="10081"/>
                    <a:pt x="5545" y="7114"/>
                    <a:pt x="7058" y="5645"/>
                  </a:cubicBezTo>
                  <a:cubicBezTo>
                    <a:pt x="6093" y="5329"/>
                    <a:pt x="5128" y="4810"/>
                    <a:pt x="4811" y="3874"/>
                  </a:cubicBezTo>
                  <a:cubicBezTo>
                    <a:pt x="4494" y="2938"/>
                    <a:pt x="4768" y="605"/>
                    <a:pt x="4768" y="605"/>
                  </a:cubicBezTo>
                  <a:cubicBezTo>
                    <a:pt x="4768" y="605"/>
                    <a:pt x="4422" y="519"/>
                    <a:pt x="4336"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3"/>
            <p:cNvSpPr/>
            <p:nvPr/>
          </p:nvSpPr>
          <p:spPr>
            <a:xfrm flipH="1">
              <a:off x="372299" y="1838301"/>
              <a:ext cx="36434" cy="59521"/>
            </a:xfrm>
            <a:custGeom>
              <a:rect b="b" l="l" r="r" t="t"/>
              <a:pathLst>
                <a:path extrusionOk="0" h="1601" w="980">
                  <a:moveTo>
                    <a:pt x="773" y="1"/>
                  </a:moveTo>
                  <a:cubicBezTo>
                    <a:pt x="695" y="1"/>
                    <a:pt x="596" y="29"/>
                    <a:pt x="476" y="118"/>
                  </a:cubicBezTo>
                  <a:cubicBezTo>
                    <a:pt x="58" y="420"/>
                    <a:pt x="1" y="1601"/>
                    <a:pt x="447" y="1601"/>
                  </a:cubicBezTo>
                  <a:cubicBezTo>
                    <a:pt x="879" y="1601"/>
                    <a:pt x="908" y="866"/>
                    <a:pt x="606" y="794"/>
                  </a:cubicBezTo>
                  <a:cubicBezTo>
                    <a:pt x="534" y="780"/>
                    <a:pt x="476" y="766"/>
                    <a:pt x="404" y="751"/>
                  </a:cubicBezTo>
                  <a:cubicBezTo>
                    <a:pt x="404" y="751"/>
                    <a:pt x="474" y="89"/>
                    <a:pt x="964" y="89"/>
                  </a:cubicBezTo>
                  <a:cubicBezTo>
                    <a:pt x="969" y="89"/>
                    <a:pt x="975" y="89"/>
                    <a:pt x="980" y="89"/>
                  </a:cubicBezTo>
                  <a:cubicBezTo>
                    <a:pt x="980" y="89"/>
                    <a:pt x="910" y="1"/>
                    <a:pt x="773"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3"/>
            <p:cNvSpPr/>
            <p:nvPr/>
          </p:nvSpPr>
          <p:spPr>
            <a:xfrm flipH="1">
              <a:off x="276455" y="2098580"/>
              <a:ext cx="341066" cy="538665"/>
            </a:xfrm>
            <a:custGeom>
              <a:rect b="b" l="l" r="r" t="t"/>
              <a:pathLst>
                <a:path extrusionOk="0" h="14489" w="9174">
                  <a:moveTo>
                    <a:pt x="864" y="0"/>
                  </a:moveTo>
                  <a:lnTo>
                    <a:pt x="0" y="202"/>
                  </a:lnTo>
                  <a:lnTo>
                    <a:pt x="2549" y="14488"/>
                  </a:lnTo>
                  <a:lnTo>
                    <a:pt x="9174" y="332"/>
                  </a:lnTo>
                  <a:lnTo>
                    <a:pt x="8425" y="72"/>
                  </a:lnTo>
                  <a:lnTo>
                    <a:pt x="2780" y="12544"/>
                  </a:lnTo>
                  <a:lnTo>
                    <a:pt x="864" y="0"/>
                  </a:ln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3"/>
            <p:cNvSpPr/>
            <p:nvPr/>
          </p:nvSpPr>
          <p:spPr>
            <a:xfrm flipH="1">
              <a:off x="466506" y="2600774"/>
              <a:ext cx="104432" cy="125883"/>
            </a:xfrm>
            <a:custGeom>
              <a:rect b="b" l="l" r="r" t="t"/>
              <a:pathLst>
                <a:path extrusionOk="0" h="3386" w="2809">
                  <a:moveTo>
                    <a:pt x="245" y="1"/>
                  </a:moveTo>
                  <a:lnTo>
                    <a:pt x="0" y="3385"/>
                  </a:lnTo>
                  <a:lnTo>
                    <a:pt x="2808" y="3385"/>
                  </a:lnTo>
                  <a:lnTo>
                    <a:pt x="2808" y="1"/>
                  </a:ln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3"/>
            <p:cNvSpPr/>
            <p:nvPr/>
          </p:nvSpPr>
          <p:spPr>
            <a:xfrm flipH="1">
              <a:off x="487400" y="2625423"/>
              <a:ext cx="63202" cy="76065"/>
            </a:xfrm>
            <a:custGeom>
              <a:rect b="b" l="l" r="r" t="t"/>
              <a:pathLst>
                <a:path extrusionOk="0" h="2046" w="1700">
                  <a:moveTo>
                    <a:pt x="159" y="0"/>
                  </a:moveTo>
                  <a:lnTo>
                    <a:pt x="0" y="2045"/>
                  </a:lnTo>
                  <a:lnTo>
                    <a:pt x="1700" y="2045"/>
                  </a:lnTo>
                  <a:lnTo>
                    <a:pt x="17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3"/>
            <p:cNvSpPr/>
            <p:nvPr/>
          </p:nvSpPr>
          <p:spPr>
            <a:xfrm flipH="1">
              <a:off x="2323299" y="3069248"/>
              <a:ext cx="234516" cy="337349"/>
            </a:xfrm>
            <a:custGeom>
              <a:rect b="b" l="l" r="r" t="t"/>
              <a:pathLst>
                <a:path extrusionOk="0" h="9074" w="6308">
                  <a:moveTo>
                    <a:pt x="1411" y="1"/>
                  </a:moveTo>
                  <a:lnTo>
                    <a:pt x="1411" y="1182"/>
                  </a:lnTo>
                  <a:cubicBezTo>
                    <a:pt x="605" y="1283"/>
                    <a:pt x="0" y="1974"/>
                    <a:pt x="0" y="2795"/>
                  </a:cubicBezTo>
                  <a:lnTo>
                    <a:pt x="0" y="7432"/>
                  </a:lnTo>
                  <a:cubicBezTo>
                    <a:pt x="0" y="8339"/>
                    <a:pt x="720" y="9074"/>
                    <a:pt x="1627" y="9074"/>
                  </a:cubicBezTo>
                  <a:lnTo>
                    <a:pt x="4666" y="9074"/>
                  </a:lnTo>
                  <a:cubicBezTo>
                    <a:pt x="5573" y="9074"/>
                    <a:pt x="6308" y="8339"/>
                    <a:pt x="6308" y="7432"/>
                  </a:cubicBezTo>
                  <a:lnTo>
                    <a:pt x="6308" y="2795"/>
                  </a:lnTo>
                  <a:cubicBezTo>
                    <a:pt x="6308" y="1974"/>
                    <a:pt x="5703" y="1283"/>
                    <a:pt x="4882" y="1182"/>
                  </a:cubicBezTo>
                  <a:lnTo>
                    <a:pt x="48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3"/>
            <p:cNvSpPr/>
            <p:nvPr/>
          </p:nvSpPr>
          <p:spPr>
            <a:xfrm flipH="1">
              <a:off x="2376277" y="3069248"/>
              <a:ext cx="129080" cy="43944"/>
            </a:xfrm>
            <a:custGeom>
              <a:rect b="b" l="l" r="r" t="t"/>
              <a:pathLst>
                <a:path extrusionOk="0" h="1182" w="3472">
                  <a:moveTo>
                    <a:pt x="0" y="1"/>
                  </a:moveTo>
                  <a:lnTo>
                    <a:pt x="0" y="1182"/>
                  </a:lnTo>
                  <a:lnTo>
                    <a:pt x="3471" y="1182"/>
                  </a:lnTo>
                  <a:lnTo>
                    <a:pt x="34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3"/>
            <p:cNvSpPr/>
            <p:nvPr/>
          </p:nvSpPr>
          <p:spPr>
            <a:xfrm flipH="1">
              <a:off x="2354343" y="3049990"/>
              <a:ext cx="172429" cy="39668"/>
            </a:xfrm>
            <a:custGeom>
              <a:rect b="b" l="l" r="r" t="t"/>
              <a:pathLst>
                <a:path extrusionOk="0" h="1067" w="4638">
                  <a:moveTo>
                    <a:pt x="404" y="0"/>
                  </a:moveTo>
                  <a:cubicBezTo>
                    <a:pt x="173" y="0"/>
                    <a:pt x="0" y="173"/>
                    <a:pt x="0" y="404"/>
                  </a:cubicBezTo>
                  <a:lnTo>
                    <a:pt x="0" y="663"/>
                  </a:lnTo>
                  <a:cubicBezTo>
                    <a:pt x="0" y="879"/>
                    <a:pt x="173" y="1066"/>
                    <a:pt x="404" y="1066"/>
                  </a:cubicBezTo>
                  <a:lnTo>
                    <a:pt x="4234" y="1066"/>
                  </a:lnTo>
                  <a:cubicBezTo>
                    <a:pt x="4450" y="1066"/>
                    <a:pt x="4638" y="879"/>
                    <a:pt x="4638" y="663"/>
                  </a:cubicBezTo>
                  <a:lnTo>
                    <a:pt x="4638" y="404"/>
                  </a:lnTo>
                  <a:cubicBezTo>
                    <a:pt x="4638" y="173"/>
                    <a:pt x="4450" y="0"/>
                    <a:pt x="4234"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3"/>
            <p:cNvSpPr/>
            <p:nvPr/>
          </p:nvSpPr>
          <p:spPr>
            <a:xfrm flipH="1">
              <a:off x="2378954" y="3179553"/>
              <a:ext cx="123206" cy="156369"/>
            </a:xfrm>
            <a:custGeom>
              <a:rect b="b" l="l" r="r" t="t"/>
              <a:pathLst>
                <a:path extrusionOk="0" h="4206" w="3314">
                  <a:moveTo>
                    <a:pt x="793" y="1"/>
                  </a:moveTo>
                  <a:cubicBezTo>
                    <a:pt x="361" y="1"/>
                    <a:pt x="1" y="361"/>
                    <a:pt x="1" y="793"/>
                  </a:cubicBezTo>
                  <a:lnTo>
                    <a:pt x="1" y="3414"/>
                  </a:lnTo>
                  <a:cubicBezTo>
                    <a:pt x="1" y="3860"/>
                    <a:pt x="361" y="4206"/>
                    <a:pt x="793" y="4206"/>
                  </a:cubicBezTo>
                  <a:lnTo>
                    <a:pt x="2521" y="4206"/>
                  </a:lnTo>
                  <a:cubicBezTo>
                    <a:pt x="2953" y="4206"/>
                    <a:pt x="3313" y="3860"/>
                    <a:pt x="3313" y="3414"/>
                  </a:cubicBezTo>
                  <a:lnTo>
                    <a:pt x="3313" y="793"/>
                  </a:lnTo>
                  <a:cubicBezTo>
                    <a:pt x="3313" y="361"/>
                    <a:pt x="2953" y="1"/>
                    <a:pt x="2521"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3"/>
            <p:cNvSpPr/>
            <p:nvPr/>
          </p:nvSpPr>
          <p:spPr>
            <a:xfrm flipH="1">
              <a:off x="2065213" y="3069248"/>
              <a:ext cx="235073" cy="337349"/>
            </a:xfrm>
            <a:custGeom>
              <a:rect b="b" l="l" r="r" t="t"/>
              <a:pathLst>
                <a:path extrusionOk="0" h="9074" w="6323">
                  <a:moveTo>
                    <a:pt x="1426" y="1"/>
                  </a:moveTo>
                  <a:lnTo>
                    <a:pt x="1426" y="1182"/>
                  </a:lnTo>
                  <a:cubicBezTo>
                    <a:pt x="605" y="1283"/>
                    <a:pt x="0" y="1974"/>
                    <a:pt x="0" y="2795"/>
                  </a:cubicBezTo>
                  <a:lnTo>
                    <a:pt x="0" y="7432"/>
                  </a:lnTo>
                  <a:cubicBezTo>
                    <a:pt x="0" y="8339"/>
                    <a:pt x="735" y="9074"/>
                    <a:pt x="1642" y="9074"/>
                  </a:cubicBezTo>
                  <a:lnTo>
                    <a:pt x="4680" y="9074"/>
                  </a:lnTo>
                  <a:cubicBezTo>
                    <a:pt x="5588" y="9074"/>
                    <a:pt x="6322" y="8339"/>
                    <a:pt x="6322" y="7432"/>
                  </a:cubicBezTo>
                  <a:lnTo>
                    <a:pt x="6322" y="2795"/>
                  </a:lnTo>
                  <a:cubicBezTo>
                    <a:pt x="6322" y="1974"/>
                    <a:pt x="5703" y="1283"/>
                    <a:pt x="4896" y="1182"/>
                  </a:cubicBezTo>
                  <a:lnTo>
                    <a:pt x="48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3"/>
            <p:cNvSpPr/>
            <p:nvPr/>
          </p:nvSpPr>
          <p:spPr>
            <a:xfrm flipH="1">
              <a:off x="2118228" y="3069248"/>
              <a:ext cx="129080" cy="43944"/>
            </a:xfrm>
            <a:custGeom>
              <a:rect b="b" l="l" r="r" t="t"/>
              <a:pathLst>
                <a:path extrusionOk="0" h="1182" w="3472">
                  <a:moveTo>
                    <a:pt x="1" y="1"/>
                  </a:moveTo>
                  <a:lnTo>
                    <a:pt x="1" y="1182"/>
                  </a:lnTo>
                  <a:lnTo>
                    <a:pt x="3471" y="1182"/>
                  </a:lnTo>
                  <a:lnTo>
                    <a:pt x="34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3"/>
            <p:cNvSpPr/>
            <p:nvPr/>
          </p:nvSpPr>
          <p:spPr>
            <a:xfrm flipH="1">
              <a:off x="2096814" y="3049990"/>
              <a:ext cx="172429" cy="39668"/>
            </a:xfrm>
            <a:custGeom>
              <a:rect b="b" l="l" r="r" t="t"/>
              <a:pathLst>
                <a:path extrusionOk="0" h="1067" w="4638">
                  <a:moveTo>
                    <a:pt x="404" y="0"/>
                  </a:moveTo>
                  <a:cubicBezTo>
                    <a:pt x="188" y="0"/>
                    <a:pt x="0" y="173"/>
                    <a:pt x="0" y="404"/>
                  </a:cubicBezTo>
                  <a:lnTo>
                    <a:pt x="0" y="663"/>
                  </a:lnTo>
                  <a:cubicBezTo>
                    <a:pt x="0" y="879"/>
                    <a:pt x="188" y="1066"/>
                    <a:pt x="404" y="1066"/>
                  </a:cubicBezTo>
                  <a:lnTo>
                    <a:pt x="4234" y="1066"/>
                  </a:lnTo>
                  <a:cubicBezTo>
                    <a:pt x="4465" y="1066"/>
                    <a:pt x="4638" y="879"/>
                    <a:pt x="4638" y="663"/>
                  </a:cubicBezTo>
                  <a:lnTo>
                    <a:pt x="4638" y="404"/>
                  </a:lnTo>
                  <a:cubicBezTo>
                    <a:pt x="4638" y="173"/>
                    <a:pt x="4465" y="0"/>
                    <a:pt x="4234"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3"/>
            <p:cNvSpPr/>
            <p:nvPr/>
          </p:nvSpPr>
          <p:spPr>
            <a:xfrm flipH="1">
              <a:off x="2121426" y="3179553"/>
              <a:ext cx="123206" cy="156369"/>
            </a:xfrm>
            <a:custGeom>
              <a:rect b="b" l="l" r="r" t="t"/>
              <a:pathLst>
                <a:path extrusionOk="0" h="4206" w="3314">
                  <a:moveTo>
                    <a:pt x="793" y="1"/>
                  </a:moveTo>
                  <a:cubicBezTo>
                    <a:pt x="361" y="1"/>
                    <a:pt x="1" y="361"/>
                    <a:pt x="1" y="793"/>
                  </a:cubicBezTo>
                  <a:lnTo>
                    <a:pt x="1" y="3414"/>
                  </a:lnTo>
                  <a:cubicBezTo>
                    <a:pt x="1" y="3860"/>
                    <a:pt x="361" y="4206"/>
                    <a:pt x="793" y="4206"/>
                  </a:cubicBezTo>
                  <a:lnTo>
                    <a:pt x="2521" y="4206"/>
                  </a:lnTo>
                  <a:cubicBezTo>
                    <a:pt x="2953" y="4206"/>
                    <a:pt x="3313" y="3860"/>
                    <a:pt x="3313" y="3414"/>
                  </a:cubicBezTo>
                  <a:lnTo>
                    <a:pt x="3313" y="793"/>
                  </a:lnTo>
                  <a:cubicBezTo>
                    <a:pt x="3313" y="361"/>
                    <a:pt x="2953" y="1"/>
                    <a:pt x="2521"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3"/>
            <p:cNvSpPr/>
            <p:nvPr/>
          </p:nvSpPr>
          <p:spPr>
            <a:xfrm flipH="1">
              <a:off x="1807685" y="3069248"/>
              <a:ext cx="235073" cy="337349"/>
            </a:xfrm>
            <a:custGeom>
              <a:rect b="b" l="l" r="r" t="t"/>
              <a:pathLst>
                <a:path extrusionOk="0" h="9074" w="6323">
                  <a:moveTo>
                    <a:pt x="1426" y="1"/>
                  </a:moveTo>
                  <a:lnTo>
                    <a:pt x="1426" y="1182"/>
                  </a:lnTo>
                  <a:cubicBezTo>
                    <a:pt x="619" y="1283"/>
                    <a:pt x="0" y="1974"/>
                    <a:pt x="0" y="2795"/>
                  </a:cubicBezTo>
                  <a:lnTo>
                    <a:pt x="0" y="7432"/>
                  </a:lnTo>
                  <a:cubicBezTo>
                    <a:pt x="0" y="8339"/>
                    <a:pt x="735" y="9074"/>
                    <a:pt x="1642" y="9074"/>
                  </a:cubicBezTo>
                  <a:lnTo>
                    <a:pt x="4680" y="9074"/>
                  </a:lnTo>
                  <a:cubicBezTo>
                    <a:pt x="5588" y="9074"/>
                    <a:pt x="6322" y="8339"/>
                    <a:pt x="6322" y="7432"/>
                  </a:cubicBezTo>
                  <a:lnTo>
                    <a:pt x="6322" y="2795"/>
                  </a:lnTo>
                  <a:cubicBezTo>
                    <a:pt x="6322" y="1974"/>
                    <a:pt x="5717" y="1283"/>
                    <a:pt x="4896" y="1182"/>
                  </a:cubicBezTo>
                  <a:lnTo>
                    <a:pt x="48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3"/>
            <p:cNvSpPr/>
            <p:nvPr/>
          </p:nvSpPr>
          <p:spPr>
            <a:xfrm flipH="1">
              <a:off x="1860700" y="3069248"/>
              <a:ext cx="129080" cy="43944"/>
            </a:xfrm>
            <a:custGeom>
              <a:rect b="b" l="l" r="r" t="t"/>
              <a:pathLst>
                <a:path extrusionOk="0" h="1182" w="3472">
                  <a:moveTo>
                    <a:pt x="1" y="1"/>
                  </a:moveTo>
                  <a:lnTo>
                    <a:pt x="1" y="1182"/>
                  </a:lnTo>
                  <a:lnTo>
                    <a:pt x="3471" y="1182"/>
                  </a:lnTo>
                  <a:lnTo>
                    <a:pt x="34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3"/>
            <p:cNvSpPr/>
            <p:nvPr/>
          </p:nvSpPr>
          <p:spPr>
            <a:xfrm flipH="1">
              <a:off x="1838765" y="3049990"/>
              <a:ext cx="172950" cy="39668"/>
            </a:xfrm>
            <a:custGeom>
              <a:rect b="b" l="l" r="r" t="t"/>
              <a:pathLst>
                <a:path extrusionOk="0" h="1067" w="4652">
                  <a:moveTo>
                    <a:pt x="418" y="0"/>
                  </a:moveTo>
                  <a:cubicBezTo>
                    <a:pt x="188" y="0"/>
                    <a:pt x="0" y="173"/>
                    <a:pt x="0" y="404"/>
                  </a:cubicBezTo>
                  <a:lnTo>
                    <a:pt x="0" y="663"/>
                  </a:lnTo>
                  <a:cubicBezTo>
                    <a:pt x="0" y="879"/>
                    <a:pt x="188" y="1066"/>
                    <a:pt x="418" y="1066"/>
                  </a:cubicBezTo>
                  <a:lnTo>
                    <a:pt x="4249" y="1066"/>
                  </a:lnTo>
                  <a:cubicBezTo>
                    <a:pt x="4465" y="1066"/>
                    <a:pt x="4652" y="879"/>
                    <a:pt x="4652" y="663"/>
                  </a:cubicBezTo>
                  <a:lnTo>
                    <a:pt x="4652" y="404"/>
                  </a:lnTo>
                  <a:cubicBezTo>
                    <a:pt x="4652" y="173"/>
                    <a:pt x="4465" y="0"/>
                    <a:pt x="4249"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3"/>
            <p:cNvSpPr/>
            <p:nvPr/>
          </p:nvSpPr>
          <p:spPr>
            <a:xfrm flipH="1">
              <a:off x="1863897" y="3179553"/>
              <a:ext cx="122649" cy="156369"/>
            </a:xfrm>
            <a:custGeom>
              <a:rect b="b" l="l" r="r" t="t"/>
              <a:pathLst>
                <a:path extrusionOk="0" h="4206" w="3299">
                  <a:moveTo>
                    <a:pt x="792" y="1"/>
                  </a:moveTo>
                  <a:cubicBezTo>
                    <a:pt x="346" y="1"/>
                    <a:pt x="0" y="361"/>
                    <a:pt x="0" y="793"/>
                  </a:cubicBezTo>
                  <a:lnTo>
                    <a:pt x="0" y="3414"/>
                  </a:lnTo>
                  <a:cubicBezTo>
                    <a:pt x="0" y="3860"/>
                    <a:pt x="346" y="4206"/>
                    <a:pt x="792" y="4206"/>
                  </a:cubicBezTo>
                  <a:lnTo>
                    <a:pt x="2520" y="4206"/>
                  </a:lnTo>
                  <a:cubicBezTo>
                    <a:pt x="2952" y="4206"/>
                    <a:pt x="3298" y="3860"/>
                    <a:pt x="3298" y="3414"/>
                  </a:cubicBezTo>
                  <a:lnTo>
                    <a:pt x="3298" y="793"/>
                  </a:lnTo>
                  <a:cubicBezTo>
                    <a:pt x="3298" y="361"/>
                    <a:pt x="2952" y="1"/>
                    <a:pt x="2520"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3"/>
            <p:cNvSpPr/>
            <p:nvPr/>
          </p:nvSpPr>
          <p:spPr>
            <a:xfrm flipH="1">
              <a:off x="2238163" y="4405109"/>
              <a:ext cx="26805" cy="551491"/>
            </a:xfrm>
            <a:custGeom>
              <a:rect b="b" l="l" r="r" t="t"/>
              <a:pathLst>
                <a:path extrusionOk="0" h="14834" w="721">
                  <a:moveTo>
                    <a:pt x="332" y="0"/>
                  </a:moveTo>
                  <a:cubicBezTo>
                    <a:pt x="145" y="0"/>
                    <a:pt x="1" y="144"/>
                    <a:pt x="1" y="331"/>
                  </a:cubicBezTo>
                  <a:lnTo>
                    <a:pt x="58" y="14488"/>
                  </a:lnTo>
                  <a:cubicBezTo>
                    <a:pt x="58" y="14675"/>
                    <a:pt x="202" y="14833"/>
                    <a:pt x="389" y="14833"/>
                  </a:cubicBezTo>
                  <a:cubicBezTo>
                    <a:pt x="577" y="14833"/>
                    <a:pt x="721" y="14675"/>
                    <a:pt x="721" y="14488"/>
                  </a:cubicBezTo>
                  <a:lnTo>
                    <a:pt x="663" y="331"/>
                  </a:lnTo>
                  <a:cubicBezTo>
                    <a:pt x="663" y="144"/>
                    <a:pt x="519" y="0"/>
                    <a:pt x="332"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3"/>
            <p:cNvSpPr/>
            <p:nvPr/>
          </p:nvSpPr>
          <p:spPr>
            <a:xfrm flipH="1">
              <a:off x="2048521" y="4481212"/>
              <a:ext cx="405458" cy="398803"/>
            </a:xfrm>
            <a:custGeom>
              <a:rect b="b" l="l" r="r" t="t"/>
              <a:pathLst>
                <a:path extrusionOk="0" h="10727" w="10906">
                  <a:moveTo>
                    <a:pt x="10427" y="0"/>
                  </a:moveTo>
                  <a:cubicBezTo>
                    <a:pt x="10350" y="0"/>
                    <a:pt x="10270" y="29"/>
                    <a:pt x="10197" y="99"/>
                  </a:cubicBezTo>
                  <a:lnTo>
                    <a:pt x="217" y="10151"/>
                  </a:lnTo>
                  <a:cubicBezTo>
                    <a:pt x="1" y="10367"/>
                    <a:pt x="159" y="10727"/>
                    <a:pt x="462" y="10727"/>
                  </a:cubicBezTo>
                  <a:cubicBezTo>
                    <a:pt x="548" y="10727"/>
                    <a:pt x="635" y="10684"/>
                    <a:pt x="692" y="10626"/>
                  </a:cubicBezTo>
                  <a:lnTo>
                    <a:pt x="10672" y="574"/>
                  </a:lnTo>
                  <a:cubicBezTo>
                    <a:pt x="10905" y="330"/>
                    <a:pt x="10685" y="0"/>
                    <a:pt x="10427"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3"/>
            <p:cNvSpPr/>
            <p:nvPr/>
          </p:nvSpPr>
          <p:spPr>
            <a:xfrm flipH="1">
              <a:off x="1971526" y="4666913"/>
              <a:ext cx="560079" cy="27325"/>
            </a:xfrm>
            <a:custGeom>
              <a:rect b="b" l="l" r="r" t="t"/>
              <a:pathLst>
                <a:path extrusionOk="0" h="735" w="15065">
                  <a:moveTo>
                    <a:pt x="14618" y="0"/>
                  </a:moveTo>
                  <a:lnTo>
                    <a:pt x="447" y="58"/>
                  </a:lnTo>
                  <a:cubicBezTo>
                    <a:pt x="1" y="58"/>
                    <a:pt x="1" y="735"/>
                    <a:pt x="447" y="735"/>
                  </a:cubicBezTo>
                  <a:lnTo>
                    <a:pt x="14618" y="677"/>
                  </a:lnTo>
                  <a:cubicBezTo>
                    <a:pt x="15064" y="677"/>
                    <a:pt x="15064" y="0"/>
                    <a:pt x="14618" y="0"/>
                  </a:cubicBezTo>
                  <a:close/>
                </a:path>
              </a:pathLst>
            </a:custGeom>
            <a:solidFill>
              <a:srgbClr val="C0D5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3"/>
            <p:cNvSpPr/>
            <p:nvPr/>
          </p:nvSpPr>
          <p:spPr>
            <a:xfrm flipH="1">
              <a:off x="2048074" y="4482587"/>
              <a:ext cx="407986" cy="395829"/>
            </a:xfrm>
            <a:custGeom>
              <a:rect b="b" l="l" r="r" t="t"/>
              <a:pathLst>
                <a:path extrusionOk="0" h="10647" w="10974">
                  <a:moveTo>
                    <a:pt x="472" y="1"/>
                  </a:moveTo>
                  <a:cubicBezTo>
                    <a:pt x="216" y="1"/>
                    <a:pt x="1" y="337"/>
                    <a:pt x="244" y="580"/>
                  </a:cubicBezTo>
                  <a:lnTo>
                    <a:pt x="10296" y="10560"/>
                  </a:lnTo>
                  <a:cubicBezTo>
                    <a:pt x="10354" y="10618"/>
                    <a:pt x="10440" y="10647"/>
                    <a:pt x="10527" y="10647"/>
                  </a:cubicBezTo>
                  <a:cubicBezTo>
                    <a:pt x="10829" y="10647"/>
                    <a:pt x="10973" y="10287"/>
                    <a:pt x="10757" y="10071"/>
                  </a:cubicBezTo>
                  <a:lnTo>
                    <a:pt x="705" y="105"/>
                  </a:lnTo>
                  <a:cubicBezTo>
                    <a:pt x="631" y="31"/>
                    <a:pt x="550" y="1"/>
                    <a:pt x="472"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3"/>
            <p:cNvSpPr/>
            <p:nvPr/>
          </p:nvSpPr>
          <p:spPr>
            <a:xfrm flipH="1">
              <a:off x="1988144" y="4417415"/>
              <a:ext cx="547216" cy="526545"/>
            </a:xfrm>
            <a:custGeom>
              <a:rect b="b" l="l" r="r" t="t"/>
              <a:pathLst>
                <a:path extrusionOk="0" h="14163" w="14719">
                  <a:moveTo>
                    <a:pt x="7597" y="2174"/>
                  </a:moveTo>
                  <a:cubicBezTo>
                    <a:pt x="10114" y="2174"/>
                    <a:pt x="12530" y="4131"/>
                    <a:pt x="12530" y="7086"/>
                  </a:cubicBezTo>
                  <a:cubicBezTo>
                    <a:pt x="12530" y="9779"/>
                    <a:pt x="10341" y="11982"/>
                    <a:pt x="7634" y="11982"/>
                  </a:cubicBezTo>
                  <a:cubicBezTo>
                    <a:pt x="3270" y="11982"/>
                    <a:pt x="1095" y="6697"/>
                    <a:pt x="4177" y="3615"/>
                  </a:cubicBezTo>
                  <a:cubicBezTo>
                    <a:pt x="5173" y="2620"/>
                    <a:pt x="6396" y="2174"/>
                    <a:pt x="7597" y="2174"/>
                  </a:cubicBezTo>
                  <a:close/>
                  <a:moveTo>
                    <a:pt x="7634" y="0"/>
                  </a:moveTo>
                  <a:cubicBezTo>
                    <a:pt x="4768" y="0"/>
                    <a:pt x="2190" y="1728"/>
                    <a:pt x="1095" y="4378"/>
                  </a:cubicBezTo>
                  <a:cubicBezTo>
                    <a:pt x="1" y="7014"/>
                    <a:pt x="606" y="10067"/>
                    <a:pt x="2622" y="12083"/>
                  </a:cubicBezTo>
                  <a:cubicBezTo>
                    <a:pt x="3981" y="13442"/>
                    <a:pt x="5791" y="14162"/>
                    <a:pt x="7634" y="14162"/>
                  </a:cubicBezTo>
                  <a:cubicBezTo>
                    <a:pt x="8545" y="14162"/>
                    <a:pt x="9464" y="13986"/>
                    <a:pt x="10341" y="13624"/>
                  </a:cubicBezTo>
                  <a:cubicBezTo>
                    <a:pt x="12991" y="12529"/>
                    <a:pt x="14719" y="9952"/>
                    <a:pt x="14719" y="7086"/>
                  </a:cubicBezTo>
                  <a:cubicBezTo>
                    <a:pt x="14719" y="3169"/>
                    <a:pt x="11551" y="0"/>
                    <a:pt x="7634" y="0"/>
                  </a:cubicBez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3"/>
            <p:cNvSpPr/>
            <p:nvPr/>
          </p:nvSpPr>
          <p:spPr>
            <a:xfrm flipH="1">
              <a:off x="1937248" y="4398306"/>
              <a:ext cx="610417" cy="566845"/>
            </a:xfrm>
            <a:custGeom>
              <a:rect b="b" l="l" r="r" t="t"/>
              <a:pathLst>
                <a:path extrusionOk="0" h="15247" w="16419">
                  <a:moveTo>
                    <a:pt x="7965" y="1090"/>
                  </a:moveTo>
                  <a:cubicBezTo>
                    <a:pt x="8829" y="1090"/>
                    <a:pt x="9693" y="1263"/>
                    <a:pt x="10499" y="1594"/>
                  </a:cubicBezTo>
                  <a:cubicBezTo>
                    <a:pt x="13567" y="2890"/>
                    <a:pt x="15151" y="6304"/>
                    <a:pt x="14172" y="9486"/>
                  </a:cubicBezTo>
                  <a:cubicBezTo>
                    <a:pt x="13322" y="12246"/>
                    <a:pt x="10774" y="14052"/>
                    <a:pt x="7990" y="14052"/>
                  </a:cubicBezTo>
                  <a:cubicBezTo>
                    <a:pt x="7563" y="14052"/>
                    <a:pt x="7130" y="14010"/>
                    <a:pt x="6697" y="13922"/>
                  </a:cubicBezTo>
                  <a:cubicBezTo>
                    <a:pt x="3428" y="13259"/>
                    <a:pt x="1196" y="10249"/>
                    <a:pt x="1527" y="6937"/>
                  </a:cubicBezTo>
                  <a:cubicBezTo>
                    <a:pt x="1844" y="3625"/>
                    <a:pt x="4638" y="1090"/>
                    <a:pt x="7965" y="1090"/>
                  </a:cubicBezTo>
                  <a:close/>
                  <a:moveTo>
                    <a:pt x="7993" y="1"/>
                  </a:moveTo>
                  <a:cubicBezTo>
                    <a:pt x="7489" y="1"/>
                    <a:pt x="6978" y="51"/>
                    <a:pt x="6467" y="154"/>
                  </a:cubicBezTo>
                  <a:cubicBezTo>
                    <a:pt x="2622" y="917"/>
                    <a:pt x="1" y="4475"/>
                    <a:pt x="389" y="8377"/>
                  </a:cubicBezTo>
                  <a:cubicBezTo>
                    <a:pt x="764" y="12266"/>
                    <a:pt x="4047" y="15247"/>
                    <a:pt x="7965" y="15247"/>
                  </a:cubicBezTo>
                  <a:cubicBezTo>
                    <a:pt x="8987" y="15247"/>
                    <a:pt x="9995" y="15045"/>
                    <a:pt x="10946" y="14642"/>
                  </a:cubicBezTo>
                  <a:cubicBezTo>
                    <a:pt x="14546" y="13130"/>
                    <a:pt x="16418" y="9112"/>
                    <a:pt x="15266" y="5367"/>
                  </a:cubicBezTo>
                  <a:cubicBezTo>
                    <a:pt x="14267" y="2121"/>
                    <a:pt x="11277" y="1"/>
                    <a:pt x="7993"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3"/>
            <p:cNvSpPr/>
            <p:nvPr/>
          </p:nvSpPr>
          <p:spPr>
            <a:xfrm flipH="1">
              <a:off x="2166410" y="4617096"/>
              <a:ext cx="148896" cy="127556"/>
            </a:xfrm>
            <a:custGeom>
              <a:rect b="b" l="l" r="r" t="t"/>
              <a:pathLst>
                <a:path extrusionOk="0" h="3431" w="4005">
                  <a:moveTo>
                    <a:pt x="1715" y="1"/>
                  </a:moveTo>
                  <a:cubicBezTo>
                    <a:pt x="764" y="1"/>
                    <a:pt x="1" y="764"/>
                    <a:pt x="1" y="1715"/>
                  </a:cubicBezTo>
                  <a:cubicBezTo>
                    <a:pt x="1" y="2747"/>
                    <a:pt x="844" y="3430"/>
                    <a:pt x="1724" y="3430"/>
                  </a:cubicBezTo>
                  <a:cubicBezTo>
                    <a:pt x="2145" y="3430"/>
                    <a:pt x="2575" y="3274"/>
                    <a:pt x="2924" y="2924"/>
                  </a:cubicBezTo>
                  <a:cubicBezTo>
                    <a:pt x="4004" y="1844"/>
                    <a:pt x="3241" y="1"/>
                    <a:pt x="1715"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3"/>
            <p:cNvSpPr/>
            <p:nvPr/>
          </p:nvSpPr>
          <p:spPr>
            <a:xfrm flipH="1">
              <a:off x="1038334" y="3061217"/>
              <a:ext cx="596996" cy="477099"/>
            </a:xfrm>
            <a:custGeom>
              <a:rect b="b" l="l" r="r" t="t"/>
              <a:pathLst>
                <a:path extrusionOk="0" h="12833" w="16058">
                  <a:moveTo>
                    <a:pt x="3932" y="1"/>
                  </a:moveTo>
                  <a:cubicBezTo>
                    <a:pt x="1772" y="1"/>
                    <a:pt x="0" y="1758"/>
                    <a:pt x="0" y="3932"/>
                  </a:cubicBezTo>
                  <a:lnTo>
                    <a:pt x="0" y="12832"/>
                  </a:lnTo>
                  <a:lnTo>
                    <a:pt x="1685" y="12832"/>
                  </a:lnTo>
                  <a:lnTo>
                    <a:pt x="1685" y="3932"/>
                  </a:lnTo>
                  <a:cubicBezTo>
                    <a:pt x="1685" y="2694"/>
                    <a:pt x="2693" y="1686"/>
                    <a:pt x="3932" y="1686"/>
                  </a:cubicBezTo>
                  <a:lnTo>
                    <a:pt x="15208" y="1686"/>
                  </a:lnTo>
                  <a:cubicBezTo>
                    <a:pt x="15669" y="1686"/>
                    <a:pt x="16058" y="1311"/>
                    <a:pt x="16058" y="850"/>
                  </a:cubicBezTo>
                  <a:cubicBezTo>
                    <a:pt x="16058" y="375"/>
                    <a:pt x="15669" y="1"/>
                    <a:pt x="15208" y="1"/>
                  </a:cubicBez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3"/>
            <p:cNvSpPr/>
            <p:nvPr/>
          </p:nvSpPr>
          <p:spPr>
            <a:xfrm flipH="1">
              <a:off x="1241769" y="3252384"/>
              <a:ext cx="651090" cy="140308"/>
            </a:xfrm>
            <a:custGeom>
              <a:rect b="b" l="l" r="r" t="t"/>
              <a:pathLst>
                <a:path extrusionOk="0" h="3774" w="17513">
                  <a:moveTo>
                    <a:pt x="1037" y="0"/>
                  </a:moveTo>
                  <a:cubicBezTo>
                    <a:pt x="461" y="0"/>
                    <a:pt x="0" y="461"/>
                    <a:pt x="0" y="1051"/>
                  </a:cubicBezTo>
                  <a:lnTo>
                    <a:pt x="0" y="2736"/>
                  </a:lnTo>
                  <a:cubicBezTo>
                    <a:pt x="0" y="3312"/>
                    <a:pt x="461" y="3773"/>
                    <a:pt x="1037" y="3773"/>
                  </a:cubicBezTo>
                  <a:lnTo>
                    <a:pt x="16461" y="3773"/>
                  </a:lnTo>
                  <a:cubicBezTo>
                    <a:pt x="17052" y="3773"/>
                    <a:pt x="17512" y="3312"/>
                    <a:pt x="17512" y="2736"/>
                  </a:cubicBezTo>
                  <a:lnTo>
                    <a:pt x="17512" y="1051"/>
                  </a:lnTo>
                  <a:cubicBezTo>
                    <a:pt x="17512" y="461"/>
                    <a:pt x="17052" y="0"/>
                    <a:pt x="16461"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3"/>
            <p:cNvSpPr/>
            <p:nvPr/>
          </p:nvSpPr>
          <p:spPr>
            <a:xfrm flipH="1">
              <a:off x="1160387" y="3068727"/>
              <a:ext cx="171388" cy="119228"/>
            </a:xfrm>
            <a:custGeom>
              <a:rect b="b" l="l" r="r" t="t"/>
              <a:pathLst>
                <a:path extrusionOk="0" h="3207" w="4610">
                  <a:moveTo>
                    <a:pt x="1427" y="0"/>
                  </a:moveTo>
                  <a:cubicBezTo>
                    <a:pt x="1311" y="0"/>
                    <a:pt x="1182" y="29"/>
                    <a:pt x="1095" y="116"/>
                  </a:cubicBezTo>
                  <a:cubicBezTo>
                    <a:pt x="937" y="274"/>
                    <a:pt x="1" y="2621"/>
                    <a:pt x="44" y="2679"/>
                  </a:cubicBezTo>
                  <a:cubicBezTo>
                    <a:pt x="166" y="2814"/>
                    <a:pt x="421" y="2852"/>
                    <a:pt x="665" y="2852"/>
                  </a:cubicBezTo>
                  <a:cubicBezTo>
                    <a:pt x="967" y="2852"/>
                    <a:pt x="1254" y="2794"/>
                    <a:pt x="1254" y="2794"/>
                  </a:cubicBezTo>
                  <a:cubicBezTo>
                    <a:pt x="1254" y="2794"/>
                    <a:pt x="1686" y="3082"/>
                    <a:pt x="1888" y="3183"/>
                  </a:cubicBezTo>
                  <a:cubicBezTo>
                    <a:pt x="1918" y="3200"/>
                    <a:pt x="1951" y="3207"/>
                    <a:pt x="1983" y="3207"/>
                  </a:cubicBezTo>
                  <a:cubicBezTo>
                    <a:pt x="2180" y="3207"/>
                    <a:pt x="2392" y="2953"/>
                    <a:pt x="2392" y="2953"/>
                  </a:cubicBezTo>
                  <a:cubicBezTo>
                    <a:pt x="2608" y="3025"/>
                    <a:pt x="2824" y="3082"/>
                    <a:pt x="3040" y="3097"/>
                  </a:cubicBezTo>
                  <a:cubicBezTo>
                    <a:pt x="3155" y="3068"/>
                    <a:pt x="3342" y="2737"/>
                    <a:pt x="3342" y="2737"/>
                  </a:cubicBezTo>
                  <a:lnTo>
                    <a:pt x="3630" y="2780"/>
                  </a:lnTo>
                  <a:lnTo>
                    <a:pt x="4091" y="2866"/>
                  </a:lnTo>
                  <a:cubicBezTo>
                    <a:pt x="4221" y="2665"/>
                    <a:pt x="4321" y="2449"/>
                    <a:pt x="4393" y="2218"/>
                  </a:cubicBezTo>
                  <a:cubicBezTo>
                    <a:pt x="4437" y="1973"/>
                    <a:pt x="4609" y="879"/>
                    <a:pt x="4480" y="677"/>
                  </a:cubicBezTo>
                  <a:cubicBezTo>
                    <a:pt x="4404" y="602"/>
                    <a:pt x="4307" y="559"/>
                    <a:pt x="4197" y="559"/>
                  </a:cubicBezTo>
                  <a:cubicBezTo>
                    <a:pt x="4181" y="559"/>
                    <a:pt x="4165" y="560"/>
                    <a:pt x="4149" y="562"/>
                  </a:cubicBezTo>
                  <a:cubicBezTo>
                    <a:pt x="4127" y="560"/>
                    <a:pt x="4105" y="558"/>
                    <a:pt x="4084" y="558"/>
                  </a:cubicBezTo>
                  <a:cubicBezTo>
                    <a:pt x="3976" y="558"/>
                    <a:pt x="3870" y="588"/>
                    <a:pt x="3774" y="648"/>
                  </a:cubicBezTo>
                  <a:cubicBezTo>
                    <a:pt x="3688" y="721"/>
                    <a:pt x="3673" y="1383"/>
                    <a:pt x="3673" y="1441"/>
                  </a:cubicBezTo>
                  <a:cubicBezTo>
                    <a:pt x="3673" y="1441"/>
                    <a:pt x="3572" y="1239"/>
                    <a:pt x="3486" y="1081"/>
                  </a:cubicBezTo>
                  <a:cubicBezTo>
                    <a:pt x="3385" y="951"/>
                    <a:pt x="3227" y="865"/>
                    <a:pt x="3054" y="850"/>
                  </a:cubicBezTo>
                  <a:cubicBezTo>
                    <a:pt x="2996" y="836"/>
                    <a:pt x="2924" y="836"/>
                    <a:pt x="2852" y="821"/>
                  </a:cubicBezTo>
                  <a:cubicBezTo>
                    <a:pt x="2780" y="677"/>
                    <a:pt x="1931" y="677"/>
                    <a:pt x="1931" y="677"/>
                  </a:cubicBezTo>
                  <a:cubicBezTo>
                    <a:pt x="1945" y="519"/>
                    <a:pt x="1916" y="360"/>
                    <a:pt x="1873" y="216"/>
                  </a:cubicBezTo>
                  <a:cubicBezTo>
                    <a:pt x="1859" y="188"/>
                    <a:pt x="1844" y="159"/>
                    <a:pt x="1830" y="144"/>
                  </a:cubicBezTo>
                  <a:cubicBezTo>
                    <a:pt x="1715" y="44"/>
                    <a:pt x="1571" y="0"/>
                    <a:pt x="1427" y="0"/>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3"/>
            <p:cNvSpPr/>
            <p:nvPr/>
          </p:nvSpPr>
          <p:spPr>
            <a:xfrm flipH="1">
              <a:off x="1259428" y="3076757"/>
              <a:ext cx="21451" cy="71232"/>
            </a:xfrm>
            <a:custGeom>
              <a:rect b="b" l="l" r="r" t="t"/>
              <a:pathLst>
                <a:path extrusionOk="0" h="1916" w="577">
                  <a:moveTo>
                    <a:pt x="504" y="0"/>
                  </a:moveTo>
                  <a:cubicBezTo>
                    <a:pt x="432" y="188"/>
                    <a:pt x="274" y="447"/>
                    <a:pt x="158" y="821"/>
                  </a:cubicBezTo>
                  <a:cubicBezTo>
                    <a:pt x="29" y="1181"/>
                    <a:pt x="0" y="1556"/>
                    <a:pt x="58" y="1916"/>
                  </a:cubicBezTo>
                  <a:lnTo>
                    <a:pt x="562" y="461"/>
                  </a:lnTo>
                  <a:cubicBezTo>
                    <a:pt x="576" y="303"/>
                    <a:pt x="547" y="144"/>
                    <a:pt x="504"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3"/>
            <p:cNvSpPr/>
            <p:nvPr/>
          </p:nvSpPr>
          <p:spPr>
            <a:xfrm flipH="1">
              <a:off x="1212324" y="3099250"/>
              <a:ext cx="26805" cy="58926"/>
            </a:xfrm>
            <a:custGeom>
              <a:rect b="b" l="l" r="r" t="t"/>
              <a:pathLst>
                <a:path extrusionOk="0" h="1585" w="721">
                  <a:moveTo>
                    <a:pt x="360" y="0"/>
                  </a:moveTo>
                  <a:cubicBezTo>
                    <a:pt x="360" y="0"/>
                    <a:pt x="159" y="1037"/>
                    <a:pt x="0" y="1584"/>
                  </a:cubicBezTo>
                  <a:cubicBezTo>
                    <a:pt x="346" y="1138"/>
                    <a:pt x="720" y="879"/>
                    <a:pt x="562" y="29"/>
                  </a:cubicBezTo>
                  <a:cubicBezTo>
                    <a:pt x="504" y="15"/>
                    <a:pt x="432" y="15"/>
                    <a:pt x="360"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3"/>
            <p:cNvSpPr/>
            <p:nvPr/>
          </p:nvSpPr>
          <p:spPr>
            <a:xfrm flipH="1">
              <a:off x="1180240" y="3092744"/>
              <a:ext cx="27288" cy="79337"/>
            </a:xfrm>
            <a:custGeom>
              <a:rect b="b" l="l" r="r" t="t"/>
              <a:pathLst>
                <a:path extrusionOk="0" h="2134" w="734">
                  <a:moveTo>
                    <a:pt x="435" y="1"/>
                  </a:moveTo>
                  <a:cubicBezTo>
                    <a:pt x="434" y="1"/>
                    <a:pt x="433" y="1"/>
                    <a:pt x="432" y="2"/>
                  </a:cubicBezTo>
                  <a:cubicBezTo>
                    <a:pt x="360" y="75"/>
                    <a:pt x="346" y="737"/>
                    <a:pt x="346" y="795"/>
                  </a:cubicBezTo>
                  <a:cubicBezTo>
                    <a:pt x="374" y="953"/>
                    <a:pt x="403" y="1126"/>
                    <a:pt x="389" y="1284"/>
                  </a:cubicBezTo>
                  <a:cubicBezTo>
                    <a:pt x="389" y="1529"/>
                    <a:pt x="0" y="2091"/>
                    <a:pt x="0" y="2091"/>
                  </a:cubicBezTo>
                  <a:lnTo>
                    <a:pt x="288" y="2134"/>
                  </a:lnTo>
                  <a:cubicBezTo>
                    <a:pt x="446" y="1947"/>
                    <a:pt x="562" y="1731"/>
                    <a:pt x="677" y="1515"/>
                  </a:cubicBezTo>
                  <a:cubicBezTo>
                    <a:pt x="733" y="1373"/>
                    <a:pt x="485" y="1"/>
                    <a:pt x="435"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3"/>
            <p:cNvSpPr/>
            <p:nvPr/>
          </p:nvSpPr>
          <p:spPr>
            <a:xfrm flipH="1">
              <a:off x="617484" y="3061217"/>
              <a:ext cx="596476" cy="477099"/>
            </a:xfrm>
            <a:custGeom>
              <a:rect b="b" l="l" r="r" t="t"/>
              <a:pathLst>
                <a:path extrusionOk="0" h="12833" w="16044">
                  <a:moveTo>
                    <a:pt x="3932" y="1"/>
                  </a:moveTo>
                  <a:cubicBezTo>
                    <a:pt x="1757" y="1"/>
                    <a:pt x="0" y="1758"/>
                    <a:pt x="0" y="3932"/>
                  </a:cubicBezTo>
                  <a:lnTo>
                    <a:pt x="0" y="12832"/>
                  </a:lnTo>
                  <a:lnTo>
                    <a:pt x="1671" y="12832"/>
                  </a:lnTo>
                  <a:lnTo>
                    <a:pt x="1671" y="3932"/>
                  </a:lnTo>
                  <a:cubicBezTo>
                    <a:pt x="1671" y="2694"/>
                    <a:pt x="2679" y="1686"/>
                    <a:pt x="3932" y="1686"/>
                  </a:cubicBezTo>
                  <a:lnTo>
                    <a:pt x="15194" y="1686"/>
                  </a:lnTo>
                  <a:cubicBezTo>
                    <a:pt x="15669" y="1686"/>
                    <a:pt x="16043" y="1311"/>
                    <a:pt x="16043" y="850"/>
                  </a:cubicBezTo>
                  <a:cubicBezTo>
                    <a:pt x="16043" y="375"/>
                    <a:pt x="15669" y="1"/>
                    <a:pt x="15194" y="1"/>
                  </a:cubicBez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3"/>
            <p:cNvSpPr/>
            <p:nvPr/>
          </p:nvSpPr>
          <p:spPr>
            <a:xfrm flipH="1">
              <a:off x="1557666" y="3316069"/>
              <a:ext cx="1085843" cy="1411369"/>
            </a:xfrm>
            <a:custGeom>
              <a:rect b="b" l="l" r="r" t="t"/>
              <a:pathLst>
                <a:path extrusionOk="0" h="37963" w="29207">
                  <a:moveTo>
                    <a:pt x="26686" y="2521"/>
                  </a:moveTo>
                  <a:lnTo>
                    <a:pt x="26686" y="35442"/>
                  </a:lnTo>
                  <a:lnTo>
                    <a:pt x="4609" y="35442"/>
                  </a:lnTo>
                  <a:cubicBezTo>
                    <a:pt x="3457" y="35442"/>
                    <a:pt x="2521" y="34506"/>
                    <a:pt x="2521" y="33354"/>
                  </a:cubicBezTo>
                  <a:lnTo>
                    <a:pt x="2521" y="2521"/>
                  </a:lnTo>
                  <a:close/>
                  <a:moveTo>
                    <a:pt x="1" y="1"/>
                  </a:moveTo>
                  <a:lnTo>
                    <a:pt x="1" y="35932"/>
                  </a:lnTo>
                  <a:cubicBezTo>
                    <a:pt x="1" y="37055"/>
                    <a:pt x="923" y="37963"/>
                    <a:pt x="2046" y="37963"/>
                  </a:cubicBezTo>
                  <a:lnTo>
                    <a:pt x="29207" y="37963"/>
                  </a:lnTo>
                  <a:lnTo>
                    <a:pt x="29207"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3"/>
            <p:cNvSpPr/>
            <p:nvPr/>
          </p:nvSpPr>
          <p:spPr>
            <a:xfrm flipH="1">
              <a:off x="1137374" y="3316069"/>
              <a:ext cx="1086364" cy="1411369"/>
            </a:xfrm>
            <a:custGeom>
              <a:rect b="b" l="l" r="r" t="t"/>
              <a:pathLst>
                <a:path extrusionOk="0" h="37963" w="29221">
                  <a:moveTo>
                    <a:pt x="26686" y="2521"/>
                  </a:moveTo>
                  <a:lnTo>
                    <a:pt x="26686" y="33873"/>
                  </a:lnTo>
                  <a:cubicBezTo>
                    <a:pt x="26686" y="34737"/>
                    <a:pt x="25995" y="35442"/>
                    <a:pt x="25116" y="35442"/>
                  </a:cubicBezTo>
                  <a:lnTo>
                    <a:pt x="2521" y="35442"/>
                  </a:lnTo>
                  <a:lnTo>
                    <a:pt x="2535" y="2521"/>
                  </a:lnTo>
                  <a:close/>
                  <a:moveTo>
                    <a:pt x="0" y="1"/>
                  </a:moveTo>
                  <a:lnTo>
                    <a:pt x="0" y="37963"/>
                  </a:lnTo>
                  <a:lnTo>
                    <a:pt x="26988" y="37963"/>
                  </a:lnTo>
                  <a:cubicBezTo>
                    <a:pt x="28213" y="37963"/>
                    <a:pt x="29206" y="36969"/>
                    <a:pt x="29221" y="35745"/>
                  </a:cubicBezTo>
                  <a:lnTo>
                    <a:pt x="29221"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3"/>
            <p:cNvSpPr/>
            <p:nvPr/>
          </p:nvSpPr>
          <p:spPr>
            <a:xfrm flipH="1">
              <a:off x="1137895" y="3316069"/>
              <a:ext cx="1505614" cy="304707"/>
            </a:xfrm>
            <a:custGeom>
              <a:rect b="b" l="l" r="r" t="t"/>
              <a:pathLst>
                <a:path extrusionOk="0" h="8196" w="40498">
                  <a:moveTo>
                    <a:pt x="1" y="1"/>
                  </a:moveTo>
                  <a:lnTo>
                    <a:pt x="1" y="8195"/>
                  </a:lnTo>
                  <a:lnTo>
                    <a:pt x="40497" y="8195"/>
                  </a:lnTo>
                  <a:lnTo>
                    <a:pt x="40497"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3"/>
            <p:cNvSpPr/>
            <p:nvPr/>
          </p:nvSpPr>
          <p:spPr>
            <a:xfrm flipH="1">
              <a:off x="1137895" y="3316069"/>
              <a:ext cx="989479" cy="304707"/>
            </a:xfrm>
            <a:custGeom>
              <a:rect b="b" l="l" r="r" t="t"/>
              <a:pathLst>
                <a:path extrusionOk="0" h="8196" w="26615">
                  <a:moveTo>
                    <a:pt x="1" y="1"/>
                  </a:moveTo>
                  <a:lnTo>
                    <a:pt x="1" y="8195"/>
                  </a:lnTo>
                  <a:lnTo>
                    <a:pt x="26614" y="8195"/>
                  </a:lnTo>
                  <a:lnTo>
                    <a:pt x="26614"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3"/>
            <p:cNvSpPr/>
            <p:nvPr/>
          </p:nvSpPr>
          <p:spPr>
            <a:xfrm flipH="1">
              <a:off x="1695260" y="4405109"/>
              <a:ext cx="26805" cy="551491"/>
            </a:xfrm>
            <a:custGeom>
              <a:rect b="b" l="l" r="r" t="t"/>
              <a:pathLst>
                <a:path extrusionOk="0" h="14834" w="721">
                  <a:moveTo>
                    <a:pt x="332" y="0"/>
                  </a:moveTo>
                  <a:cubicBezTo>
                    <a:pt x="144" y="0"/>
                    <a:pt x="0" y="144"/>
                    <a:pt x="0" y="331"/>
                  </a:cubicBezTo>
                  <a:lnTo>
                    <a:pt x="58" y="14488"/>
                  </a:lnTo>
                  <a:cubicBezTo>
                    <a:pt x="58" y="14675"/>
                    <a:pt x="202" y="14833"/>
                    <a:pt x="389" y="14833"/>
                  </a:cubicBezTo>
                  <a:cubicBezTo>
                    <a:pt x="576" y="14833"/>
                    <a:pt x="720" y="14675"/>
                    <a:pt x="720" y="14488"/>
                  </a:cubicBezTo>
                  <a:lnTo>
                    <a:pt x="663" y="331"/>
                  </a:lnTo>
                  <a:cubicBezTo>
                    <a:pt x="663" y="144"/>
                    <a:pt x="519" y="0"/>
                    <a:pt x="332"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3"/>
            <p:cNvSpPr/>
            <p:nvPr/>
          </p:nvSpPr>
          <p:spPr>
            <a:xfrm flipH="1">
              <a:off x="1505246" y="4480989"/>
              <a:ext cx="405272" cy="399026"/>
            </a:xfrm>
            <a:custGeom>
              <a:rect b="b" l="l" r="r" t="t"/>
              <a:pathLst>
                <a:path extrusionOk="0" h="10733" w="10901">
                  <a:moveTo>
                    <a:pt x="10417" y="0"/>
                  </a:moveTo>
                  <a:cubicBezTo>
                    <a:pt x="10338" y="0"/>
                    <a:pt x="10255" y="31"/>
                    <a:pt x="10182" y="105"/>
                  </a:cubicBezTo>
                  <a:lnTo>
                    <a:pt x="202" y="10157"/>
                  </a:lnTo>
                  <a:cubicBezTo>
                    <a:pt x="0" y="10373"/>
                    <a:pt x="144" y="10733"/>
                    <a:pt x="447" y="10733"/>
                  </a:cubicBezTo>
                  <a:cubicBezTo>
                    <a:pt x="533" y="10733"/>
                    <a:pt x="619" y="10690"/>
                    <a:pt x="677" y="10632"/>
                  </a:cubicBezTo>
                  <a:lnTo>
                    <a:pt x="10657" y="580"/>
                  </a:lnTo>
                  <a:cubicBezTo>
                    <a:pt x="10900" y="337"/>
                    <a:pt x="10677" y="0"/>
                    <a:pt x="10417"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3"/>
            <p:cNvSpPr/>
            <p:nvPr/>
          </p:nvSpPr>
          <p:spPr>
            <a:xfrm flipH="1">
              <a:off x="1428623" y="4666913"/>
              <a:ext cx="560079" cy="27325"/>
            </a:xfrm>
            <a:custGeom>
              <a:rect b="b" l="l" r="r" t="t"/>
              <a:pathLst>
                <a:path extrusionOk="0" h="735" w="15065">
                  <a:moveTo>
                    <a:pt x="14618" y="0"/>
                  </a:moveTo>
                  <a:lnTo>
                    <a:pt x="447" y="58"/>
                  </a:lnTo>
                  <a:cubicBezTo>
                    <a:pt x="1" y="58"/>
                    <a:pt x="1" y="735"/>
                    <a:pt x="447" y="735"/>
                  </a:cubicBezTo>
                  <a:lnTo>
                    <a:pt x="14618" y="677"/>
                  </a:lnTo>
                  <a:cubicBezTo>
                    <a:pt x="15064" y="677"/>
                    <a:pt x="15064" y="0"/>
                    <a:pt x="14618"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3"/>
            <p:cNvSpPr/>
            <p:nvPr/>
          </p:nvSpPr>
          <p:spPr>
            <a:xfrm flipH="1">
              <a:off x="1505209" y="4482587"/>
              <a:ext cx="408358" cy="395829"/>
            </a:xfrm>
            <a:custGeom>
              <a:rect b="b" l="l" r="r" t="t"/>
              <a:pathLst>
                <a:path extrusionOk="0" h="10647" w="10984">
                  <a:moveTo>
                    <a:pt x="481" y="1"/>
                  </a:moveTo>
                  <a:cubicBezTo>
                    <a:pt x="222" y="1"/>
                    <a:pt x="1" y="337"/>
                    <a:pt x="255" y="580"/>
                  </a:cubicBezTo>
                  <a:lnTo>
                    <a:pt x="10307" y="10560"/>
                  </a:lnTo>
                  <a:cubicBezTo>
                    <a:pt x="10365" y="10618"/>
                    <a:pt x="10451" y="10647"/>
                    <a:pt x="10537" y="10647"/>
                  </a:cubicBezTo>
                  <a:cubicBezTo>
                    <a:pt x="10840" y="10647"/>
                    <a:pt x="10984" y="10287"/>
                    <a:pt x="10768" y="10071"/>
                  </a:cubicBezTo>
                  <a:lnTo>
                    <a:pt x="716" y="105"/>
                  </a:lnTo>
                  <a:cubicBezTo>
                    <a:pt x="642" y="31"/>
                    <a:pt x="560" y="1"/>
                    <a:pt x="481"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3"/>
            <p:cNvSpPr/>
            <p:nvPr/>
          </p:nvSpPr>
          <p:spPr>
            <a:xfrm flipH="1">
              <a:off x="1445241" y="4417415"/>
              <a:ext cx="547216" cy="526545"/>
            </a:xfrm>
            <a:custGeom>
              <a:rect b="b" l="l" r="r" t="t"/>
              <a:pathLst>
                <a:path extrusionOk="0" h="14163" w="14719">
                  <a:moveTo>
                    <a:pt x="7597" y="2174"/>
                  </a:moveTo>
                  <a:cubicBezTo>
                    <a:pt x="10114" y="2174"/>
                    <a:pt x="12530" y="4131"/>
                    <a:pt x="12530" y="7086"/>
                  </a:cubicBezTo>
                  <a:cubicBezTo>
                    <a:pt x="12530" y="9779"/>
                    <a:pt x="10341" y="11982"/>
                    <a:pt x="7633" y="11982"/>
                  </a:cubicBezTo>
                  <a:cubicBezTo>
                    <a:pt x="3270" y="11982"/>
                    <a:pt x="1095" y="6697"/>
                    <a:pt x="4177" y="3615"/>
                  </a:cubicBezTo>
                  <a:cubicBezTo>
                    <a:pt x="5173" y="2620"/>
                    <a:pt x="6396" y="2174"/>
                    <a:pt x="7597" y="2174"/>
                  </a:cubicBezTo>
                  <a:close/>
                  <a:moveTo>
                    <a:pt x="7633" y="0"/>
                  </a:moveTo>
                  <a:cubicBezTo>
                    <a:pt x="4768" y="0"/>
                    <a:pt x="2190" y="1728"/>
                    <a:pt x="1095" y="4378"/>
                  </a:cubicBezTo>
                  <a:cubicBezTo>
                    <a:pt x="1" y="7014"/>
                    <a:pt x="606" y="10067"/>
                    <a:pt x="2622" y="12083"/>
                  </a:cubicBezTo>
                  <a:cubicBezTo>
                    <a:pt x="3981" y="13442"/>
                    <a:pt x="5791" y="14162"/>
                    <a:pt x="7634" y="14162"/>
                  </a:cubicBezTo>
                  <a:cubicBezTo>
                    <a:pt x="8545" y="14162"/>
                    <a:pt x="9464" y="13986"/>
                    <a:pt x="10341" y="13624"/>
                  </a:cubicBezTo>
                  <a:cubicBezTo>
                    <a:pt x="12991" y="12529"/>
                    <a:pt x="14719" y="9952"/>
                    <a:pt x="14719" y="7086"/>
                  </a:cubicBezTo>
                  <a:cubicBezTo>
                    <a:pt x="14719" y="3169"/>
                    <a:pt x="11551" y="0"/>
                    <a:pt x="7633" y="0"/>
                  </a:cubicBez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3"/>
            <p:cNvSpPr/>
            <p:nvPr/>
          </p:nvSpPr>
          <p:spPr>
            <a:xfrm flipH="1">
              <a:off x="1394382" y="4398306"/>
              <a:ext cx="610380" cy="566845"/>
            </a:xfrm>
            <a:custGeom>
              <a:rect b="b" l="l" r="r" t="t"/>
              <a:pathLst>
                <a:path extrusionOk="0" h="15247" w="16418">
                  <a:moveTo>
                    <a:pt x="7964" y="1090"/>
                  </a:moveTo>
                  <a:cubicBezTo>
                    <a:pt x="8829" y="1090"/>
                    <a:pt x="9693" y="1263"/>
                    <a:pt x="10499" y="1594"/>
                  </a:cubicBezTo>
                  <a:cubicBezTo>
                    <a:pt x="13567" y="2890"/>
                    <a:pt x="15151" y="6304"/>
                    <a:pt x="14171" y="9486"/>
                  </a:cubicBezTo>
                  <a:cubicBezTo>
                    <a:pt x="13322" y="12246"/>
                    <a:pt x="10774" y="14052"/>
                    <a:pt x="7990" y="14052"/>
                  </a:cubicBezTo>
                  <a:cubicBezTo>
                    <a:pt x="7563" y="14052"/>
                    <a:pt x="7130" y="14010"/>
                    <a:pt x="6697" y="13922"/>
                  </a:cubicBezTo>
                  <a:cubicBezTo>
                    <a:pt x="3428" y="13259"/>
                    <a:pt x="1196" y="10249"/>
                    <a:pt x="1527" y="6937"/>
                  </a:cubicBezTo>
                  <a:cubicBezTo>
                    <a:pt x="1858" y="3625"/>
                    <a:pt x="4638" y="1090"/>
                    <a:pt x="7964" y="1090"/>
                  </a:cubicBezTo>
                  <a:close/>
                  <a:moveTo>
                    <a:pt x="7993" y="1"/>
                  </a:moveTo>
                  <a:cubicBezTo>
                    <a:pt x="7489" y="1"/>
                    <a:pt x="6978" y="51"/>
                    <a:pt x="6467" y="154"/>
                  </a:cubicBezTo>
                  <a:cubicBezTo>
                    <a:pt x="2622" y="917"/>
                    <a:pt x="1" y="4475"/>
                    <a:pt x="389" y="8377"/>
                  </a:cubicBezTo>
                  <a:cubicBezTo>
                    <a:pt x="764" y="12266"/>
                    <a:pt x="4047" y="15247"/>
                    <a:pt x="7964" y="15247"/>
                  </a:cubicBezTo>
                  <a:cubicBezTo>
                    <a:pt x="8987" y="15247"/>
                    <a:pt x="10009" y="15045"/>
                    <a:pt x="10946" y="14642"/>
                  </a:cubicBezTo>
                  <a:cubicBezTo>
                    <a:pt x="14560" y="13130"/>
                    <a:pt x="16418" y="9112"/>
                    <a:pt x="15266" y="5367"/>
                  </a:cubicBezTo>
                  <a:cubicBezTo>
                    <a:pt x="14267" y="2121"/>
                    <a:pt x="11277" y="1"/>
                    <a:pt x="7993"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3"/>
            <p:cNvSpPr/>
            <p:nvPr/>
          </p:nvSpPr>
          <p:spPr>
            <a:xfrm flipH="1">
              <a:off x="1623507" y="4617096"/>
              <a:ext cx="148896" cy="127556"/>
            </a:xfrm>
            <a:custGeom>
              <a:rect b="b" l="l" r="r" t="t"/>
              <a:pathLst>
                <a:path extrusionOk="0" h="3431" w="4005">
                  <a:moveTo>
                    <a:pt x="1714" y="1"/>
                  </a:moveTo>
                  <a:cubicBezTo>
                    <a:pt x="764" y="1"/>
                    <a:pt x="1" y="764"/>
                    <a:pt x="1" y="1715"/>
                  </a:cubicBezTo>
                  <a:cubicBezTo>
                    <a:pt x="1" y="2747"/>
                    <a:pt x="844" y="3430"/>
                    <a:pt x="1724" y="3430"/>
                  </a:cubicBezTo>
                  <a:cubicBezTo>
                    <a:pt x="2145" y="3430"/>
                    <a:pt x="2575" y="3274"/>
                    <a:pt x="2924" y="2924"/>
                  </a:cubicBezTo>
                  <a:cubicBezTo>
                    <a:pt x="4004" y="1844"/>
                    <a:pt x="3241" y="1"/>
                    <a:pt x="1714"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3"/>
            <p:cNvSpPr/>
            <p:nvPr/>
          </p:nvSpPr>
          <p:spPr>
            <a:xfrm flipH="1">
              <a:off x="1678679" y="4650853"/>
              <a:ext cx="69633" cy="59633"/>
            </a:xfrm>
            <a:custGeom>
              <a:rect b="b" l="l" r="r" t="t"/>
              <a:pathLst>
                <a:path extrusionOk="0" h="1604" w="1873">
                  <a:moveTo>
                    <a:pt x="1066" y="0"/>
                  </a:moveTo>
                  <a:cubicBezTo>
                    <a:pt x="346" y="0"/>
                    <a:pt x="1" y="864"/>
                    <a:pt x="505" y="1368"/>
                  </a:cubicBezTo>
                  <a:cubicBezTo>
                    <a:pt x="668" y="1531"/>
                    <a:pt x="868" y="1604"/>
                    <a:pt x="1065" y="1604"/>
                  </a:cubicBezTo>
                  <a:cubicBezTo>
                    <a:pt x="1477" y="1604"/>
                    <a:pt x="1873" y="1284"/>
                    <a:pt x="1873" y="807"/>
                  </a:cubicBezTo>
                  <a:cubicBezTo>
                    <a:pt x="1873" y="360"/>
                    <a:pt x="1513" y="0"/>
                    <a:pt x="10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3"/>
            <p:cNvSpPr/>
            <p:nvPr/>
          </p:nvSpPr>
          <p:spPr>
            <a:xfrm flipH="1">
              <a:off x="819358" y="4651894"/>
              <a:ext cx="366236" cy="313778"/>
            </a:xfrm>
            <a:custGeom>
              <a:rect b="b" l="l" r="r" t="t"/>
              <a:pathLst>
                <a:path extrusionOk="0" h="8440" w="9851">
                  <a:moveTo>
                    <a:pt x="5631" y="1"/>
                  </a:moveTo>
                  <a:cubicBezTo>
                    <a:pt x="1887" y="1"/>
                    <a:pt x="0" y="4537"/>
                    <a:pt x="2665" y="7202"/>
                  </a:cubicBezTo>
                  <a:cubicBezTo>
                    <a:pt x="3520" y="8057"/>
                    <a:pt x="4572" y="8440"/>
                    <a:pt x="5605" y="8440"/>
                  </a:cubicBezTo>
                  <a:cubicBezTo>
                    <a:pt x="7771" y="8440"/>
                    <a:pt x="9851" y="6756"/>
                    <a:pt x="9851" y="4221"/>
                  </a:cubicBezTo>
                  <a:cubicBezTo>
                    <a:pt x="9851" y="1888"/>
                    <a:pt x="7964" y="1"/>
                    <a:pt x="5631"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3"/>
            <p:cNvSpPr/>
            <p:nvPr/>
          </p:nvSpPr>
          <p:spPr>
            <a:xfrm flipH="1">
              <a:off x="886798" y="4741863"/>
              <a:ext cx="155848" cy="133653"/>
            </a:xfrm>
            <a:custGeom>
              <a:rect b="b" l="l" r="r" t="t"/>
              <a:pathLst>
                <a:path extrusionOk="0" h="3595" w="4192">
                  <a:moveTo>
                    <a:pt x="1786" y="0"/>
                  </a:moveTo>
                  <a:cubicBezTo>
                    <a:pt x="807" y="0"/>
                    <a:pt x="1" y="807"/>
                    <a:pt x="1" y="1801"/>
                  </a:cubicBezTo>
                  <a:cubicBezTo>
                    <a:pt x="1" y="2882"/>
                    <a:pt x="884" y="3594"/>
                    <a:pt x="1803" y="3594"/>
                  </a:cubicBezTo>
                  <a:cubicBezTo>
                    <a:pt x="2242" y="3594"/>
                    <a:pt x="2690" y="3431"/>
                    <a:pt x="3054" y="3068"/>
                  </a:cubicBezTo>
                  <a:cubicBezTo>
                    <a:pt x="4191" y="1930"/>
                    <a:pt x="3385" y="0"/>
                    <a:pt x="17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3"/>
            <p:cNvSpPr/>
            <p:nvPr/>
          </p:nvSpPr>
          <p:spPr>
            <a:xfrm flipH="1">
              <a:off x="934980" y="4673866"/>
              <a:ext cx="319689" cy="165477"/>
            </a:xfrm>
            <a:custGeom>
              <a:rect b="b" l="l" r="r" t="t"/>
              <a:pathLst>
                <a:path extrusionOk="0" h="4451" w="8599">
                  <a:moveTo>
                    <a:pt x="1081" y="0"/>
                  </a:moveTo>
                  <a:cubicBezTo>
                    <a:pt x="476" y="0"/>
                    <a:pt x="1" y="504"/>
                    <a:pt x="1" y="1109"/>
                  </a:cubicBezTo>
                  <a:lnTo>
                    <a:pt x="1" y="3370"/>
                  </a:lnTo>
                  <a:cubicBezTo>
                    <a:pt x="1" y="3975"/>
                    <a:pt x="490" y="4450"/>
                    <a:pt x="1081" y="4450"/>
                  </a:cubicBezTo>
                  <a:lnTo>
                    <a:pt x="7489" y="4450"/>
                  </a:lnTo>
                  <a:cubicBezTo>
                    <a:pt x="8109" y="4450"/>
                    <a:pt x="8598" y="3946"/>
                    <a:pt x="8584" y="3342"/>
                  </a:cubicBezTo>
                  <a:cubicBezTo>
                    <a:pt x="8556" y="2760"/>
                    <a:pt x="8080" y="2290"/>
                    <a:pt x="7501" y="2290"/>
                  </a:cubicBezTo>
                  <a:cubicBezTo>
                    <a:pt x="7492" y="2290"/>
                    <a:pt x="7484" y="2290"/>
                    <a:pt x="7475" y="2290"/>
                  </a:cubicBezTo>
                  <a:lnTo>
                    <a:pt x="2175" y="2290"/>
                  </a:lnTo>
                  <a:lnTo>
                    <a:pt x="2175" y="1109"/>
                  </a:lnTo>
                  <a:cubicBezTo>
                    <a:pt x="2175" y="504"/>
                    <a:pt x="1686" y="0"/>
                    <a:pt x="1081"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3"/>
            <p:cNvSpPr/>
            <p:nvPr/>
          </p:nvSpPr>
          <p:spPr>
            <a:xfrm flipH="1">
              <a:off x="513090" y="3034449"/>
              <a:ext cx="228121" cy="145885"/>
            </a:xfrm>
            <a:custGeom>
              <a:rect b="b" l="l" r="r" t="t"/>
              <a:pathLst>
                <a:path extrusionOk="0" h="3924" w="6136">
                  <a:moveTo>
                    <a:pt x="2636" y="1"/>
                  </a:moveTo>
                  <a:cubicBezTo>
                    <a:pt x="1974" y="1"/>
                    <a:pt x="1484" y="44"/>
                    <a:pt x="1412" y="174"/>
                  </a:cubicBezTo>
                  <a:cubicBezTo>
                    <a:pt x="1124" y="606"/>
                    <a:pt x="692" y="922"/>
                    <a:pt x="375" y="1354"/>
                  </a:cubicBezTo>
                  <a:cubicBezTo>
                    <a:pt x="1" y="1887"/>
                    <a:pt x="58" y="2521"/>
                    <a:pt x="15" y="3155"/>
                  </a:cubicBezTo>
                  <a:cubicBezTo>
                    <a:pt x="1" y="3396"/>
                    <a:pt x="1" y="3846"/>
                    <a:pt x="344" y="3846"/>
                  </a:cubicBezTo>
                  <a:cubicBezTo>
                    <a:pt x="350" y="3846"/>
                    <a:pt x="355" y="3846"/>
                    <a:pt x="361" y="3846"/>
                  </a:cubicBezTo>
                  <a:cubicBezTo>
                    <a:pt x="389" y="3846"/>
                    <a:pt x="418" y="3846"/>
                    <a:pt x="433" y="3831"/>
                  </a:cubicBezTo>
                  <a:cubicBezTo>
                    <a:pt x="649" y="3759"/>
                    <a:pt x="735" y="3428"/>
                    <a:pt x="793" y="3255"/>
                  </a:cubicBezTo>
                  <a:cubicBezTo>
                    <a:pt x="922" y="3500"/>
                    <a:pt x="1124" y="3846"/>
                    <a:pt x="1412" y="3904"/>
                  </a:cubicBezTo>
                  <a:cubicBezTo>
                    <a:pt x="1453" y="3914"/>
                    <a:pt x="1501" y="3924"/>
                    <a:pt x="1545" y="3924"/>
                  </a:cubicBezTo>
                  <a:cubicBezTo>
                    <a:pt x="1564" y="3924"/>
                    <a:pt x="1582" y="3922"/>
                    <a:pt x="1599" y="3918"/>
                  </a:cubicBezTo>
                  <a:cubicBezTo>
                    <a:pt x="1714" y="3918"/>
                    <a:pt x="1830" y="3860"/>
                    <a:pt x="1916" y="3774"/>
                  </a:cubicBezTo>
                  <a:cubicBezTo>
                    <a:pt x="2031" y="3846"/>
                    <a:pt x="2175" y="3889"/>
                    <a:pt x="2319" y="3889"/>
                  </a:cubicBezTo>
                  <a:lnTo>
                    <a:pt x="2348" y="3889"/>
                  </a:lnTo>
                  <a:cubicBezTo>
                    <a:pt x="2535" y="3860"/>
                    <a:pt x="2550" y="3644"/>
                    <a:pt x="2550" y="3630"/>
                  </a:cubicBezTo>
                  <a:cubicBezTo>
                    <a:pt x="2651" y="3640"/>
                    <a:pt x="2753" y="3650"/>
                    <a:pt x="2855" y="3650"/>
                  </a:cubicBezTo>
                  <a:cubicBezTo>
                    <a:pt x="2897" y="3650"/>
                    <a:pt x="2939" y="3648"/>
                    <a:pt x="2982" y="3644"/>
                  </a:cubicBezTo>
                  <a:cubicBezTo>
                    <a:pt x="2998" y="3646"/>
                    <a:pt x="3015" y="3647"/>
                    <a:pt x="3032" y="3647"/>
                  </a:cubicBezTo>
                  <a:cubicBezTo>
                    <a:pt x="3144" y="3647"/>
                    <a:pt x="3256" y="3606"/>
                    <a:pt x="3356" y="3543"/>
                  </a:cubicBezTo>
                  <a:cubicBezTo>
                    <a:pt x="3500" y="3399"/>
                    <a:pt x="3990" y="2579"/>
                    <a:pt x="3932" y="2363"/>
                  </a:cubicBezTo>
                  <a:cubicBezTo>
                    <a:pt x="3932" y="2363"/>
                    <a:pt x="5012" y="2219"/>
                    <a:pt x="5171" y="2132"/>
                  </a:cubicBezTo>
                  <a:cubicBezTo>
                    <a:pt x="5185" y="2118"/>
                    <a:pt x="5214" y="2103"/>
                    <a:pt x="5228" y="2103"/>
                  </a:cubicBezTo>
                  <a:cubicBezTo>
                    <a:pt x="6135" y="1556"/>
                    <a:pt x="5775" y="159"/>
                    <a:pt x="4724" y="87"/>
                  </a:cubicBezTo>
                  <a:cubicBezTo>
                    <a:pt x="4018" y="44"/>
                    <a:pt x="3255" y="1"/>
                    <a:pt x="2636" y="1"/>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3"/>
            <p:cNvSpPr/>
            <p:nvPr/>
          </p:nvSpPr>
          <p:spPr>
            <a:xfrm flipH="1">
              <a:off x="669979" y="3109957"/>
              <a:ext cx="32679" cy="68221"/>
            </a:xfrm>
            <a:custGeom>
              <a:rect b="b" l="l" r="r" t="t"/>
              <a:pathLst>
                <a:path extrusionOk="0" h="1835" w="879">
                  <a:moveTo>
                    <a:pt x="332" y="0"/>
                  </a:moveTo>
                  <a:lnTo>
                    <a:pt x="332" y="0"/>
                  </a:lnTo>
                  <a:cubicBezTo>
                    <a:pt x="332" y="15"/>
                    <a:pt x="0" y="634"/>
                    <a:pt x="58" y="1008"/>
                  </a:cubicBezTo>
                  <a:cubicBezTo>
                    <a:pt x="130" y="1268"/>
                    <a:pt x="260" y="1512"/>
                    <a:pt x="432" y="1714"/>
                  </a:cubicBezTo>
                  <a:cubicBezTo>
                    <a:pt x="488" y="1794"/>
                    <a:pt x="576" y="1834"/>
                    <a:pt x="664" y="1834"/>
                  </a:cubicBezTo>
                  <a:cubicBezTo>
                    <a:pt x="735" y="1834"/>
                    <a:pt x="807" y="1808"/>
                    <a:pt x="865" y="1757"/>
                  </a:cubicBezTo>
                  <a:cubicBezTo>
                    <a:pt x="865" y="1757"/>
                    <a:pt x="879" y="1757"/>
                    <a:pt x="879" y="1743"/>
                  </a:cubicBezTo>
                  <a:cubicBezTo>
                    <a:pt x="648" y="1570"/>
                    <a:pt x="476" y="1340"/>
                    <a:pt x="360" y="1080"/>
                  </a:cubicBezTo>
                  <a:cubicBezTo>
                    <a:pt x="245" y="692"/>
                    <a:pt x="332" y="15"/>
                    <a:pt x="332"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3"/>
            <p:cNvSpPr/>
            <p:nvPr/>
          </p:nvSpPr>
          <p:spPr>
            <a:xfrm flipH="1">
              <a:off x="646408" y="3130293"/>
              <a:ext cx="17696" cy="48777"/>
            </a:xfrm>
            <a:custGeom>
              <a:rect b="b" l="l" r="r" t="t"/>
              <a:pathLst>
                <a:path extrusionOk="0" h="1312" w="476">
                  <a:moveTo>
                    <a:pt x="87" y="1"/>
                  </a:moveTo>
                  <a:lnTo>
                    <a:pt x="87" y="1"/>
                  </a:lnTo>
                  <a:cubicBezTo>
                    <a:pt x="0" y="447"/>
                    <a:pt x="44" y="908"/>
                    <a:pt x="245" y="1311"/>
                  </a:cubicBezTo>
                  <a:lnTo>
                    <a:pt x="274" y="1311"/>
                  </a:lnTo>
                  <a:cubicBezTo>
                    <a:pt x="461" y="1282"/>
                    <a:pt x="476" y="1066"/>
                    <a:pt x="476" y="1052"/>
                  </a:cubicBezTo>
                  <a:cubicBezTo>
                    <a:pt x="288" y="721"/>
                    <a:pt x="159" y="375"/>
                    <a:pt x="87"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3"/>
            <p:cNvSpPr/>
            <p:nvPr/>
          </p:nvSpPr>
          <p:spPr>
            <a:xfrm flipH="1">
              <a:off x="592873" y="3103005"/>
              <a:ext cx="37512" cy="66957"/>
            </a:xfrm>
            <a:custGeom>
              <a:rect b="b" l="l" r="r" t="t"/>
              <a:pathLst>
                <a:path extrusionOk="0" h="1801" w="1009">
                  <a:moveTo>
                    <a:pt x="663" y="0"/>
                  </a:moveTo>
                  <a:lnTo>
                    <a:pt x="44" y="792"/>
                  </a:lnTo>
                  <a:cubicBezTo>
                    <a:pt x="44" y="792"/>
                    <a:pt x="1" y="1383"/>
                    <a:pt x="1" y="1800"/>
                  </a:cubicBezTo>
                  <a:cubicBezTo>
                    <a:pt x="130" y="1800"/>
                    <a:pt x="260" y="1771"/>
                    <a:pt x="375" y="1699"/>
                  </a:cubicBezTo>
                  <a:cubicBezTo>
                    <a:pt x="519" y="1555"/>
                    <a:pt x="1009" y="735"/>
                    <a:pt x="951" y="519"/>
                  </a:cubicBezTo>
                  <a:cubicBezTo>
                    <a:pt x="879" y="331"/>
                    <a:pt x="793" y="159"/>
                    <a:pt x="663"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3"/>
            <p:cNvSpPr/>
            <p:nvPr/>
          </p:nvSpPr>
          <p:spPr>
            <a:xfrm flipH="1">
              <a:off x="710131" y="3100328"/>
              <a:ext cx="17176" cy="76586"/>
            </a:xfrm>
            <a:custGeom>
              <a:rect b="b" l="l" r="r" t="t"/>
              <a:pathLst>
                <a:path extrusionOk="0" h="2060" w="462">
                  <a:moveTo>
                    <a:pt x="462" y="0"/>
                  </a:moveTo>
                  <a:cubicBezTo>
                    <a:pt x="462" y="0"/>
                    <a:pt x="44" y="591"/>
                    <a:pt x="30" y="749"/>
                  </a:cubicBezTo>
                  <a:cubicBezTo>
                    <a:pt x="1" y="1066"/>
                    <a:pt x="1" y="1368"/>
                    <a:pt x="44" y="1671"/>
                  </a:cubicBezTo>
                  <a:cubicBezTo>
                    <a:pt x="59" y="1800"/>
                    <a:pt x="73" y="1930"/>
                    <a:pt x="59" y="2059"/>
                  </a:cubicBezTo>
                  <a:cubicBezTo>
                    <a:pt x="275" y="1987"/>
                    <a:pt x="361" y="1656"/>
                    <a:pt x="419" y="1483"/>
                  </a:cubicBezTo>
                  <a:cubicBezTo>
                    <a:pt x="419" y="1483"/>
                    <a:pt x="203" y="835"/>
                    <a:pt x="231" y="605"/>
                  </a:cubicBezTo>
                  <a:cubicBezTo>
                    <a:pt x="289" y="403"/>
                    <a:pt x="375" y="202"/>
                    <a:pt x="462"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3"/>
            <p:cNvSpPr/>
            <p:nvPr/>
          </p:nvSpPr>
          <p:spPr>
            <a:xfrm flipH="1">
              <a:off x="-12674" y="2161224"/>
              <a:ext cx="600231" cy="999629"/>
            </a:xfrm>
            <a:custGeom>
              <a:rect b="b" l="l" r="r" t="t"/>
              <a:pathLst>
                <a:path extrusionOk="0" h="26888" w="16145">
                  <a:moveTo>
                    <a:pt x="11234" y="0"/>
                  </a:moveTo>
                  <a:cubicBezTo>
                    <a:pt x="11190" y="0"/>
                    <a:pt x="11133" y="0"/>
                    <a:pt x="11075" y="15"/>
                  </a:cubicBezTo>
                  <a:cubicBezTo>
                    <a:pt x="8397" y="260"/>
                    <a:pt x="7605" y="4638"/>
                    <a:pt x="8209" y="9390"/>
                  </a:cubicBezTo>
                  <a:cubicBezTo>
                    <a:pt x="8872" y="14762"/>
                    <a:pt x="9160" y="16965"/>
                    <a:pt x="9160" y="16965"/>
                  </a:cubicBezTo>
                  <a:lnTo>
                    <a:pt x="1" y="23129"/>
                  </a:lnTo>
                  <a:lnTo>
                    <a:pt x="1470" y="26887"/>
                  </a:lnTo>
                  <a:cubicBezTo>
                    <a:pt x="1470" y="26887"/>
                    <a:pt x="15194" y="23762"/>
                    <a:pt x="15669" y="18967"/>
                  </a:cubicBezTo>
                  <a:cubicBezTo>
                    <a:pt x="16145" y="14243"/>
                    <a:pt x="15309" y="0"/>
                    <a:pt x="11234"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3"/>
            <p:cNvSpPr/>
            <p:nvPr/>
          </p:nvSpPr>
          <p:spPr>
            <a:xfrm flipH="1">
              <a:off x="557517" y="1839304"/>
              <a:ext cx="36471" cy="17845"/>
            </a:xfrm>
            <a:custGeom>
              <a:rect b="b" l="l" r="r" t="t"/>
              <a:pathLst>
                <a:path extrusionOk="0" h="480" w="981">
                  <a:moveTo>
                    <a:pt x="507" y="1"/>
                  </a:moveTo>
                  <a:cubicBezTo>
                    <a:pt x="300" y="1"/>
                    <a:pt x="87" y="134"/>
                    <a:pt x="1" y="321"/>
                  </a:cubicBezTo>
                  <a:cubicBezTo>
                    <a:pt x="98" y="301"/>
                    <a:pt x="196" y="291"/>
                    <a:pt x="292" y="291"/>
                  </a:cubicBezTo>
                  <a:cubicBezTo>
                    <a:pt x="537" y="291"/>
                    <a:pt x="773" y="355"/>
                    <a:pt x="980" y="479"/>
                  </a:cubicBezTo>
                  <a:cubicBezTo>
                    <a:pt x="915" y="134"/>
                    <a:pt x="714" y="1"/>
                    <a:pt x="507"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3"/>
            <p:cNvSpPr/>
            <p:nvPr/>
          </p:nvSpPr>
          <p:spPr>
            <a:xfrm flipH="1">
              <a:off x="569860" y="1872653"/>
              <a:ext cx="23571" cy="23571"/>
            </a:xfrm>
            <a:custGeom>
              <a:rect b="b" l="l" r="r" t="t"/>
              <a:pathLst>
                <a:path extrusionOk="0" h="634" w="634">
                  <a:moveTo>
                    <a:pt x="317" y="0"/>
                  </a:moveTo>
                  <a:cubicBezTo>
                    <a:pt x="274" y="0"/>
                    <a:pt x="231" y="0"/>
                    <a:pt x="188" y="29"/>
                  </a:cubicBezTo>
                  <a:cubicBezTo>
                    <a:pt x="72" y="72"/>
                    <a:pt x="0" y="187"/>
                    <a:pt x="0" y="317"/>
                  </a:cubicBezTo>
                  <a:cubicBezTo>
                    <a:pt x="0" y="346"/>
                    <a:pt x="15" y="374"/>
                    <a:pt x="15" y="403"/>
                  </a:cubicBezTo>
                  <a:cubicBezTo>
                    <a:pt x="29" y="461"/>
                    <a:pt x="58" y="504"/>
                    <a:pt x="101" y="547"/>
                  </a:cubicBezTo>
                  <a:lnTo>
                    <a:pt x="173" y="590"/>
                  </a:lnTo>
                  <a:cubicBezTo>
                    <a:pt x="216" y="619"/>
                    <a:pt x="274" y="634"/>
                    <a:pt x="332" y="634"/>
                  </a:cubicBezTo>
                  <a:cubicBezTo>
                    <a:pt x="504" y="619"/>
                    <a:pt x="634" y="475"/>
                    <a:pt x="634" y="302"/>
                  </a:cubicBezTo>
                  <a:cubicBezTo>
                    <a:pt x="634" y="274"/>
                    <a:pt x="634" y="259"/>
                    <a:pt x="620" y="230"/>
                  </a:cubicBezTo>
                  <a:cubicBezTo>
                    <a:pt x="605" y="173"/>
                    <a:pt x="576" y="130"/>
                    <a:pt x="533" y="86"/>
                  </a:cubicBezTo>
                  <a:cubicBezTo>
                    <a:pt x="519" y="72"/>
                    <a:pt x="490" y="58"/>
                    <a:pt x="476" y="29"/>
                  </a:cubicBezTo>
                  <a:cubicBezTo>
                    <a:pt x="418" y="14"/>
                    <a:pt x="375" y="0"/>
                    <a:pt x="317"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3"/>
            <p:cNvSpPr/>
            <p:nvPr/>
          </p:nvSpPr>
          <p:spPr>
            <a:xfrm flipH="1">
              <a:off x="563949" y="1933661"/>
              <a:ext cx="43423" cy="21042"/>
            </a:xfrm>
            <a:custGeom>
              <a:rect b="b" l="l" r="r" t="t"/>
              <a:pathLst>
                <a:path extrusionOk="0" h="566" w="1168">
                  <a:moveTo>
                    <a:pt x="1167" y="1"/>
                  </a:moveTo>
                  <a:lnTo>
                    <a:pt x="1167" y="1"/>
                  </a:lnTo>
                  <a:cubicBezTo>
                    <a:pt x="980" y="73"/>
                    <a:pt x="793" y="130"/>
                    <a:pt x="606" y="145"/>
                  </a:cubicBezTo>
                  <a:cubicBezTo>
                    <a:pt x="260" y="188"/>
                    <a:pt x="1" y="202"/>
                    <a:pt x="1" y="202"/>
                  </a:cubicBezTo>
                  <a:cubicBezTo>
                    <a:pt x="1" y="202"/>
                    <a:pt x="234" y="566"/>
                    <a:pt x="578" y="566"/>
                  </a:cubicBezTo>
                  <a:cubicBezTo>
                    <a:pt x="597" y="566"/>
                    <a:pt x="615" y="565"/>
                    <a:pt x="635" y="562"/>
                  </a:cubicBezTo>
                  <a:cubicBezTo>
                    <a:pt x="923" y="505"/>
                    <a:pt x="1139" y="289"/>
                    <a:pt x="11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3"/>
            <p:cNvSpPr/>
            <p:nvPr/>
          </p:nvSpPr>
          <p:spPr>
            <a:xfrm flipH="1">
              <a:off x="1921745" y="1772162"/>
              <a:ext cx="36434" cy="15391"/>
            </a:xfrm>
            <a:custGeom>
              <a:rect b="b" l="l" r="r" t="t"/>
              <a:pathLst>
                <a:path extrusionOk="0" h="414" w="980">
                  <a:moveTo>
                    <a:pt x="513" y="1"/>
                  </a:moveTo>
                  <a:cubicBezTo>
                    <a:pt x="283" y="1"/>
                    <a:pt x="57" y="182"/>
                    <a:pt x="0" y="399"/>
                  </a:cubicBezTo>
                  <a:cubicBezTo>
                    <a:pt x="154" y="343"/>
                    <a:pt x="315" y="314"/>
                    <a:pt x="475" y="314"/>
                  </a:cubicBezTo>
                  <a:cubicBezTo>
                    <a:pt x="646" y="314"/>
                    <a:pt x="817" y="346"/>
                    <a:pt x="980" y="413"/>
                  </a:cubicBezTo>
                  <a:cubicBezTo>
                    <a:pt x="878" y="114"/>
                    <a:pt x="695" y="1"/>
                    <a:pt x="513"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3"/>
            <p:cNvSpPr/>
            <p:nvPr/>
          </p:nvSpPr>
          <p:spPr>
            <a:xfrm flipH="1">
              <a:off x="1928177" y="1812128"/>
              <a:ext cx="23571" cy="23794"/>
            </a:xfrm>
            <a:custGeom>
              <a:rect b="b" l="l" r="r" t="t"/>
              <a:pathLst>
                <a:path extrusionOk="0" h="640" w="634">
                  <a:moveTo>
                    <a:pt x="303" y="1"/>
                  </a:moveTo>
                  <a:cubicBezTo>
                    <a:pt x="259" y="1"/>
                    <a:pt x="216" y="15"/>
                    <a:pt x="187" y="29"/>
                  </a:cubicBezTo>
                  <a:cubicBezTo>
                    <a:pt x="72" y="87"/>
                    <a:pt x="0" y="202"/>
                    <a:pt x="0" y="332"/>
                  </a:cubicBezTo>
                  <a:cubicBezTo>
                    <a:pt x="0" y="361"/>
                    <a:pt x="0" y="390"/>
                    <a:pt x="0" y="404"/>
                  </a:cubicBezTo>
                  <a:cubicBezTo>
                    <a:pt x="15" y="462"/>
                    <a:pt x="58" y="519"/>
                    <a:pt x="87" y="548"/>
                  </a:cubicBezTo>
                  <a:lnTo>
                    <a:pt x="159" y="606"/>
                  </a:lnTo>
                  <a:cubicBezTo>
                    <a:pt x="201" y="627"/>
                    <a:pt x="235" y="640"/>
                    <a:pt x="273" y="640"/>
                  </a:cubicBezTo>
                  <a:cubicBezTo>
                    <a:pt x="287" y="640"/>
                    <a:pt x="302" y="638"/>
                    <a:pt x="317" y="634"/>
                  </a:cubicBezTo>
                  <a:cubicBezTo>
                    <a:pt x="490" y="634"/>
                    <a:pt x="634" y="490"/>
                    <a:pt x="634" y="317"/>
                  </a:cubicBezTo>
                  <a:cubicBezTo>
                    <a:pt x="634" y="289"/>
                    <a:pt x="620" y="260"/>
                    <a:pt x="620" y="231"/>
                  </a:cubicBezTo>
                  <a:cubicBezTo>
                    <a:pt x="605" y="173"/>
                    <a:pt x="576" y="130"/>
                    <a:pt x="533" y="87"/>
                  </a:cubicBezTo>
                  <a:cubicBezTo>
                    <a:pt x="504" y="73"/>
                    <a:pt x="490" y="58"/>
                    <a:pt x="461" y="44"/>
                  </a:cubicBezTo>
                  <a:cubicBezTo>
                    <a:pt x="418" y="15"/>
                    <a:pt x="360" y="1"/>
                    <a:pt x="303"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3"/>
            <p:cNvSpPr/>
            <p:nvPr/>
          </p:nvSpPr>
          <p:spPr>
            <a:xfrm flipH="1">
              <a:off x="1922823" y="1880125"/>
              <a:ext cx="43386" cy="21042"/>
            </a:xfrm>
            <a:custGeom>
              <a:rect b="b" l="l" r="r" t="t"/>
              <a:pathLst>
                <a:path extrusionOk="0" h="566" w="1167">
                  <a:moveTo>
                    <a:pt x="1167" y="1"/>
                  </a:moveTo>
                  <a:lnTo>
                    <a:pt x="1167" y="1"/>
                  </a:lnTo>
                  <a:cubicBezTo>
                    <a:pt x="994" y="73"/>
                    <a:pt x="807" y="130"/>
                    <a:pt x="605" y="145"/>
                  </a:cubicBezTo>
                  <a:cubicBezTo>
                    <a:pt x="260" y="188"/>
                    <a:pt x="0" y="202"/>
                    <a:pt x="0" y="202"/>
                  </a:cubicBezTo>
                  <a:cubicBezTo>
                    <a:pt x="0" y="202"/>
                    <a:pt x="247" y="566"/>
                    <a:pt x="592" y="566"/>
                  </a:cubicBezTo>
                  <a:cubicBezTo>
                    <a:pt x="611" y="566"/>
                    <a:pt x="629" y="564"/>
                    <a:pt x="648" y="562"/>
                  </a:cubicBezTo>
                  <a:cubicBezTo>
                    <a:pt x="922" y="505"/>
                    <a:pt x="1138" y="289"/>
                    <a:pt x="11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3"/>
            <p:cNvSpPr/>
            <p:nvPr/>
          </p:nvSpPr>
          <p:spPr>
            <a:xfrm flipH="1">
              <a:off x="3153176" y="1805696"/>
              <a:ext cx="23571" cy="23608"/>
            </a:xfrm>
            <a:custGeom>
              <a:rect b="b" l="l" r="r" t="t"/>
              <a:pathLst>
                <a:path extrusionOk="0" h="635" w="634">
                  <a:moveTo>
                    <a:pt x="317" y="1"/>
                  </a:moveTo>
                  <a:cubicBezTo>
                    <a:pt x="274" y="1"/>
                    <a:pt x="231" y="1"/>
                    <a:pt x="187" y="30"/>
                  </a:cubicBezTo>
                  <a:cubicBezTo>
                    <a:pt x="72" y="73"/>
                    <a:pt x="0" y="188"/>
                    <a:pt x="0" y="318"/>
                  </a:cubicBezTo>
                  <a:cubicBezTo>
                    <a:pt x="0" y="346"/>
                    <a:pt x="15" y="375"/>
                    <a:pt x="15" y="404"/>
                  </a:cubicBezTo>
                  <a:cubicBezTo>
                    <a:pt x="29" y="462"/>
                    <a:pt x="58" y="505"/>
                    <a:pt x="101" y="548"/>
                  </a:cubicBezTo>
                  <a:lnTo>
                    <a:pt x="173" y="591"/>
                  </a:lnTo>
                  <a:cubicBezTo>
                    <a:pt x="216" y="620"/>
                    <a:pt x="274" y="635"/>
                    <a:pt x="331" y="635"/>
                  </a:cubicBezTo>
                  <a:cubicBezTo>
                    <a:pt x="504" y="620"/>
                    <a:pt x="634" y="476"/>
                    <a:pt x="634" y="303"/>
                  </a:cubicBezTo>
                  <a:cubicBezTo>
                    <a:pt x="634" y="274"/>
                    <a:pt x="634" y="260"/>
                    <a:pt x="619" y="231"/>
                  </a:cubicBezTo>
                  <a:cubicBezTo>
                    <a:pt x="605" y="174"/>
                    <a:pt x="576" y="130"/>
                    <a:pt x="547" y="87"/>
                  </a:cubicBezTo>
                  <a:cubicBezTo>
                    <a:pt x="519" y="73"/>
                    <a:pt x="490" y="58"/>
                    <a:pt x="475" y="30"/>
                  </a:cubicBezTo>
                  <a:cubicBezTo>
                    <a:pt x="418" y="15"/>
                    <a:pt x="375" y="1"/>
                    <a:pt x="317"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89" name="Google Shape;389;p33"/>
          <p:cNvPicPr preferRelativeResize="0"/>
          <p:nvPr/>
        </p:nvPicPr>
        <p:blipFill>
          <a:blip r:embed="rId3">
            <a:alphaModFix/>
          </a:blip>
          <a:stretch>
            <a:fillRect/>
          </a:stretch>
        </p:blipFill>
        <p:spPr>
          <a:xfrm>
            <a:off x="135275" y="98300"/>
            <a:ext cx="1443325" cy="1443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4"/>
          <p:cNvSpPr txBox="1"/>
          <p:nvPr>
            <p:ph idx="1" type="body"/>
          </p:nvPr>
        </p:nvSpPr>
        <p:spPr>
          <a:xfrm>
            <a:off x="1044950" y="918875"/>
            <a:ext cx="5874600" cy="33762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sz="1400">
              <a:latin typeface="Pompiere"/>
              <a:ea typeface="Pompiere"/>
              <a:cs typeface="Pompiere"/>
              <a:sym typeface="Pompiere"/>
            </a:endParaRPr>
          </a:p>
          <a:p>
            <a:pPr indent="-317500" lvl="0" marL="457200" rtl="0" algn="l">
              <a:lnSpc>
                <a:spcPct val="100000"/>
              </a:lnSpc>
              <a:spcBef>
                <a:spcPts val="0"/>
              </a:spcBef>
              <a:spcAft>
                <a:spcPts val="0"/>
              </a:spcAft>
              <a:buSzPts val="1400"/>
              <a:buFont typeface="Pompiere"/>
              <a:buChar char="-"/>
            </a:pPr>
            <a:r>
              <a:rPr lang="en" sz="1400">
                <a:latin typeface="Pompiere"/>
                <a:ea typeface="Pompiere"/>
                <a:cs typeface="Pompiere"/>
                <a:sym typeface="Pompiere"/>
              </a:rPr>
              <a:t>Procesos ineficientes y costosos</a:t>
            </a:r>
            <a:endParaRPr sz="1400">
              <a:latin typeface="Pompiere"/>
              <a:ea typeface="Pompiere"/>
              <a:cs typeface="Pompiere"/>
              <a:sym typeface="Pompiere"/>
            </a:endParaRPr>
          </a:p>
          <a:p>
            <a:pPr indent="-317500" lvl="0" marL="457200" rtl="0" algn="l">
              <a:lnSpc>
                <a:spcPct val="100000"/>
              </a:lnSpc>
              <a:spcBef>
                <a:spcPts val="0"/>
              </a:spcBef>
              <a:spcAft>
                <a:spcPts val="0"/>
              </a:spcAft>
              <a:buSzPts val="1400"/>
              <a:buFont typeface="Pompiere"/>
              <a:buChar char="-"/>
            </a:pPr>
            <a:r>
              <a:rPr lang="en" sz="1400">
                <a:latin typeface="Pompiere"/>
                <a:ea typeface="Pompiere"/>
                <a:cs typeface="Pompiere"/>
                <a:sym typeface="Pompiere"/>
              </a:rPr>
              <a:t>Empresa dedicada  al sector </a:t>
            </a:r>
            <a:r>
              <a:rPr lang="en" sz="1400">
                <a:latin typeface="Pompiere"/>
                <a:ea typeface="Pompiere"/>
                <a:cs typeface="Pompiere"/>
                <a:sym typeface="Pompiere"/>
              </a:rPr>
              <a:t>eHealth</a:t>
            </a:r>
            <a:endParaRPr sz="1400">
              <a:latin typeface="Pompiere"/>
              <a:ea typeface="Pompiere"/>
              <a:cs typeface="Pompiere"/>
              <a:sym typeface="Pompiere"/>
            </a:endParaRPr>
          </a:p>
          <a:p>
            <a:pPr indent="-317500" lvl="0" marL="457200" rtl="0" algn="l">
              <a:lnSpc>
                <a:spcPct val="100000"/>
              </a:lnSpc>
              <a:spcBef>
                <a:spcPts val="0"/>
              </a:spcBef>
              <a:spcAft>
                <a:spcPts val="0"/>
              </a:spcAft>
              <a:buSzPts val="1400"/>
              <a:buFont typeface="Pompiere"/>
              <a:buChar char="-"/>
            </a:pPr>
            <a:r>
              <a:rPr lang="en" sz="1400">
                <a:latin typeface="Pompiere"/>
                <a:ea typeface="Pompiere"/>
                <a:cs typeface="Pompiere"/>
                <a:sym typeface="Pompiere"/>
              </a:rPr>
              <a:t>Procesos ineficientes</a:t>
            </a:r>
            <a:endParaRPr sz="1400">
              <a:latin typeface="Pompiere"/>
              <a:ea typeface="Pompiere"/>
              <a:cs typeface="Pompiere"/>
              <a:sym typeface="Pompiere"/>
            </a:endParaRPr>
          </a:p>
          <a:p>
            <a:pPr indent="-317500" lvl="1" marL="914400" rtl="0" algn="l">
              <a:lnSpc>
                <a:spcPct val="100000"/>
              </a:lnSpc>
              <a:spcBef>
                <a:spcPts val="0"/>
              </a:spcBef>
              <a:spcAft>
                <a:spcPts val="0"/>
              </a:spcAft>
              <a:buSzPts val="1400"/>
              <a:buFont typeface="Pompiere"/>
              <a:buChar char="-"/>
            </a:pPr>
            <a:r>
              <a:rPr lang="en" sz="1400">
                <a:latin typeface="Pompiere"/>
                <a:ea typeface="Pompiere"/>
                <a:cs typeface="Pompiere"/>
                <a:sym typeface="Pompiere"/>
              </a:rPr>
              <a:t>Gestión de licitaciones públicas</a:t>
            </a:r>
            <a:endParaRPr sz="1400">
              <a:latin typeface="Pompiere"/>
              <a:ea typeface="Pompiere"/>
              <a:cs typeface="Pompiere"/>
              <a:sym typeface="Pompiere"/>
            </a:endParaRPr>
          </a:p>
          <a:p>
            <a:pPr indent="-317500" lvl="1" marL="914400" rtl="0" algn="l">
              <a:lnSpc>
                <a:spcPct val="100000"/>
              </a:lnSpc>
              <a:spcBef>
                <a:spcPts val="0"/>
              </a:spcBef>
              <a:spcAft>
                <a:spcPts val="0"/>
              </a:spcAft>
              <a:buSzPts val="1400"/>
              <a:buFont typeface="Pompiere"/>
              <a:buChar char="-"/>
            </a:pPr>
            <a:r>
              <a:rPr lang="en" sz="1400">
                <a:latin typeface="Pompiere"/>
                <a:ea typeface="Pompiere"/>
                <a:cs typeface="Pompiere"/>
                <a:sym typeface="Pompiere"/>
              </a:rPr>
              <a:t>Gestión de RRHH</a:t>
            </a:r>
            <a:endParaRPr sz="1400">
              <a:latin typeface="Pompiere"/>
              <a:ea typeface="Pompiere"/>
              <a:cs typeface="Pompiere"/>
              <a:sym typeface="Pompiere"/>
            </a:endParaRPr>
          </a:p>
          <a:p>
            <a:pPr indent="-317500" lvl="1" marL="914400" rtl="0" algn="l">
              <a:lnSpc>
                <a:spcPct val="100000"/>
              </a:lnSpc>
              <a:spcBef>
                <a:spcPts val="0"/>
              </a:spcBef>
              <a:spcAft>
                <a:spcPts val="0"/>
              </a:spcAft>
              <a:buSzPts val="1400"/>
              <a:buFont typeface="Pompiere"/>
              <a:buChar char="-"/>
            </a:pPr>
            <a:r>
              <a:rPr lang="en" sz="1400">
                <a:latin typeface="Pompiere"/>
                <a:ea typeface="Pompiere"/>
                <a:cs typeface="Pompiere"/>
                <a:sym typeface="Pompiere"/>
              </a:rPr>
              <a:t>Firma de documentos oficiales</a:t>
            </a:r>
            <a:endParaRPr sz="1400">
              <a:latin typeface="Pompiere"/>
              <a:ea typeface="Pompiere"/>
              <a:cs typeface="Pompiere"/>
              <a:sym typeface="Pompiere"/>
            </a:endParaRPr>
          </a:p>
          <a:p>
            <a:pPr indent="-317500" lvl="1" marL="914400" rtl="0" algn="l">
              <a:lnSpc>
                <a:spcPct val="100000"/>
              </a:lnSpc>
              <a:spcBef>
                <a:spcPts val="0"/>
              </a:spcBef>
              <a:spcAft>
                <a:spcPts val="0"/>
              </a:spcAft>
              <a:buSzPts val="1400"/>
              <a:buFont typeface="Pompiere"/>
              <a:buChar char="-"/>
            </a:pPr>
            <a:r>
              <a:rPr lang="en" sz="1400">
                <a:latin typeface="Pompiere"/>
                <a:ea typeface="Pompiere"/>
                <a:cs typeface="Pompiere"/>
                <a:sym typeface="Pompiere"/>
              </a:rPr>
              <a:t>Gestión de sprints</a:t>
            </a:r>
            <a:endParaRPr sz="1400">
              <a:latin typeface="Pompiere"/>
              <a:ea typeface="Pompiere"/>
              <a:cs typeface="Pompiere"/>
              <a:sym typeface="Pompiere"/>
            </a:endParaRPr>
          </a:p>
          <a:p>
            <a:pPr indent="-317500" lvl="0" marL="457200" rtl="0" algn="l">
              <a:lnSpc>
                <a:spcPct val="100000"/>
              </a:lnSpc>
              <a:spcBef>
                <a:spcPts val="0"/>
              </a:spcBef>
              <a:spcAft>
                <a:spcPts val="0"/>
              </a:spcAft>
              <a:buSzPts val="1400"/>
              <a:buFont typeface="Pompiere"/>
              <a:buChar char="-"/>
            </a:pPr>
            <a:r>
              <a:rPr lang="en" sz="1400">
                <a:latin typeface="Pompiere"/>
                <a:ea typeface="Pompiere"/>
                <a:cs typeface="Pompiere"/>
                <a:sym typeface="Pompiere"/>
              </a:rPr>
              <a:t>Análisis</a:t>
            </a:r>
            <a:endParaRPr sz="1400">
              <a:latin typeface="Pompiere"/>
              <a:ea typeface="Pompiere"/>
              <a:cs typeface="Pompiere"/>
              <a:sym typeface="Pompiere"/>
            </a:endParaRPr>
          </a:p>
          <a:p>
            <a:pPr indent="-317500" lvl="1" marL="914400" rtl="0" algn="l">
              <a:lnSpc>
                <a:spcPct val="100000"/>
              </a:lnSpc>
              <a:spcBef>
                <a:spcPts val="0"/>
              </a:spcBef>
              <a:spcAft>
                <a:spcPts val="0"/>
              </a:spcAft>
              <a:buSzPts val="1400"/>
              <a:buFont typeface="Pompiere"/>
              <a:buChar char="-"/>
            </a:pPr>
            <a:r>
              <a:rPr lang="en" sz="1400">
                <a:latin typeface="Pompiere"/>
                <a:ea typeface="Pompiere"/>
                <a:cs typeface="Pompiere"/>
                <a:sym typeface="Pompiere"/>
              </a:rPr>
              <a:t>Exceso de dedicación de horas en tareas automatizables</a:t>
            </a:r>
            <a:endParaRPr sz="1400">
              <a:latin typeface="Pompiere"/>
              <a:ea typeface="Pompiere"/>
              <a:cs typeface="Pompiere"/>
              <a:sym typeface="Pompiere"/>
            </a:endParaRPr>
          </a:p>
        </p:txBody>
      </p:sp>
      <p:sp>
        <p:nvSpPr>
          <p:cNvPr id="395" name="Google Shape;395;p34"/>
          <p:cNvSpPr txBox="1"/>
          <p:nvPr>
            <p:ph type="title"/>
          </p:nvPr>
        </p:nvSpPr>
        <p:spPr>
          <a:xfrm>
            <a:off x="720000" y="51595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Salumedia Labs: eHealth</a:t>
            </a:r>
            <a:endParaRPr/>
          </a:p>
        </p:txBody>
      </p:sp>
      <p:pic>
        <p:nvPicPr>
          <p:cNvPr id="396" name="Google Shape;396;p34"/>
          <p:cNvPicPr preferRelativeResize="0"/>
          <p:nvPr/>
        </p:nvPicPr>
        <p:blipFill>
          <a:blip r:embed="rId3">
            <a:alphaModFix/>
          </a:blip>
          <a:stretch>
            <a:fillRect/>
          </a:stretch>
        </p:blipFill>
        <p:spPr>
          <a:xfrm>
            <a:off x="6742125" y="3245450"/>
            <a:ext cx="1817400" cy="1817400"/>
          </a:xfrm>
          <a:prstGeom prst="rect">
            <a:avLst/>
          </a:prstGeom>
          <a:noFill/>
          <a:ln>
            <a:noFill/>
          </a:ln>
        </p:spPr>
      </p:pic>
      <p:pic>
        <p:nvPicPr>
          <p:cNvPr id="397" name="Google Shape;397;p34"/>
          <p:cNvPicPr preferRelativeResize="0"/>
          <p:nvPr/>
        </p:nvPicPr>
        <p:blipFill>
          <a:blip r:embed="rId4">
            <a:alphaModFix/>
          </a:blip>
          <a:stretch>
            <a:fillRect/>
          </a:stretch>
        </p:blipFill>
        <p:spPr>
          <a:xfrm>
            <a:off x="-1354425" y="4295084"/>
            <a:ext cx="6004671" cy="951726"/>
          </a:xfrm>
          <a:prstGeom prst="rect">
            <a:avLst/>
          </a:prstGeom>
          <a:noFill/>
          <a:ln>
            <a:noFill/>
          </a:ln>
        </p:spPr>
      </p:pic>
      <p:pic>
        <p:nvPicPr>
          <p:cNvPr id="398" name="Google Shape;398;p34"/>
          <p:cNvPicPr preferRelativeResize="0"/>
          <p:nvPr/>
        </p:nvPicPr>
        <p:blipFill>
          <a:blip r:embed="rId5">
            <a:alphaModFix/>
          </a:blip>
          <a:stretch>
            <a:fillRect/>
          </a:stretch>
        </p:blipFill>
        <p:spPr>
          <a:xfrm>
            <a:off x="5710850" y="1755975"/>
            <a:ext cx="1031274" cy="951724"/>
          </a:xfrm>
          <a:prstGeom prst="rect">
            <a:avLst/>
          </a:prstGeom>
          <a:noFill/>
          <a:ln>
            <a:noFill/>
          </a:ln>
        </p:spPr>
      </p:pic>
      <p:pic>
        <p:nvPicPr>
          <p:cNvPr id="399" name="Google Shape;399;p34"/>
          <p:cNvPicPr preferRelativeResize="0"/>
          <p:nvPr/>
        </p:nvPicPr>
        <p:blipFill>
          <a:blip r:embed="rId6">
            <a:alphaModFix/>
          </a:blip>
          <a:stretch>
            <a:fillRect/>
          </a:stretch>
        </p:blipFill>
        <p:spPr>
          <a:xfrm>
            <a:off x="6989275" y="1009900"/>
            <a:ext cx="1497675" cy="1115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5"/>
          <p:cNvSpPr txBox="1"/>
          <p:nvPr>
            <p:ph idx="1" type="body"/>
          </p:nvPr>
        </p:nvSpPr>
        <p:spPr>
          <a:xfrm>
            <a:off x="6130025" y="1953250"/>
            <a:ext cx="2763000" cy="157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Pompiere"/>
                <a:ea typeface="Pompiere"/>
                <a:cs typeface="Pompiere"/>
                <a:sym typeface="Pompiere"/>
              </a:rPr>
              <a:t>- </a:t>
            </a:r>
            <a:r>
              <a:rPr lang="en" sz="1400">
                <a:latin typeface="Pompiere"/>
                <a:ea typeface="Pompiere"/>
                <a:cs typeface="Pompiere"/>
                <a:sym typeface="Pompiere"/>
              </a:rPr>
              <a:t>Contabilidad</a:t>
            </a:r>
            <a:endParaRPr sz="1400">
              <a:latin typeface="Pompiere"/>
              <a:ea typeface="Pompiere"/>
              <a:cs typeface="Pompiere"/>
              <a:sym typeface="Pompiere"/>
            </a:endParaRPr>
          </a:p>
          <a:p>
            <a:pPr indent="0" lvl="0" marL="0" rtl="0" algn="l">
              <a:spcBef>
                <a:spcPts val="1600"/>
              </a:spcBef>
              <a:spcAft>
                <a:spcPts val="0"/>
              </a:spcAft>
              <a:buNone/>
            </a:pPr>
            <a:r>
              <a:rPr lang="en" sz="1400">
                <a:latin typeface="Pompiere"/>
                <a:ea typeface="Pompiere"/>
                <a:cs typeface="Pompiere"/>
                <a:sym typeface="Pompiere"/>
              </a:rPr>
              <a:t>- Proyectos de licitación pública</a:t>
            </a:r>
            <a:endParaRPr sz="1400">
              <a:latin typeface="Pompiere"/>
              <a:ea typeface="Pompiere"/>
              <a:cs typeface="Pompiere"/>
              <a:sym typeface="Pompiere"/>
            </a:endParaRPr>
          </a:p>
          <a:p>
            <a:pPr indent="0" lvl="0" marL="0" rtl="0" algn="l">
              <a:spcBef>
                <a:spcPts val="1600"/>
              </a:spcBef>
              <a:spcAft>
                <a:spcPts val="0"/>
              </a:spcAft>
              <a:buNone/>
            </a:pPr>
            <a:r>
              <a:rPr lang="en" sz="1400">
                <a:latin typeface="Pompiere"/>
                <a:ea typeface="Pompiere"/>
                <a:cs typeface="Pompiere"/>
                <a:sym typeface="Pompiere"/>
              </a:rPr>
              <a:t>- Gestión de RRHH</a:t>
            </a:r>
            <a:endParaRPr sz="1400">
              <a:latin typeface="Pompiere"/>
              <a:ea typeface="Pompiere"/>
              <a:cs typeface="Pompiere"/>
              <a:sym typeface="Pompiere"/>
            </a:endParaRPr>
          </a:p>
          <a:p>
            <a:pPr indent="0" lvl="0" marL="0" rtl="0" algn="l">
              <a:spcBef>
                <a:spcPts val="1600"/>
              </a:spcBef>
              <a:spcAft>
                <a:spcPts val="1600"/>
              </a:spcAft>
              <a:buNone/>
            </a:pPr>
            <a:r>
              <a:t/>
            </a:r>
            <a:endParaRPr/>
          </a:p>
        </p:txBody>
      </p:sp>
      <p:sp>
        <p:nvSpPr>
          <p:cNvPr id="405" name="Google Shape;405;p35"/>
          <p:cNvSpPr txBox="1"/>
          <p:nvPr>
            <p:ph type="title"/>
          </p:nvPr>
        </p:nvSpPr>
        <p:spPr>
          <a:xfrm>
            <a:off x="720000" y="540000"/>
            <a:ext cx="7704000" cy="32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Objetivos</a:t>
            </a:r>
            <a:endParaRPr/>
          </a:p>
        </p:txBody>
      </p:sp>
      <p:sp>
        <p:nvSpPr>
          <p:cNvPr id="406" name="Google Shape;406;p35"/>
          <p:cNvSpPr txBox="1"/>
          <p:nvPr>
            <p:ph idx="2" type="body"/>
          </p:nvPr>
        </p:nvSpPr>
        <p:spPr>
          <a:xfrm>
            <a:off x="654675" y="1953250"/>
            <a:ext cx="2763000" cy="157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ompiere"/>
                <a:ea typeface="Pompiere"/>
                <a:cs typeface="Pompiere"/>
                <a:sym typeface="Pompiere"/>
              </a:rPr>
              <a:t>- </a:t>
            </a:r>
            <a:r>
              <a:rPr lang="en" sz="1400">
                <a:latin typeface="Pompiere"/>
                <a:ea typeface="Pompiere"/>
                <a:cs typeface="Pompiere"/>
                <a:sym typeface="Pompiere"/>
              </a:rPr>
              <a:t>Cuello de botella</a:t>
            </a:r>
            <a:endParaRPr sz="1400">
              <a:latin typeface="Pompiere"/>
              <a:ea typeface="Pompiere"/>
              <a:cs typeface="Pompiere"/>
              <a:sym typeface="Pompiere"/>
            </a:endParaRPr>
          </a:p>
          <a:p>
            <a:pPr indent="0" lvl="0" marL="0" rtl="0" algn="l">
              <a:spcBef>
                <a:spcPts val="1600"/>
              </a:spcBef>
              <a:spcAft>
                <a:spcPts val="0"/>
              </a:spcAft>
              <a:buNone/>
            </a:pPr>
            <a:r>
              <a:rPr lang="en" sz="1400">
                <a:latin typeface="Pompiere"/>
                <a:ea typeface="Pompiere"/>
                <a:cs typeface="Pompiere"/>
                <a:sym typeface="Pompiere"/>
              </a:rPr>
              <a:t>- Gestión de tareas y reuniones</a:t>
            </a:r>
            <a:endParaRPr sz="1400">
              <a:latin typeface="Pompiere"/>
              <a:ea typeface="Pompiere"/>
              <a:cs typeface="Pompiere"/>
              <a:sym typeface="Pompiere"/>
            </a:endParaRPr>
          </a:p>
          <a:p>
            <a:pPr indent="0" lvl="0" marL="0" rtl="0" algn="l">
              <a:spcBef>
                <a:spcPts val="1600"/>
              </a:spcBef>
              <a:spcAft>
                <a:spcPts val="1600"/>
              </a:spcAft>
              <a:buNone/>
            </a:pPr>
            <a:r>
              <a:rPr lang="en" sz="1400">
                <a:latin typeface="Pompiere"/>
                <a:ea typeface="Pompiere"/>
                <a:cs typeface="Pompiere"/>
                <a:sym typeface="Pompiere"/>
              </a:rPr>
              <a:t>- Procesos</a:t>
            </a:r>
            <a:endParaRPr sz="1400">
              <a:latin typeface="Pompiere"/>
              <a:ea typeface="Pompiere"/>
              <a:cs typeface="Pompiere"/>
              <a:sym typeface="Pompiere"/>
            </a:endParaRPr>
          </a:p>
        </p:txBody>
      </p:sp>
      <p:sp>
        <p:nvSpPr>
          <p:cNvPr id="407" name="Google Shape;407;p35"/>
          <p:cNvSpPr txBox="1"/>
          <p:nvPr>
            <p:ph idx="3" type="subTitle"/>
          </p:nvPr>
        </p:nvSpPr>
        <p:spPr>
          <a:xfrm>
            <a:off x="5522925" y="1614350"/>
            <a:ext cx="2763000" cy="33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Mejoras</a:t>
            </a:r>
            <a:endParaRPr/>
          </a:p>
        </p:txBody>
      </p:sp>
      <p:sp>
        <p:nvSpPr>
          <p:cNvPr id="408" name="Google Shape;408;p35"/>
          <p:cNvSpPr txBox="1"/>
          <p:nvPr>
            <p:ph idx="4" type="subTitle"/>
          </p:nvPr>
        </p:nvSpPr>
        <p:spPr>
          <a:xfrm>
            <a:off x="654650" y="1614350"/>
            <a:ext cx="2763000" cy="33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Fallos encontrados</a:t>
            </a:r>
            <a:endParaRPr/>
          </a:p>
        </p:txBody>
      </p:sp>
      <p:grpSp>
        <p:nvGrpSpPr>
          <p:cNvPr id="409" name="Google Shape;409;p35"/>
          <p:cNvGrpSpPr/>
          <p:nvPr/>
        </p:nvGrpSpPr>
        <p:grpSpPr>
          <a:xfrm>
            <a:off x="3517752" y="1389516"/>
            <a:ext cx="2106424" cy="5400169"/>
            <a:chOff x="2778525" y="238100"/>
            <a:chExt cx="2039725" cy="5229175"/>
          </a:xfrm>
        </p:grpSpPr>
        <p:sp>
          <p:nvSpPr>
            <p:cNvPr id="410" name="Google Shape;410;p35"/>
            <p:cNvSpPr/>
            <p:nvPr/>
          </p:nvSpPr>
          <p:spPr>
            <a:xfrm>
              <a:off x="2778525" y="1206200"/>
              <a:ext cx="748575" cy="1186050"/>
            </a:xfrm>
            <a:custGeom>
              <a:rect b="b" l="l" r="r" t="t"/>
              <a:pathLst>
                <a:path extrusionOk="0" h="47442" w="29943">
                  <a:moveTo>
                    <a:pt x="22746" y="0"/>
                  </a:moveTo>
                  <a:cubicBezTo>
                    <a:pt x="21410" y="0"/>
                    <a:pt x="19713" y="1019"/>
                    <a:pt x="19079" y="2173"/>
                  </a:cubicBezTo>
                  <a:cubicBezTo>
                    <a:pt x="15232" y="9234"/>
                    <a:pt x="0" y="37502"/>
                    <a:pt x="657" y="40534"/>
                  </a:cubicBezTo>
                  <a:cubicBezTo>
                    <a:pt x="1326" y="43616"/>
                    <a:pt x="3447" y="47442"/>
                    <a:pt x="8518" y="47442"/>
                  </a:cubicBezTo>
                  <a:cubicBezTo>
                    <a:pt x="9108" y="47442"/>
                    <a:pt x="9738" y="47390"/>
                    <a:pt x="10411" y="47279"/>
                  </a:cubicBezTo>
                  <a:cubicBezTo>
                    <a:pt x="16884" y="46238"/>
                    <a:pt x="24375" y="24013"/>
                    <a:pt x="25891" y="20709"/>
                  </a:cubicBezTo>
                  <a:cubicBezTo>
                    <a:pt x="27385" y="17404"/>
                    <a:pt x="29942" y="8080"/>
                    <a:pt x="27838" y="2829"/>
                  </a:cubicBezTo>
                  <a:cubicBezTo>
                    <a:pt x="26715" y="54"/>
                    <a:pt x="24986" y="2"/>
                    <a:pt x="23296" y="2"/>
                  </a:cubicBezTo>
                  <a:cubicBezTo>
                    <a:pt x="23230" y="2"/>
                    <a:pt x="23164" y="2"/>
                    <a:pt x="23099" y="2"/>
                  </a:cubicBezTo>
                  <a:cubicBezTo>
                    <a:pt x="22981" y="2"/>
                    <a:pt x="22863" y="2"/>
                    <a:pt x="22746"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5"/>
            <p:cNvSpPr/>
            <p:nvPr/>
          </p:nvSpPr>
          <p:spPr>
            <a:xfrm>
              <a:off x="4375975" y="2751400"/>
              <a:ext cx="247075" cy="455400"/>
            </a:xfrm>
            <a:custGeom>
              <a:rect b="b" l="l" r="r" t="t"/>
              <a:pathLst>
                <a:path extrusionOk="0" h="18216" w="9883">
                  <a:moveTo>
                    <a:pt x="2075" y="0"/>
                  </a:moveTo>
                  <a:lnTo>
                    <a:pt x="2867" y="6179"/>
                  </a:lnTo>
                  <a:cubicBezTo>
                    <a:pt x="988" y="7243"/>
                    <a:pt x="423" y="9529"/>
                    <a:pt x="196" y="10298"/>
                  </a:cubicBezTo>
                  <a:cubicBezTo>
                    <a:pt x="0" y="11038"/>
                    <a:pt x="181" y="13978"/>
                    <a:pt x="861" y="13978"/>
                  </a:cubicBezTo>
                  <a:cubicBezTo>
                    <a:pt x="887" y="13978"/>
                    <a:pt x="915" y="13974"/>
                    <a:pt x="943" y="13964"/>
                  </a:cubicBezTo>
                  <a:cubicBezTo>
                    <a:pt x="1690" y="13716"/>
                    <a:pt x="1871" y="10683"/>
                    <a:pt x="1871" y="10683"/>
                  </a:cubicBezTo>
                  <a:lnTo>
                    <a:pt x="2527" y="9325"/>
                  </a:lnTo>
                  <a:cubicBezTo>
                    <a:pt x="2527" y="9325"/>
                    <a:pt x="2573" y="16816"/>
                    <a:pt x="3387" y="17291"/>
                  </a:cubicBezTo>
                  <a:cubicBezTo>
                    <a:pt x="3435" y="17319"/>
                    <a:pt x="3479" y="17333"/>
                    <a:pt x="3521" y="17333"/>
                  </a:cubicBezTo>
                  <a:cubicBezTo>
                    <a:pt x="4383" y="17333"/>
                    <a:pt x="4024" y="11632"/>
                    <a:pt x="4395" y="11632"/>
                  </a:cubicBezTo>
                  <a:cubicBezTo>
                    <a:pt x="4399" y="11632"/>
                    <a:pt x="4402" y="11632"/>
                    <a:pt x="4406" y="11633"/>
                  </a:cubicBezTo>
                  <a:cubicBezTo>
                    <a:pt x="4791" y="11769"/>
                    <a:pt x="4179" y="17110"/>
                    <a:pt x="4655" y="17857"/>
                  </a:cubicBezTo>
                  <a:cubicBezTo>
                    <a:pt x="4820" y="18109"/>
                    <a:pt x="4966" y="18216"/>
                    <a:pt x="5095" y="18216"/>
                  </a:cubicBezTo>
                  <a:cubicBezTo>
                    <a:pt x="5337" y="18216"/>
                    <a:pt x="5518" y="17839"/>
                    <a:pt x="5651" y="17337"/>
                  </a:cubicBezTo>
                  <a:cubicBezTo>
                    <a:pt x="5877" y="16590"/>
                    <a:pt x="5786" y="11656"/>
                    <a:pt x="6148" y="11543"/>
                  </a:cubicBezTo>
                  <a:cubicBezTo>
                    <a:pt x="6153" y="11541"/>
                    <a:pt x="6157" y="11541"/>
                    <a:pt x="6161" y="11541"/>
                  </a:cubicBezTo>
                  <a:cubicBezTo>
                    <a:pt x="6519" y="11541"/>
                    <a:pt x="5886" y="17565"/>
                    <a:pt x="6737" y="17744"/>
                  </a:cubicBezTo>
                  <a:cubicBezTo>
                    <a:pt x="6748" y="17747"/>
                    <a:pt x="6760" y="17748"/>
                    <a:pt x="6771" y="17748"/>
                  </a:cubicBezTo>
                  <a:cubicBezTo>
                    <a:pt x="7571" y="17748"/>
                    <a:pt x="7444" y="11473"/>
                    <a:pt x="7868" y="11362"/>
                  </a:cubicBezTo>
                  <a:cubicBezTo>
                    <a:pt x="7872" y="11361"/>
                    <a:pt x="7876" y="11360"/>
                    <a:pt x="7879" y="11360"/>
                  </a:cubicBezTo>
                  <a:cubicBezTo>
                    <a:pt x="8263" y="11360"/>
                    <a:pt x="7437" y="17084"/>
                    <a:pt x="8062" y="17084"/>
                  </a:cubicBezTo>
                  <a:cubicBezTo>
                    <a:pt x="8092" y="17084"/>
                    <a:pt x="8126" y="17070"/>
                    <a:pt x="8163" y="17042"/>
                  </a:cubicBezTo>
                  <a:cubicBezTo>
                    <a:pt x="8593" y="16726"/>
                    <a:pt x="9883" y="11181"/>
                    <a:pt x="9204" y="8918"/>
                  </a:cubicBezTo>
                  <a:lnTo>
                    <a:pt x="9249" y="476"/>
                  </a:lnTo>
                  <a:lnTo>
                    <a:pt x="2075" y="0"/>
                  </a:ln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5"/>
            <p:cNvSpPr/>
            <p:nvPr/>
          </p:nvSpPr>
          <p:spPr>
            <a:xfrm>
              <a:off x="4018750" y="1178950"/>
              <a:ext cx="688050" cy="1669225"/>
            </a:xfrm>
            <a:custGeom>
              <a:rect b="b" l="l" r="r" t="t"/>
              <a:pathLst>
                <a:path extrusionOk="0" h="66769" w="27522">
                  <a:moveTo>
                    <a:pt x="7442" y="0"/>
                  </a:moveTo>
                  <a:cubicBezTo>
                    <a:pt x="7279" y="0"/>
                    <a:pt x="7122" y="24"/>
                    <a:pt x="6971" y="72"/>
                  </a:cubicBezTo>
                  <a:cubicBezTo>
                    <a:pt x="2377" y="1543"/>
                    <a:pt x="1" y="5255"/>
                    <a:pt x="1268" y="11795"/>
                  </a:cubicBezTo>
                  <a:cubicBezTo>
                    <a:pt x="2536" y="18336"/>
                    <a:pt x="11294" y="35808"/>
                    <a:pt x="11294" y="35808"/>
                  </a:cubicBezTo>
                  <a:lnTo>
                    <a:pt x="13897" y="65976"/>
                  </a:lnTo>
                  <a:lnTo>
                    <a:pt x="25847" y="66769"/>
                  </a:lnTo>
                  <a:cubicBezTo>
                    <a:pt x="25847" y="66769"/>
                    <a:pt x="27521" y="41602"/>
                    <a:pt x="26322" y="34043"/>
                  </a:cubicBezTo>
                  <a:cubicBezTo>
                    <a:pt x="25157" y="26723"/>
                    <a:pt x="12934" y="0"/>
                    <a:pt x="7442"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5"/>
            <p:cNvSpPr/>
            <p:nvPr/>
          </p:nvSpPr>
          <p:spPr>
            <a:xfrm>
              <a:off x="4071950" y="5173025"/>
              <a:ext cx="746300" cy="294250"/>
            </a:xfrm>
            <a:custGeom>
              <a:rect b="b" l="l" r="r" t="t"/>
              <a:pathLst>
                <a:path extrusionOk="0" h="11770" w="29852">
                  <a:moveTo>
                    <a:pt x="11248" y="1"/>
                  </a:moveTo>
                  <a:lnTo>
                    <a:pt x="0" y="861"/>
                  </a:lnTo>
                  <a:lnTo>
                    <a:pt x="815" y="6473"/>
                  </a:lnTo>
                  <a:lnTo>
                    <a:pt x="1607" y="11769"/>
                  </a:lnTo>
                  <a:lnTo>
                    <a:pt x="29852" y="11769"/>
                  </a:lnTo>
                  <a:cubicBezTo>
                    <a:pt x="28290" y="9438"/>
                    <a:pt x="25869" y="7809"/>
                    <a:pt x="23130" y="7265"/>
                  </a:cubicBezTo>
                  <a:cubicBezTo>
                    <a:pt x="21093" y="6835"/>
                    <a:pt x="19102" y="6224"/>
                    <a:pt x="17200" y="5432"/>
                  </a:cubicBezTo>
                  <a:cubicBezTo>
                    <a:pt x="11429" y="2943"/>
                    <a:pt x="11248" y="1"/>
                    <a:pt x="11248" y="1"/>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5"/>
            <p:cNvSpPr/>
            <p:nvPr/>
          </p:nvSpPr>
          <p:spPr>
            <a:xfrm>
              <a:off x="4092300" y="5308825"/>
              <a:ext cx="725950" cy="157875"/>
            </a:xfrm>
            <a:custGeom>
              <a:rect b="b" l="l" r="r" t="t"/>
              <a:pathLst>
                <a:path extrusionOk="0" h="6315" w="29038">
                  <a:moveTo>
                    <a:pt x="16386" y="0"/>
                  </a:moveTo>
                  <a:cubicBezTo>
                    <a:pt x="15278" y="1200"/>
                    <a:pt x="14146" y="2694"/>
                    <a:pt x="13625" y="4165"/>
                  </a:cubicBezTo>
                  <a:cubicBezTo>
                    <a:pt x="6836" y="3576"/>
                    <a:pt x="2694" y="1811"/>
                    <a:pt x="1" y="1041"/>
                  </a:cubicBezTo>
                  <a:lnTo>
                    <a:pt x="1" y="1041"/>
                  </a:lnTo>
                  <a:lnTo>
                    <a:pt x="793" y="6315"/>
                  </a:lnTo>
                  <a:lnTo>
                    <a:pt x="29038" y="6315"/>
                  </a:lnTo>
                  <a:cubicBezTo>
                    <a:pt x="27476" y="4006"/>
                    <a:pt x="25055" y="2377"/>
                    <a:pt x="22316" y="1833"/>
                  </a:cubicBezTo>
                  <a:cubicBezTo>
                    <a:pt x="20279" y="1403"/>
                    <a:pt x="18288" y="792"/>
                    <a:pt x="16386"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5"/>
            <p:cNvSpPr/>
            <p:nvPr/>
          </p:nvSpPr>
          <p:spPr>
            <a:xfrm>
              <a:off x="3777725" y="2730475"/>
              <a:ext cx="674450" cy="2621925"/>
            </a:xfrm>
            <a:custGeom>
              <a:rect b="b" l="l" r="r" t="t"/>
              <a:pathLst>
                <a:path extrusionOk="0" h="104877" w="26978">
                  <a:moveTo>
                    <a:pt x="18378" y="0"/>
                  </a:moveTo>
                  <a:lnTo>
                    <a:pt x="0" y="204"/>
                  </a:lnTo>
                  <a:lnTo>
                    <a:pt x="612" y="7039"/>
                  </a:lnTo>
                  <a:lnTo>
                    <a:pt x="9257" y="104877"/>
                  </a:lnTo>
                  <a:lnTo>
                    <a:pt x="26978" y="98721"/>
                  </a:lnTo>
                  <a:lnTo>
                    <a:pt x="18989" y="7039"/>
                  </a:lnTo>
                  <a:lnTo>
                    <a:pt x="18378" y="0"/>
                  </a:lnTo>
                  <a:close/>
                </a:path>
              </a:pathLst>
            </a:custGeom>
            <a:solidFill>
              <a:srgbClr val="62C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5"/>
            <p:cNvSpPr/>
            <p:nvPr/>
          </p:nvSpPr>
          <p:spPr>
            <a:xfrm>
              <a:off x="3007675" y="5173025"/>
              <a:ext cx="716325" cy="294250"/>
            </a:xfrm>
            <a:custGeom>
              <a:rect b="b" l="l" r="r" t="t"/>
              <a:pathLst>
                <a:path extrusionOk="0" h="11770" w="28653">
                  <a:moveTo>
                    <a:pt x="17291" y="1"/>
                  </a:moveTo>
                  <a:lnTo>
                    <a:pt x="17291" y="1"/>
                  </a:lnTo>
                  <a:cubicBezTo>
                    <a:pt x="17291" y="1"/>
                    <a:pt x="17427" y="2943"/>
                    <a:pt x="11950" y="5432"/>
                  </a:cubicBezTo>
                  <a:cubicBezTo>
                    <a:pt x="10094" y="6224"/>
                    <a:pt x="8170" y="6835"/>
                    <a:pt x="6201" y="7265"/>
                  </a:cubicBezTo>
                  <a:cubicBezTo>
                    <a:pt x="1607" y="8261"/>
                    <a:pt x="0" y="11769"/>
                    <a:pt x="0" y="11769"/>
                  </a:cubicBezTo>
                  <a:lnTo>
                    <a:pt x="28245" y="11769"/>
                  </a:lnTo>
                  <a:lnTo>
                    <a:pt x="28426" y="6473"/>
                  </a:lnTo>
                  <a:lnTo>
                    <a:pt x="28652" y="861"/>
                  </a:lnTo>
                  <a:lnTo>
                    <a:pt x="17291" y="1"/>
                  </a:ln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5"/>
            <p:cNvSpPr/>
            <p:nvPr/>
          </p:nvSpPr>
          <p:spPr>
            <a:xfrm>
              <a:off x="3007675" y="5308825"/>
              <a:ext cx="710675" cy="157875"/>
            </a:xfrm>
            <a:custGeom>
              <a:rect b="b" l="l" r="r" t="t"/>
              <a:pathLst>
                <a:path extrusionOk="0" h="6315" w="28427">
                  <a:moveTo>
                    <a:pt x="11950" y="0"/>
                  </a:moveTo>
                  <a:cubicBezTo>
                    <a:pt x="10094" y="792"/>
                    <a:pt x="8170" y="1403"/>
                    <a:pt x="6201" y="1833"/>
                  </a:cubicBezTo>
                  <a:cubicBezTo>
                    <a:pt x="1607" y="2829"/>
                    <a:pt x="0" y="6315"/>
                    <a:pt x="0" y="6315"/>
                  </a:cubicBezTo>
                  <a:lnTo>
                    <a:pt x="28245" y="6315"/>
                  </a:lnTo>
                  <a:lnTo>
                    <a:pt x="28426" y="1041"/>
                  </a:lnTo>
                  <a:lnTo>
                    <a:pt x="28426" y="1041"/>
                  </a:lnTo>
                  <a:cubicBezTo>
                    <a:pt x="25846" y="1811"/>
                    <a:pt x="21863" y="3576"/>
                    <a:pt x="15164" y="4165"/>
                  </a:cubicBezTo>
                  <a:cubicBezTo>
                    <a:pt x="14462" y="2694"/>
                    <a:pt x="13172" y="1200"/>
                    <a:pt x="11950"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5"/>
            <p:cNvSpPr/>
            <p:nvPr/>
          </p:nvSpPr>
          <p:spPr>
            <a:xfrm>
              <a:off x="3284900" y="2730475"/>
              <a:ext cx="518875" cy="2621925"/>
            </a:xfrm>
            <a:custGeom>
              <a:rect b="b" l="l" r="r" t="t"/>
              <a:pathLst>
                <a:path extrusionOk="0" h="104877" w="20755">
                  <a:moveTo>
                    <a:pt x="1" y="0"/>
                  </a:moveTo>
                  <a:lnTo>
                    <a:pt x="159" y="7039"/>
                  </a:lnTo>
                  <a:lnTo>
                    <a:pt x="2332" y="98721"/>
                  </a:lnTo>
                  <a:lnTo>
                    <a:pt x="20755" y="104877"/>
                  </a:lnTo>
                  <a:lnTo>
                    <a:pt x="18559" y="7039"/>
                  </a:lnTo>
                  <a:lnTo>
                    <a:pt x="18401" y="204"/>
                  </a:lnTo>
                  <a:lnTo>
                    <a:pt x="1" y="0"/>
                  </a:lnTo>
                  <a:close/>
                </a:path>
              </a:pathLst>
            </a:custGeom>
            <a:solidFill>
              <a:srgbClr val="62C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5"/>
            <p:cNvSpPr/>
            <p:nvPr/>
          </p:nvSpPr>
          <p:spPr>
            <a:xfrm>
              <a:off x="3515200" y="365400"/>
              <a:ext cx="574875" cy="1005600"/>
            </a:xfrm>
            <a:custGeom>
              <a:rect b="b" l="l" r="r" t="t"/>
              <a:pathLst>
                <a:path extrusionOk="0" h="40224" w="22995">
                  <a:moveTo>
                    <a:pt x="12950" y="0"/>
                  </a:moveTo>
                  <a:cubicBezTo>
                    <a:pt x="12336" y="0"/>
                    <a:pt x="11720" y="61"/>
                    <a:pt x="11113" y="182"/>
                  </a:cubicBezTo>
                  <a:cubicBezTo>
                    <a:pt x="10592" y="295"/>
                    <a:pt x="10071" y="409"/>
                    <a:pt x="9551" y="544"/>
                  </a:cubicBezTo>
                  <a:cubicBezTo>
                    <a:pt x="6654" y="1291"/>
                    <a:pt x="4685" y="3079"/>
                    <a:pt x="3508" y="5818"/>
                  </a:cubicBezTo>
                  <a:cubicBezTo>
                    <a:pt x="2829" y="7470"/>
                    <a:pt x="2444" y="9235"/>
                    <a:pt x="2354" y="11023"/>
                  </a:cubicBezTo>
                  <a:cubicBezTo>
                    <a:pt x="2309" y="11747"/>
                    <a:pt x="2196" y="12358"/>
                    <a:pt x="1336" y="12517"/>
                  </a:cubicBezTo>
                  <a:cubicBezTo>
                    <a:pt x="1222" y="12562"/>
                    <a:pt x="1109" y="12653"/>
                    <a:pt x="1019" y="12743"/>
                  </a:cubicBezTo>
                  <a:cubicBezTo>
                    <a:pt x="91" y="13513"/>
                    <a:pt x="0" y="15663"/>
                    <a:pt x="1403" y="15957"/>
                  </a:cubicBezTo>
                  <a:cubicBezTo>
                    <a:pt x="2331" y="16138"/>
                    <a:pt x="2377" y="16704"/>
                    <a:pt x="2444" y="17360"/>
                  </a:cubicBezTo>
                  <a:cubicBezTo>
                    <a:pt x="2467" y="17586"/>
                    <a:pt x="2490" y="17813"/>
                    <a:pt x="2512" y="18039"/>
                  </a:cubicBezTo>
                  <a:cubicBezTo>
                    <a:pt x="2626" y="18831"/>
                    <a:pt x="2807" y="19623"/>
                    <a:pt x="3078" y="20393"/>
                  </a:cubicBezTo>
                  <a:cubicBezTo>
                    <a:pt x="3372" y="21207"/>
                    <a:pt x="4300" y="22045"/>
                    <a:pt x="5296" y="22520"/>
                  </a:cubicBezTo>
                  <a:cubicBezTo>
                    <a:pt x="5703" y="22724"/>
                    <a:pt x="5794" y="23244"/>
                    <a:pt x="5771" y="23720"/>
                  </a:cubicBezTo>
                  <a:cubicBezTo>
                    <a:pt x="5749" y="25055"/>
                    <a:pt x="5771" y="28110"/>
                    <a:pt x="5771" y="29445"/>
                  </a:cubicBezTo>
                  <a:cubicBezTo>
                    <a:pt x="5749" y="30124"/>
                    <a:pt x="5658" y="30192"/>
                    <a:pt x="5047" y="30396"/>
                  </a:cubicBezTo>
                  <a:cubicBezTo>
                    <a:pt x="4323" y="30622"/>
                    <a:pt x="2739" y="30803"/>
                    <a:pt x="2014" y="31075"/>
                  </a:cubicBezTo>
                  <a:cubicBezTo>
                    <a:pt x="1471" y="31256"/>
                    <a:pt x="1426" y="31709"/>
                    <a:pt x="1856" y="32116"/>
                  </a:cubicBezTo>
                  <a:cubicBezTo>
                    <a:pt x="1992" y="32229"/>
                    <a:pt x="2128" y="32342"/>
                    <a:pt x="2286" y="32433"/>
                  </a:cubicBezTo>
                  <a:cubicBezTo>
                    <a:pt x="5477" y="34809"/>
                    <a:pt x="8668" y="37186"/>
                    <a:pt x="11859" y="39562"/>
                  </a:cubicBezTo>
                  <a:cubicBezTo>
                    <a:pt x="12086" y="39720"/>
                    <a:pt x="12289" y="39901"/>
                    <a:pt x="12538" y="40037"/>
                  </a:cubicBezTo>
                  <a:cubicBezTo>
                    <a:pt x="12733" y="40160"/>
                    <a:pt x="12896" y="40223"/>
                    <a:pt x="13051" y="40223"/>
                  </a:cubicBezTo>
                  <a:cubicBezTo>
                    <a:pt x="13238" y="40223"/>
                    <a:pt x="13414" y="40132"/>
                    <a:pt x="13625" y="39947"/>
                  </a:cubicBezTo>
                  <a:cubicBezTo>
                    <a:pt x="13738" y="39811"/>
                    <a:pt x="13874" y="39698"/>
                    <a:pt x="13987" y="39562"/>
                  </a:cubicBezTo>
                  <a:cubicBezTo>
                    <a:pt x="16137" y="37072"/>
                    <a:pt x="18468" y="34787"/>
                    <a:pt x="20731" y="32433"/>
                  </a:cubicBezTo>
                  <a:cubicBezTo>
                    <a:pt x="21139" y="32026"/>
                    <a:pt x="21523" y="31573"/>
                    <a:pt x="21885" y="31120"/>
                  </a:cubicBezTo>
                  <a:cubicBezTo>
                    <a:pt x="22248" y="30690"/>
                    <a:pt x="22134" y="30419"/>
                    <a:pt x="21569" y="30283"/>
                  </a:cubicBezTo>
                  <a:cubicBezTo>
                    <a:pt x="19829" y="29911"/>
                    <a:pt x="18832" y="29726"/>
                    <a:pt x="18768" y="29726"/>
                  </a:cubicBezTo>
                  <a:cubicBezTo>
                    <a:pt x="18757" y="29726"/>
                    <a:pt x="18770" y="29730"/>
                    <a:pt x="18807" y="29740"/>
                  </a:cubicBezTo>
                  <a:cubicBezTo>
                    <a:pt x="18151" y="29604"/>
                    <a:pt x="16974" y="29581"/>
                    <a:pt x="16997" y="28970"/>
                  </a:cubicBezTo>
                  <a:cubicBezTo>
                    <a:pt x="17042" y="27590"/>
                    <a:pt x="17133" y="24512"/>
                    <a:pt x="17201" y="23131"/>
                  </a:cubicBezTo>
                  <a:cubicBezTo>
                    <a:pt x="17201" y="22814"/>
                    <a:pt x="17223" y="22452"/>
                    <a:pt x="17472" y="22248"/>
                  </a:cubicBezTo>
                  <a:cubicBezTo>
                    <a:pt x="18445" y="21479"/>
                    <a:pt x="19690" y="20008"/>
                    <a:pt x="19984" y="18786"/>
                  </a:cubicBezTo>
                  <a:cubicBezTo>
                    <a:pt x="20233" y="17722"/>
                    <a:pt x="20460" y="16681"/>
                    <a:pt x="20663" y="15640"/>
                  </a:cubicBezTo>
                  <a:cubicBezTo>
                    <a:pt x="20731" y="15233"/>
                    <a:pt x="20890" y="14961"/>
                    <a:pt x="21320" y="14893"/>
                  </a:cubicBezTo>
                  <a:cubicBezTo>
                    <a:pt x="21410" y="14870"/>
                    <a:pt x="21478" y="14848"/>
                    <a:pt x="21569" y="14803"/>
                  </a:cubicBezTo>
                  <a:cubicBezTo>
                    <a:pt x="22859" y="14191"/>
                    <a:pt x="22994" y="12404"/>
                    <a:pt x="21817" y="11611"/>
                  </a:cubicBezTo>
                  <a:cubicBezTo>
                    <a:pt x="21591" y="11453"/>
                    <a:pt x="21342" y="11317"/>
                    <a:pt x="21116" y="11204"/>
                  </a:cubicBezTo>
                  <a:cubicBezTo>
                    <a:pt x="21093" y="10955"/>
                    <a:pt x="21071" y="10751"/>
                    <a:pt x="21071" y="10525"/>
                  </a:cubicBezTo>
                  <a:cubicBezTo>
                    <a:pt x="21093" y="9212"/>
                    <a:pt x="20980" y="7922"/>
                    <a:pt x="20776" y="6632"/>
                  </a:cubicBezTo>
                  <a:cubicBezTo>
                    <a:pt x="20573" y="5320"/>
                    <a:pt x="20075" y="4052"/>
                    <a:pt x="19305" y="2921"/>
                  </a:cubicBezTo>
                  <a:cubicBezTo>
                    <a:pt x="18626" y="1902"/>
                    <a:pt x="17653" y="1133"/>
                    <a:pt x="16522" y="703"/>
                  </a:cubicBezTo>
                  <a:cubicBezTo>
                    <a:pt x="15379" y="237"/>
                    <a:pt x="14166" y="0"/>
                    <a:pt x="12950" y="0"/>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5"/>
            <p:cNvSpPr/>
            <p:nvPr/>
          </p:nvSpPr>
          <p:spPr>
            <a:xfrm>
              <a:off x="3478425" y="238100"/>
              <a:ext cx="574300" cy="420175"/>
            </a:xfrm>
            <a:custGeom>
              <a:rect b="b" l="l" r="r" t="t"/>
              <a:pathLst>
                <a:path extrusionOk="0" h="16807" w="22972">
                  <a:moveTo>
                    <a:pt x="6971" y="0"/>
                  </a:moveTo>
                  <a:cubicBezTo>
                    <a:pt x="6619" y="0"/>
                    <a:pt x="6265" y="56"/>
                    <a:pt x="5907" y="182"/>
                  </a:cubicBezTo>
                  <a:cubicBezTo>
                    <a:pt x="5228" y="408"/>
                    <a:pt x="4594" y="770"/>
                    <a:pt x="4051" y="1246"/>
                  </a:cubicBezTo>
                  <a:cubicBezTo>
                    <a:pt x="2648" y="2491"/>
                    <a:pt x="2309" y="3848"/>
                    <a:pt x="2739" y="5659"/>
                  </a:cubicBezTo>
                  <a:cubicBezTo>
                    <a:pt x="2784" y="5750"/>
                    <a:pt x="2807" y="5840"/>
                    <a:pt x="2829" y="5931"/>
                  </a:cubicBezTo>
                  <a:cubicBezTo>
                    <a:pt x="2852" y="6112"/>
                    <a:pt x="2761" y="6270"/>
                    <a:pt x="2603" y="6338"/>
                  </a:cubicBezTo>
                  <a:cubicBezTo>
                    <a:pt x="2399" y="6428"/>
                    <a:pt x="2195" y="6519"/>
                    <a:pt x="2014" y="6632"/>
                  </a:cubicBezTo>
                  <a:cubicBezTo>
                    <a:pt x="226" y="7854"/>
                    <a:pt x="0" y="9778"/>
                    <a:pt x="1403" y="11362"/>
                  </a:cubicBezTo>
                  <a:cubicBezTo>
                    <a:pt x="1765" y="11770"/>
                    <a:pt x="2218" y="12109"/>
                    <a:pt x="2716" y="12335"/>
                  </a:cubicBezTo>
                  <a:cubicBezTo>
                    <a:pt x="3214" y="12584"/>
                    <a:pt x="3508" y="13105"/>
                    <a:pt x="3440" y="13625"/>
                  </a:cubicBezTo>
                  <a:cubicBezTo>
                    <a:pt x="3440" y="14259"/>
                    <a:pt x="3440" y="14870"/>
                    <a:pt x="3485" y="15504"/>
                  </a:cubicBezTo>
                  <a:cubicBezTo>
                    <a:pt x="3463" y="15776"/>
                    <a:pt x="3485" y="16047"/>
                    <a:pt x="3508" y="16319"/>
                  </a:cubicBezTo>
                  <a:cubicBezTo>
                    <a:pt x="3548" y="16597"/>
                    <a:pt x="3780" y="16806"/>
                    <a:pt x="4051" y="16806"/>
                  </a:cubicBezTo>
                  <a:cubicBezTo>
                    <a:pt x="4088" y="16806"/>
                    <a:pt x="4126" y="16802"/>
                    <a:pt x="4164" y="16794"/>
                  </a:cubicBezTo>
                  <a:cubicBezTo>
                    <a:pt x="4527" y="16794"/>
                    <a:pt x="4843" y="16545"/>
                    <a:pt x="4957" y="16206"/>
                  </a:cubicBezTo>
                  <a:cubicBezTo>
                    <a:pt x="5070" y="15776"/>
                    <a:pt x="5138" y="15346"/>
                    <a:pt x="5138" y="14893"/>
                  </a:cubicBezTo>
                  <a:cubicBezTo>
                    <a:pt x="5183" y="14463"/>
                    <a:pt x="5183" y="14010"/>
                    <a:pt x="5251" y="13580"/>
                  </a:cubicBezTo>
                  <a:cubicBezTo>
                    <a:pt x="5271" y="13380"/>
                    <a:pt x="5432" y="13233"/>
                    <a:pt x="5626" y="13233"/>
                  </a:cubicBezTo>
                  <a:cubicBezTo>
                    <a:pt x="5651" y="13233"/>
                    <a:pt x="5677" y="13236"/>
                    <a:pt x="5703" y="13241"/>
                  </a:cubicBezTo>
                  <a:cubicBezTo>
                    <a:pt x="5794" y="13241"/>
                    <a:pt x="5884" y="13241"/>
                    <a:pt x="5975" y="13263"/>
                  </a:cubicBezTo>
                  <a:cubicBezTo>
                    <a:pt x="6390" y="13297"/>
                    <a:pt x="6806" y="13313"/>
                    <a:pt x="7221" y="13313"/>
                  </a:cubicBezTo>
                  <a:cubicBezTo>
                    <a:pt x="9071" y="13313"/>
                    <a:pt x="10914" y="12986"/>
                    <a:pt x="12651" y="12358"/>
                  </a:cubicBezTo>
                  <a:cubicBezTo>
                    <a:pt x="13851" y="11951"/>
                    <a:pt x="14937" y="11385"/>
                    <a:pt x="16092" y="10887"/>
                  </a:cubicBezTo>
                  <a:cubicBezTo>
                    <a:pt x="16612" y="10638"/>
                    <a:pt x="17110" y="10366"/>
                    <a:pt x="17653" y="10140"/>
                  </a:cubicBezTo>
                  <a:cubicBezTo>
                    <a:pt x="17732" y="10100"/>
                    <a:pt x="17816" y="10082"/>
                    <a:pt x="17897" y="10082"/>
                  </a:cubicBezTo>
                  <a:cubicBezTo>
                    <a:pt x="18092" y="10082"/>
                    <a:pt x="18275" y="10190"/>
                    <a:pt x="18355" y="10366"/>
                  </a:cubicBezTo>
                  <a:cubicBezTo>
                    <a:pt x="18785" y="10955"/>
                    <a:pt x="19283" y="11453"/>
                    <a:pt x="19871" y="11860"/>
                  </a:cubicBezTo>
                  <a:cubicBezTo>
                    <a:pt x="20527" y="12358"/>
                    <a:pt x="20957" y="13082"/>
                    <a:pt x="21093" y="13897"/>
                  </a:cubicBezTo>
                  <a:cubicBezTo>
                    <a:pt x="21161" y="14327"/>
                    <a:pt x="21206" y="14734"/>
                    <a:pt x="21297" y="15164"/>
                  </a:cubicBezTo>
                  <a:cubicBezTo>
                    <a:pt x="21297" y="15523"/>
                    <a:pt x="21592" y="15803"/>
                    <a:pt x="21925" y="15803"/>
                  </a:cubicBezTo>
                  <a:cubicBezTo>
                    <a:pt x="21949" y="15803"/>
                    <a:pt x="21974" y="15801"/>
                    <a:pt x="21998" y="15798"/>
                  </a:cubicBezTo>
                  <a:cubicBezTo>
                    <a:pt x="22089" y="15798"/>
                    <a:pt x="22180" y="15798"/>
                    <a:pt x="22270" y="15776"/>
                  </a:cubicBezTo>
                  <a:cubicBezTo>
                    <a:pt x="22655" y="15776"/>
                    <a:pt x="22949" y="15481"/>
                    <a:pt x="22949" y="15097"/>
                  </a:cubicBezTo>
                  <a:cubicBezTo>
                    <a:pt x="22972" y="14780"/>
                    <a:pt x="22972" y="14440"/>
                    <a:pt x="22949" y="14101"/>
                  </a:cubicBezTo>
                  <a:cubicBezTo>
                    <a:pt x="22926" y="13082"/>
                    <a:pt x="22858" y="12064"/>
                    <a:pt x="22813" y="11023"/>
                  </a:cubicBezTo>
                  <a:lnTo>
                    <a:pt x="22813" y="11023"/>
                  </a:lnTo>
                  <a:cubicBezTo>
                    <a:pt x="22813" y="11023"/>
                    <a:pt x="22823" y="11033"/>
                    <a:pt x="22830" y="11033"/>
                  </a:cubicBezTo>
                  <a:cubicBezTo>
                    <a:pt x="22833" y="11033"/>
                    <a:pt x="22836" y="11030"/>
                    <a:pt x="22836" y="11023"/>
                  </a:cubicBezTo>
                  <a:cubicBezTo>
                    <a:pt x="22813" y="9936"/>
                    <a:pt x="22858" y="8760"/>
                    <a:pt x="22791" y="7696"/>
                  </a:cubicBezTo>
                  <a:cubicBezTo>
                    <a:pt x="22700" y="6202"/>
                    <a:pt x="22496" y="4912"/>
                    <a:pt x="21863" y="3554"/>
                  </a:cubicBezTo>
                  <a:cubicBezTo>
                    <a:pt x="21268" y="2293"/>
                    <a:pt x="20330" y="1606"/>
                    <a:pt x="19093" y="1606"/>
                  </a:cubicBezTo>
                  <a:cubicBezTo>
                    <a:pt x="18776" y="1606"/>
                    <a:pt x="18439" y="1651"/>
                    <a:pt x="18083" y="1744"/>
                  </a:cubicBezTo>
                  <a:cubicBezTo>
                    <a:pt x="17936" y="1787"/>
                    <a:pt x="17808" y="1814"/>
                    <a:pt x="17691" y="1814"/>
                  </a:cubicBezTo>
                  <a:cubicBezTo>
                    <a:pt x="17501" y="1814"/>
                    <a:pt x="17337" y="1744"/>
                    <a:pt x="17155" y="1563"/>
                  </a:cubicBezTo>
                  <a:cubicBezTo>
                    <a:pt x="17033" y="1441"/>
                    <a:pt x="16910" y="1389"/>
                    <a:pt x="16783" y="1389"/>
                  </a:cubicBezTo>
                  <a:cubicBezTo>
                    <a:pt x="16043" y="1389"/>
                    <a:pt x="15219" y="3172"/>
                    <a:pt x="14252" y="3172"/>
                  </a:cubicBezTo>
                  <a:cubicBezTo>
                    <a:pt x="14187" y="3172"/>
                    <a:pt x="14121" y="3164"/>
                    <a:pt x="14055" y="3147"/>
                  </a:cubicBezTo>
                  <a:cubicBezTo>
                    <a:pt x="11592" y="2516"/>
                    <a:pt x="9336" y="0"/>
                    <a:pt x="6971" y="0"/>
                  </a:cubicBezTo>
                  <a:close/>
                </a:path>
              </a:pathLst>
            </a:custGeom>
            <a:solidFill>
              <a:srgbClr val="AD42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5"/>
            <p:cNvSpPr/>
            <p:nvPr/>
          </p:nvSpPr>
          <p:spPr>
            <a:xfrm>
              <a:off x="3021250" y="2089800"/>
              <a:ext cx="226900" cy="92400"/>
            </a:xfrm>
            <a:custGeom>
              <a:rect b="b" l="l" r="r" t="t"/>
              <a:pathLst>
                <a:path extrusionOk="0" h="3696" w="9076">
                  <a:moveTo>
                    <a:pt x="2676" y="0"/>
                  </a:moveTo>
                  <a:cubicBezTo>
                    <a:pt x="2628" y="0"/>
                    <a:pt x="2581" y="3"/>
                    <a:pt x="2535" y="8"/>
                  </a:cubicBezTo>
                  <a:cubicBezTo>
                    <a:pt x="1336" y="143"/>
                    <a:pt x="46" y="3289"/>
                    <a:pt x="0" y="3629"/>
                  </a:cubicBezTo>
                  <a:cubicBezTo>
                    <a:pt x="0" y="3629"/>
                    <a:pt x="3000" y="3696"/>
                    <a:pt x="4972" y="3696"/>
                  </a:cubicBezTo>
                  <a:cubicBezTo>
                    <a:pt x="5563" y="3696"/>
                    <a:pt x="6062" y="3690"/>
                    <a:pt x="6360" y="3674"/>
                  </a:cubicBezTo>
                  <a:cubicBezTo>
                    <a:pt x="7650" y="3584"/>
                    <a:pt x="9076" y="2271"/>
                    <a:pt x="8646" y="1569"/>
                  </a:cubicBezTo>
                  <a:cubicBezTo>
                    <a:pt x="8518" y="1350"/>
                    <a:pt x="8238" y="1274"/>
                    <a:pt x="7912" y="1274"/>
                  </a:cubicBezTo>
                  <a:cubicBezTo>
                    <a:pt x="7198" y="1274"/>
                    <a:pt x="6270" y="1637"/>
                    <a:pt x="6270" y="1637"/>
                  </a:cubicBezTo>
                  <a:cubicBezTo>
                    <a:pt x="6270" y="1637"/>
                    <a:pt x="3940" y="0"/>
                    <a:pt x="2676"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5"/>
            <p:cNvSpPr/>
            <p:nvPr/>
          </p:nvSpPr>
          <p:spPr>
            <a:xfrm>
              <a:off x="3196650" y="1118675"/>
              <a:ext cx="1122575" cy="2087300"/>
            </a:xfrm>
            <a:custGeom>
              <a:rect b="b" l="l" r="r" t="t"/>
              <a:pathLst>
                <a:path extrusionOk="0" h="83492" w="44903">
                  <a:moveTo>
                    <a:pt x="35049" y="1"/>
                  </a:moveTo>
                  <a:cubicBezTo>
                    <a:pt x="34640" y="1"/>
                    <a:pt x="34318" y="182"/>
                    <a:pt x="34016" y="605"/>
                  </a:cubicBezTo>
                  <a:cubicBezTo>
                    <a:pt x="33881" y="786"/>
                    <a:pt x="33699" y="944"/>
                    <a:pt x="33564" y="1102"/>
                  </a:cubicBezTo>
                  <a:cubicBezTo>
                    <a:pt x="31278" y="3773"/>
                    <a:pt x="28675" y="6104"/>
                    <a:pt x="26299" y="8662"/>
                  </a:cubicBezTo>
                  <a:cubicBezTo>
                    <a:pt x="26089" y="8882"/>
                    <a:pt x="25958" y="8990"/>
                    <a:pt x="25809" y="8990"/>
                  </a:cubicBezTo>
                  <a:cubicBezTo>
                    <a:pt x="25668" y="8990"/>
                    <a:pt x="25511" y="8894"/>
                    <a:pt x="25258" y="8707"/>
                  </a:cubicBezTo>
                  <a:cubicBezTo>
                    <a:pt x="23900" y="7711"/>
                    <a:pt x="22519" y="6693"/>
                    <a:pt x="21161" y="5651"/>
                  </a:cubicBezTo>
                  <a:cubicBezTo>
                    <a:pt x="19328" y="4248"/>
                    <a:pt x="17495" y="2800"/>
                    <a:pt x="15684" y="1329"/>
                  </a:cubicBezTo>
                  <a:cubicBezTo>
                    <a:pt x="15347" y="1008"/>
                    <a:pt x="14884" y="839"/>
                    <a:pt x="14417" y="839"/>
                  </a:cubicBezTo>
                  <a:cubicBezTo>
                    <a:pt x="14257" y="839"/>
                    <a:pt x="14097" y="858"/>
                    <a:pt x="13942" y="899"/>
                  </a:cubicBezTo>
                  <a:cubicBezTo>
                    <a:pt x="12086" y="1419"/>
                    <a:pt x="10366" y="1691"/>
                    <a:pt x="8555" y="2370"/>
                  </a:cubicBezTo>
                  <a:cubicBezTo>
                    <a:pt x="8012" y="2573"/>
                    <a:pt x="4889" y="3230"/>
                    <a:pt x="4889" y="4927"/>
                  </a:cubicBezTo>
                  <a:cubicBezTo>
                    <a:pt x="4889" y="9182"/>
                    <a:pt x="4844" y="13957"/>
                    <a:pt x="4595" y="18212"/>
                  </a:cubicBezTo>
                  <a:cubicBezTo>
                    <a:pt x="4300" y="23599"/>
                    <a:pt x="4730" y="29325"/>
                    <a:pt x="4300" y="34688"/>
                  </a:cubicBezTo>
                  <a:cubicBezTo>
                    <a:pt x="4165" y="36159"/>
                    <a:pt x="3984" y="37631"/>
                    <a:pt x="3735" y="39079"/>
                  </a:cubicBezTo>
                  <a:cubicBezTo>
                    <a:pt x="3214" y="42044"/>
                    <a:pt x="3146" y="44692"/>
                    <a:pt x="2626" y="47634"/>
                  </a:cubicBezTo>
                  <a:cubicBezTo>
                    <a:pt x="2083" y="50553"/>
                    <a:pt x="3282" y="54016"/>
                    <a:pt x="2784" y="56936"/>
                  </a:cubicBezTo>
                  <a:cubicBezTo>
                    <a:pt x="2490" y="58791"/>
                    <a:pt x="2286" y="60670"/>
                    <a:pt x="1969" y="62526"/>
                  </a:cubicBezTo>
                  <a:cubicBezTo>
                    <a:pt x="1155" y="67256"/>
                    <a:pt x="589" y="72009"/>
                    <a:pt x="227" y="76784"/>
                  </a:cubicBezTo>
                  <a:cubicBezTo>
                    <a:pt x="136" y="77780"/>
                    <a:pt x="136" y="78753"/>
                    <a:pt x="68" y="79749"/>
                  </a:cubicBezTo>
                  <a:cubicBezTo>
                    <a:pt x="0" y="80405"/>
                    <a:pt x="385" y="81016"/>
                    <a:pt x="996" y="81220"/>
                  </a:cubicBezTo>
                  <a:cubicBezTo>
                    <a:pt x="1381" y="81378"/>
                    <a:pt x="1766" y="81491"/>
                    <a:pt x="2150" y="81582"/>
                  </a:cubicBezTo>
                  <a:cubicBezTo>
                    <a:pt x="4685" y="82148"/>
                    <a:pt x="7265" y="82487"/>
                    <a:pt x="9868" y="82668"/>
                  </a:cubicBezTo>
                  <a:cubicBezTo>
                    <a:pt x="11973" y="82804"/>
                    <a:pt x="14055" y="82962"/>
                    <a:pt x="16160" y="83053"/>
                  </a:cubicBezTo>
                  <a:cubicBezTo>
                    <a:pt x="17744" y="83144"/>
                    <a:pt x="19306" y="83166"/>
                    <a:pt x="20867" y="83211"/>
                  </a:cubicBezTo>
                  <a:cubicBezTo>
                    <a:pt x="21478" y="83234"/>
                    <a:pt x="25077" y="83438"/>
                    <a:pt x="26140" y="83460"/>
                  </a:cubicBezTo>
                  <a:cubicBezTo>
                    <a:pt x="26638" y="83481"/>
                    <a:pt x="27137" y="83492"/>
                    <a:pt x="27638" y="83492"/>
                  </a:cubicBezTo>
                  <a:cubicBezTo>
                    <a:pt x="28754" y="83492"/>
                    <a:pt x="29874" y="83441"/>
                    <a:pt x="30984" y="83347"/>
                  </a:cubicBezTo>
                  <a:cubicBezTo>
                    <a:pt x="32749" y="83189"/>
                    <a:pt x="34537" y="83030"/>
                    <a:pt x="36325" y="82895"/>
                  </a:cubicBezTo>
                  <a:cubicBezTo>
                    <a:pt x="38520" y="82736"/>
                    <a:pt x="40715" y="82578"/>
                    <a:pt x="42911" y="82397"/>
                  </a:cubicBezTo>
                  <a:cubicBezTo>
                    <a:pt x="43295" y="82397"/>
                    <a:pt x="43703" y="82329"/>
                    <a:pt x="44088" y="82193"/>
                  </a:cubicBezTo>
                  <a:cubicBezTo>
                    <a:pt x="44540" y="82057"/>
                    <a:pt x="44857" y="81672"/>
                    <a:pt x="44880" y="81197"/>
                  </a:cubicBezTo>
                  <a:cubicBezTo>
                    <a:pt x="44902" y="80767"/>
                    <a:pt x="44902" y="80315"/>
                    <a:pt x="44902" y="79862"/>
                  </a:cubicBezTo>
                  <a:cubicBezTo>
                    <a:pt x="44857" y="76196"/>
                    <a:pt x="44608" y="72529"/>
                    <a:pt x="44269" y="68863"/>
                  </a:cubicBezTo>
                  <a:cubicBezTo>
                    <a:pt x="44133" y="67392"/>
                    <a:pt x="44088" y="65898"/>
                    <a:pt x="43907" y="64449"/>
                  </a:cubicBezTo>
                  <a:cubicBezTo>
                    <a:pt x="43386" y="60217"/>
                    <a:pt x="42820" y="56008"/>
                    <a:pt x="42322" y="51776"/>
                  </a:cubicBezTo>
                  <a:cubicBezTo>
                    <a:pt x="41892" y="48177"/>
                    <a:pt x="41711" y="44533"/>
                    <a:pt x="41779" y="40912"/>
                  </a:cubicBezTo>
                  <a:cubicBezTo>
                    <a:pt x="41824" y="37404"/>
                    <a:pt x="41938" y="33919"/>
                    <a:pt x="42164" y="30434"/>
                  </a:cubicBezTo>
                  <a:cubicBezTo>
                    <a:pt x="42254" y="28827"/>
                    <a:pt x="42368" y="27242"/>
                    <a:pt x="42458" y="25636"/>
                  </a:cubicBezTo>
                  <a:lnTo>
                    <a:pt x="43069" y="2777"/>
                  </a:lnTo>
                  <a:cubicBezTo>
                    <a:pt x="40693" y="1713"/>
                    <a:pt x="38203" y="967"/>
                    <a:pt x="35736" y="129"/>
                  </a:cubicBezTo>
                  <a:cubicBezTo>
                    <a:pt x="35480" y="46"/>
                    <a:pt x="35254" y="1"/>
                    <a:pt x="35049" y="1"/>
                  </a:cubicBezTo>
                  <a:close/>
                </a:path>
              </a:pathLst>
            </a:custGeom>
            <a:solidFill>
              <a:srgbClr val="62C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5"/>
            <p:cNvSpPr/>
            <p:nvPr/>
          </p:nvSpPr>
          <p:spPr>
            <a:xfrm>
              <a:off x="3519725" y="1114025"/>
              <a:ext cx="611075" cy="297075"/>
            </a:xfrm>
            <a:custGeom>
              <a:rect b="b" l="l" r="r" t="t"/>
              <a:pathLst>
                <a:path extrusionOk="0" h="11883" w="24443">
                  <a:moveTo>
                    <a:pt x="22064" y="0"/>
                  </a:moveTo>
                  <a:cubicBezTo>
                    <a:pt x="21673" y="0"/>
                    <a:pt x="21319" y="185"/>
                    <a:pt x="20980" y="564"/>
                  </a:cubicBezTo>
                  <a:cubicBezTo>
                    <a:pt x="20052" y="1605"/>
                    <a:pt x="19079" y="2578"/>
                    <a:pt x="18174" y="3642"/>
                  </a:cubicBezTo>
                  <a:cubicBezTo>
                    <a:pt x="16680" y="5407"/>
                    <a:pt x="15028" y="7060"/>
                    <a:pt x="13398" y="8712"/>
                  </a:cubicBezTo>
                  <a:cubicBezTo>
                    <a:pt x="13240" y="8938"/>
                    <a:pt x="12991" y="9096"/>
                    <a:pt x="12742" y="9187"/>
                  </a:cubicBezTo>
                  <a:cubicBezTo>
                    <a:pt x="12629" y="9142"/>
                    <a:pt x="12516" y="9096"/>
                    <a:pt x="12403" y="9029"/>
                  </a:cubicBezTo>
                  <a:cubicBezTo>
                    <a:pt x="9212" y="6562"/>
                    <a:pt x="5975" y="4163"/>
                    <a:pt x="2897" y="1515"/>
                  </a:cubicBezTo>
                  <a:cubicBezTo>
                    <a:pt x="2603" y="1266"/>
                    <a:pt x="2286" y="1017"/>
                    <a:pt x="1969" y="768"/>
                  </a:cubicBezTo>
                  <a:cubicBezTo>
                    <a:pt x="1850" y="664"/>
                    <a:pt x="1702" y="609"/>
                    <a:pt x="1557" y="609"/>
                  </a:cubicBezTo>
                  <a:cubicBezTo>
                    <a:pt x="1481" y="609"/>
                    <a:pt x="1405" y="624"/>
                    <a:pt x="1336" y="655"/>
                  </a:cubicBezTo>
                  <a:cubicBezTo>
                    <a:pt x="906" y="791"/>
                    <a:pt x="498" y="1017"/>
                    <a:pt x="159" y="1311"/>
                  </a:cubicBezTo>
                  <a:cubicBezTo>
                    <a:pt x="23" y="1424"/>
                    <a:pt x="0" y="1628"/>
                    <a:pt x="113" y="1786"/>
                  </a:cubicBezTo>
                  <a:cubicBezTo>
                    <a:pt x="204" y="1945"/>
                    <a:pt x="294" y="2081"/>
                    <a:pt x="408" y="2216"/>
                  </a:cubicBezTo>
                  <a:cubicBezTo>
                    <a:pt x="1947" y="4117"/>
                    <a:pt x="8035" y="8870"/>
                    <a:pt x="11226" y="11314"/>
                  </a:cubicBezTo>
                  <a:cubicBezTo>
                    <a:pt x="11720" y="11697"/>
                    <a:pt x="12303" y="11883"/>
                    <a:pt x="12885" y="11883"/>
                  </a:cubicBezTo>
                  <a:cubicBezTo>
                    <a:pt x="13609" y="11883"/>
                    <a:pt x="14330" y="11595"/>
                    <a:pt x="14870" y="11043"/>
                  </a:cubicBezTo>
                  <a:cubicBezTo>
                    <a:pt x="17902" y="7829"/>
                    <a:pt x="23990" y="1379"/>
                    <a:pt x="24194" y="994"/>
                  </a:cubicBezTo>
                  <a:cubicBezTo>
                    <a:pt x="24443" y="564"/>
                    <a:pt x="23787" y="677"/>
                    <a:pt x="23402" y="474"/>
                  </a:cubicBezTo>
                  <a:cubicBezTo>
                    <a:pt x="23243" y="383"/>
                    <a:pt x="23062" y="315"/>
                    <a:pt x="22904" y="247"/>
                  </a:cubicBezTo>
                  <a:cubicBezTo>
                    <a:pt x="22604" y="84"/>
                    <a:pt x="22326" y="0"/>
                    <a:pt x="22064"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5"/>
            <p:cNvSpPr/>
            <p:nvPr/>
          </p:nvSpPr>
          <p:spPr>
            <a:xfrm>
              <a:off x="3124225" y="1912550"/>
              <a:ext cx="922275" cy="667500"/>
            </a:xfrm>
            <a:custGeom>
              <a:rect b="b" l="l" r="r" t="t"/>
              <a:pathLst>
                <a:path extrusionOk="0" h="26700" w="36891">
                  <a:moveTo>
                    <a:pt x="35096" y="0"/>
                  </a:moveTo>
                  <a:cubicBezTo>
                    <a:pt x="34960" y="0"/>
                    <a:pt x="34798" y="6"/>
                    <a:pt x="34605" y="14"/>
                  </a:cubicBezTo>
                  <a:cubicBezTo>
                    <a:pt x="32183" y="104"/>
                    <a:pt x="29762" y="218"/>
                    <a:pt x="27363" y="308"/>
                  </a:cubicBezTo>
                  <a:lnTo>
                    <a:pt x="17970" y="715"/>
                  </a:lnTo>
                  <a:lnTo>
                    <a:pt x="17970" y="738"/>
                  </a:lnTo>
                  <a:cubicBezTo>
                    <a:pt x="15187" y="874"/>
                    <a:pt x="12425" y="987"/>
                    <a:pt x="9642" y="1123"/>
                  </a:cubicBezTo>
                  <a:cubicBezTo>
                    <a:pt x="6700" y="1236"/>
                    <a:pt x="3735" y="1349"/>
                    <a:pt x="793" y="1485"/>
                  </a:cubicBezTo>
                  <a:cubicBezTo>
                    <a:pt x="136" y="1508"/>
                    <a:pt x="0" y="1643"/>
                    <a:pt x="23" y="2300"/>
                  </a:cubicBezTo>
                  <a:cubicBezTo>
                    <a:pt x="68" y="3884"/>
                    <a:pt x="159" y="5446"/>
                    <a:pt x="227" y="7007"/>
                  </a:cubicBezTo>
                  <a:cubicBezTo>
                    <a:pt x="453" y="12416"/>
                    <a:pt x="679" y="17825"/>
                    <a:pt x="928" y="23234"/>
                  </a:cubicBezTo>
                  <a:cubicBezTo>
                    <a:pt x="974" y="24140"/>
                    <a:pt x="1019" y="25022"/>
                    <a:pt x="1087" y="25928"/>
                  </a:cubicBezTo>
                  <a:cubicBezTo>
                    <a:pt x="1128" y="26570"/>
                    <a:pt x="1208" y="26700"/>
                    <a:pt x="1725" y="26700"/>
                  </a:cubicBezTo>
                  <a:cubicBezTo>
                    <a:pt x="1772" y="26700"/>
                    <a:pt x="1824" y="26699"/>
                    <a:pt x="1879" y="26697"/>
                  </a:cubicBezTo>
                  <a:cubicBezTo>
                    <a:pt x="3237" y="26652"/>
                    <a:pt x="4572" y="26584"/>
                    <a:pt x="5907" y="26516"/>
                  </a:cubicBezTo>
                  <a:cubicBezTo>
                    <a:pt x="9981" y="26335"/>
                    <a:pt x="14055" y="26154"/>
                    <a:pt x="18129" y="25973"/>
                  </a:cubicBezTo>
                  <a:cubicBezTo>
                    <a:pt x="23447" y="25746"/>
                    <a:pt x="28766" y="25520"/>
                    <a:pt x="34084" y="25294"/>
                  </a:cubicBezTo>
                  <a:cubicBezTo>
                    <a:pt x="34763" y="25249"/>
                    <a:pt x="35442" y="25226"/>
                    <a:pt x="36099" y="25158"/>
                  </a:cubicBezTo>
                  <a:cubicBezTo>
                    <a:pt x="36800" y="25113"/>
                    <a:pt x="36891" y="25022"/>
                    <a:pt x="36891" y="24366"/>
                  </a:cubicBezTo>
                  <a:cubicBezTo>
                    <a:pt x="36891" y="23868"/>
                    <a:pt x="36868" y="23370"/>
                    <a:pt x="36845" y="22895"/>
                  </a:cubicBezTo>
                  <a:cubicBezTo>
                    <a:pt x="36710" y="19749"/>
                    <a:pt x="36551" y="16626"/>
                    <a:pt x="36393" y="13503"/>
                  </a:cubicBezTo>
                  <a:cubicBezTo>
                    <a:pt x="36212" y="9383"/>
                    <a:pt x="36031" y="5264"/>
                    <a:pt x="35850" y="1145"/>
                  </a:cubicBezTo>
                  <a:cubicBezTo>
                    <a:pt x="35812" y="162"/>
                    <a:pt x="35790" y="0"/>
                    <a:pt x="35096"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5"/>
            <p:cNvSpPr/>
            <p:nvPr/>
          </p:nvSpPr>
          <p:spPr>
            <a:xfrm>
              <a:off x="3232850" y="2034775"/>
              <a:ext cx="277275" cy="430525"/>
            </a:xfrm>
            <a:custGeom>
              <a:rect b="b" l="l" r="r" t="t"/>
              <a:pathLst>
                <a:path extrusionOk="0" h="17221" w="11091">
                  <a:moveTo>
                    <a:pt x="7874" y="0"/>
                  </a:moveTo>
                  <a:cubicBezTo>
                    <a:pt x="7784" y="0"/>
                    <a:pt x="7695" y="5"/>
                    <a:pt x="7605" y="13"/>
                  </a:cubicBezTo>
                  <a:cubicBezTo>
                    <a:pt x="5772" y="59"/>
                    <a:pt x="4550" y="466"/>
                    <a:pt x="3373" y="1620"/>
                  </a:cubicBezTo>
                  <a:cubicBezTo>
                    <a:pt x="2196" y="2797"/>
                    <a:pt x="1313" y="4246"/>
                    <a:pt x="816" y="5830"/>
                  </a:cubicBezTo>
                  <a:cubicBezTo>
                    <a:pt x="137" y="8002"/>
                    <a:pt x="69" y="10266"/>
                    <a:pt x="23" y="12506"/>
                  </a:cubicBezTo>
                  <a:cubicBezTo>
                    <a:pt x="23" y="13525"/>
                    <a:pt x="1" y="14543"/>
                    <a:pt x="272" y="15516"/>
                  </a:cubicBezTo>
                  <a:cubicBezTo>
                    <a:pt x="363" y="15833"/>
                    <a:pt x="476" y="16127"/>
                    <a:pt x="635" y="16422"/>
                  </a:cubicBezTo>
                  <a:cubicBezTo>
                    <a:pt x="913" y="16937"/>
                    <a:pt x="1525" y="17221"/>
                    <a:pt x="2166" y="17221"/>
                  </a:cubicBezTo>
                  <a:cubicBezTo>
                    <a:pt x="2567" y="17221"/>
                    <a:pt x="2979" y="17109"/>
                    <a:pt x="3328" y="16874"/>
                  </a:cubicBezTo>
                  <a:cubicBezTo>
                    <a:pt x="4247" y="16284"/>
                    <a:pt x="5334" y="15968"/>
                    <a:pt x="6449" y="15968"/>
                  </a:cubicBezTo>
                  <a:cubicBezTo>
                    <a:pt x="6487" y="15968"/>
                    <a:pt x="6526" y="15968"/>
                    <a:pt x="6564" y="15969"/>
                  </a:cubicBezTo>
                  <a:cubicBezTo>
                    <a:pt x="7105" y="15989"/>
                    <a:pt x="7673" y="16084"/>
                    <a:pt x="8218" y="16084"/>
                  </a:cubicBezTo>
                  <a:cubicBezTo>
                    <a:pt x="8904" y="16084"/>
                    <a:pt x="9555" y="15933"/>
                    <a:pt x="10072" y="15290"/>
                  </a:cubicBezTo>
                  <a:cubicBezTo>
                    <a:pt x="10321" y="14973"/>
                    <a:pt x="10502" y="14588"/>
                    <a:pt x="10547" y="14181"/>
                  </a:cubicBezTo>
                  <a:cubicBezTo>
                    <a:pt x="11091" y="10288"/>
                    <a:pt x="11045" y="6350"/>
                    <a:pt x="10457" y="2480"/>
                  </a:cubicBezTo>
                  <a:cubicBezTo>
                    <a:pt x="10366" y="1779"/>
                    <a:pt x="10208" y="1032"/>
                    <a:pt x="9597" y="534"/>
                  </a:cubicBezTo>
                  <a:cubicBezTo>
                    <a:pt x="9084" y="198"/>
                    <a:pt x="8484" y="0"/>
                    <a:pt x="7874" y="0"/>
                  </a:cubicBezTo>
                  <a:close/>
                </a:path>
              </a:pathLst>
            </a:custGeom>
            <a:solidFill>
              <a:srgbClr val="FFFFFF">
                <a:alpha val="16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5"/>
            <p:cNvSpPr/>
            <p:nvPr/>
          </p:nvSpPr>
          <p:spPr>
            <a:xfrm rot="-1640950">
              <a:off x="3498658" y="2140552"/>
              <a:ext cx="88848" cy="72448"/>
            </a:xfrm>
            <a:custGeom>
              <a:rect b="b" l="l" r="r" t="t"/>
              <a:pathLst>
                <a:path extrusionOk="0" h="2898" w="3554">
                  <a:moveTo>
                    <a:pt x="3056" y="1"/>
                  </a:moveTo>
                  <a:lnTo>
                    <a:pt x="0" y="2490"/>
                  </a:lnTo>
                  <a:lnTo>
                    <a:pt x="521" y="2898"/>
                  </a:lnTo>
                  <a:lnTo>
                    <a:pt x="3554" y="431"/>
                  </a:lnTo>
                  <a:lnTo>
                    <a:pt x="3056" y="1"/>
                  </a:lnTo>
                  <a:close/>
                </a:path>
              </a:pathLst>
            </a:custGeom>
            <a:solidFill>
              <a:srgbClr val="FFFFFF">
                <a:alpha val="16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5"/>
            <p:cNvSpPr/>
            <p:nvPr/>
          </p:nvSpPr>
          <p:spPr>
            <a:xfrm>
              <a:off x="3651550" y="2012450"/>
              <a:ext cx="302725" cy="409600"/>
            </a:xfrm>
            <a:custGeom>
              <a:rect b="b" l="l" r="r" t="t"/>
              <a:pathLst>
                <a:path extrusionOk="0" h="16384" w="12109">
                  <a:moveTo>
                    <a:pt x="3651" y="1"/>
                  </a:moveTo>
                  <a:cubicBezTo>
                    <a:pt x="3300" y="1"/>
                    <a:pt x="2930" y="25"/>
                    <a:pt x="2535" y="69"/>
                  </a:cubicBezTo>
                  <a:cubicBezTo>
                    <a:pt x="1834" y="114"/>
                    <a:pt x="1177" y="408"/>
                    <a:pt x="657" y="884"/>
                  </a:cubicBezTo>
                  <a:cubicBezTo>
                    <a:pt x="114" y="1450"/>
                    <a:pt x="68" y="2219"/>
                    <a:pt x="46" y="2921"/>
                  </a:cubicBezTo>
                  <a:cubicBezTo>
                    <a:pt x="1" y="6836"/>
                    <a:pt x="544" y="10751"/>
                    <a:pt x="1607" y="14531"/>
                  </a:cubicBezTo>
                  <a:cubicBezTo>
                    <a:pt x="1721" y="14916"/>
                    <a:pt x="1947" y="15278"/>
                    <a:pt x="2241" y="15549"/>
                  </a:cubicBezTo>
                  <a:cubicBezTo>
                    <a:pt x="2703" y="15973"/>
                    <a:pt x="3198" y="16110"/>
                    <a:pt x="3709" y="16110"/>
                  </a:cubicBezTo>
                  <a:cubicBezTo>
                    <a:pt x="4398" y="16110"/>
                    <a:pt x="5115" y="15860"/>
                    <a:pt x="5817" y="15730"/>
                  </a:cubicBezTo>
                  <a:cubicBezTo>
                    <a:pt x="6121" y="15682"/>
                    <a:pt x="6428" y="15657"/>
                    <a:pt x="6733" y="15657"/>
                  </a:cubicBezTo>
                  <a:cubicBezTo>
                    <a:pt x="7562" y="15657"/>
                    <a:pt x="8383" y="15836"/>
                    <a:pt x="9144" y="16183"/>
                  </a:cubicBezTo>
                  <a:cubicBezTo>
                    <a:pt x="9423" y="16319"/>
                    <a:pt x="9731" y="16383"/>
                    <a:pt x="10035" y="16383"/>
                  </a:cubicBezTo>
                  <a:cubicBezTo>
                    <a:pt x="10789" y="16383"/>
                    <a:pt x="11521" y="15991"/>
                    <a:pt x="11747" y="15346"/>
                  </a:cubicBezTo>
                  <a:cubicBezTo>
                    <a:pt x="11860" y="15029"/>
                    <a:pt x="11928" y="14735"/>
                    <a:pt x="11973" y="14418"/>
                  </a:cubicBezTo>
                  <a:cubicBezTo>
                    <a:pt x="12109" y="13399"/>
                    <a:pt x="11950" y="12381"/>
                    <a:pt x="11792" y="11385"/>
                  </a:cubicBezTo>
                  <a:cubicBezTo>
                    <a:pt x="11430" y="9190"/>
                    <a:pt x="11068" y="6949"/>
                    <a:pt x="10072" y="4890"/>
                  </a:cubicBezTo>
                  <a:cubicBezTo>
                    <a:pt x="9348" y="3373"/>
                    <a:pt x="8284" y="2083"/>
                    <a:pt x="6971" y="1087"/>
                  </a:cubicBezTo>
                  <a:cubicBezTo>
                    <a:pt x="5927" y="309"/>
                    <a:pt x="4911" y="1"/>
                    <a:pt x="3651" y="1"/>
                  </a:cubicBezTo>
                  <a:close/>
                </a:path>
              </a:pathLst>
            </a:custGeom>
            <a:solidFill>
              <a:srgbClr val="FFFFFF">
                <a:alpha val="16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5"/>
            <p:cNvSpPr/>
            <p:nvPr/>
          </p:nvSpPr>
          <p:spPr>
            <a:xfrm rot="1277825">
              <a:off x="3568973" y="2138476"/>
              <a:ext cx="95099" cy="62824"/>
            </a:xfrm>
            <a:custGeom>
              <a:rect b="b" l="l" r="r" t="t"/>
              <a:pathLst>
                <a:path extrusionOk="0" h="2513" w="3804">
                  <a:moveTo>
                    <a:pt x="454" y="0"/>
                  </a:moveTo>
                  <a:lnTo>
                    <a:pt x="1" y="475"/>
                  </a:lnTo>
                  <a:lnTo>
                    <a:pt x="3350" y="2512"/>
                  </a:lnTo>
                  <a:lnTo>
                    <a:pt x="3803" y="2014"/>
                  </a:lnTo>
                  <a:lnTo>
                    <a:pt x="454" y="0"/>
                  </a:lnTo>
                  <a:close/>
                </a:path>
              </a:pathLst>
            </a:custGeom>
            <a:solidFill>
              <a:srgbClr val="FFFFFF">
                <a:alpha val="16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5"/>
            <p:cNvSpPr/>
            <p:nvPr/>
          </p:nvSpPr>
          <p:spPr>
            <a:xfrm>
              <a:off x="3551975" y="2086575"/>
              <a:ext cx="44725" cy="26050"/>
            </a:xfrm>
            <a:custGeom>
              <a:rect b="b" l="l" r="r" t="t"/>
              <a:pathLst>
                <a:path extrusionOk="0" h="1042" w="1789">
                  <a:moveTo>
                    <a:pt x="1743" y="1"/>
                  </a:moveTo>
                  <a:lnTo>
                    <a:pt x="0" y="114"/>
                  </a:lnTo>
                  <a:lnTo>
                    <a:pt x="68" y="1042"/>
                  </a:lnTo>
                  <a:lnTo>
                    <a:pt x="1788" y="906"/>
                  </a:lnTo>
                  <a:lnTo>
                    <a:pt x="1743" y="1"/>
                  </a:lnTo>
                  <a:close/>
                </a:path>
              </a:pathLst>
            </a:custGeom>
            <a:solidFill>
              <a:srgbClr val="FFFFFF">
                <a:alpha val="16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5"/>
            <p:cNvSpPr/>
            <p:nvPr/>
          </p:nvSpPr>
          <p:spPr>
            <a:xfrm>
              <a:off x="3548575" y="2040750"/>
              <a:ext cx="45300" cy="25500"/>
            </a:xfrm>
            <a:custGeom>
              <a:rect b="b" l="l" r="r" t="t"/>
              <a:pathLst>
                <a:path extrusionOk="0" h="1020" w="1812">
                  <a:moveTo>
                    <a:pt x="1743" y="1"/>
                  </a:moveTo>
                  <a:lnTo>
                    <a:pt x="1" y="114"/>
                  </a:lnTo>
                  <a:lnTo>
                    <a:pt x="68" y="1019"/>
                  </a:lnTo>
                  <a:lnTo>
                    <a:pt x="1811" y="906"/>
                  </a:lnTo>
                  <a:lnTo>
                    <a:pt x="1743" y="1"/>
                  </a:lnTo>
                  <a:close/>
                </a:path>
              </a:pathLst>
            </a:custGeom>
            <a:solidFill>
              <a:srgbClr val="FFFFFF">
                <a:alpha val="16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5"/>
            <p:cNvSpPr/>
            <p:nvPr/>
          </p:nvSpPr>
          <p:spPr>
            <a:xfrm>
              <a:off x="3545750" y="1998875"/>
              <a:ext cx="44725" cy="25500"/>
            </a:xfrm>
            <a:custGeom>
              <a:rect b="b" l="l" r="r" t="t"/>
              <a:pathLst>
                <a:path extrusionOk="0" h="1020" w="1789">
                  <a:moveTo>
                    <a:pt x="1743" y="1"/>
                  </a:moveTo>
                  <a:lnTo>
                    <a:pt x="0" y="114"/>
                  </a:lnTo>
                  <a:lnTo>
                    <a:pt x="68" y="1019"/>
                  </a:lnTo>
                  <a:lnTo>
                    <a:pt x="1788" y="906"/>
                  </a:lnTo>
                  <a:lnTo>
                    <a:pt x="1743" y="1"/>
                  </a:lnTo>
                  <a:close/>
                </a:path>
              </a:pathLst>
            </a:custGeom>
            <a:solidFill>
              <a:srgbClr val="FFFFFF">
                <a:alpha val="16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5"/>
            <p:cNvSpPr/>
            <p:nvPr/>
          </p:nvSpPr>
          <p:spPr>
            <a:xfrm>
              <a:off x="3708700" y="673225"/>
              <a:ext cx="39625" cy="39050"/>
            </a:xfrm>
            <a:custGeom>
              <a:rect b="b" l="l" r="r" t="t"/>
              <a:pathLst>
                <a:path extrusionOk="0" h="1562" w="1585">
                  <a:moveTo>
                    <a:pt x="770" y="0"/>
                  </a:moveTo>
                  <a:cubicBezTo>
                    <a:pt x="566" y="23"/>
                    <a:pt x="385" y="91"/>
                    <a:pt x="227" y="249"/>
                  </a:cubicBezTo>
                  <a:cubicBezTo>
                    <a:pt x="159" y="317"/>
                    <a:pt x="91" y="407"/>
                    <a:pt x="68" y="498"/>
                  </a:cubicBezTo>
                  <a:cubicBezTo>
                    <a:pt x="23" y="588"/>
                    <a:pt x="0" y="702"/>
                    <a:pt x="23" y="792"/>
                  </a:cubicBezTo>
                  <a:cubicBezTo>
                    <a:pt x="23" y="860"/>
                    <a:pt x="23" y="928"/>
                    <a:pt x="46" y="996"/>
                  </a:cubicBezTo>
                  <a:cubicBezTo>
                    <a:pt x="91" y="1132"/>
                    <a:pt x="159" y="1245"/>
                    <a:pt x="249" y="1358"/>
                  </a:cubicBezTo>
                  <a:cubicBezTo>
                    <a:pt x="317" y="1403"/>
                    <a:pt x="362" y="1426"/>
                    <a:pt x="430" y="1471"/>
                  </a:cubicBezTo>
                  <a:cubicBezTo>
                    <a:pt x="544" y="1539"/>
                    <a:pt x="679" y="1562"/>
                    <a:pt x="815" y="1562"/>
                  </a:cubicBezTo>
                  <a:cubicBezTo>
                    <a:pt x="1245" y="1539"/>
                    <a:pt x="1585" y="1200"/>
                    <a:pt x="1585" y="770"/>
                  </a:cubicBezTo>
                  <a:lnTo>
                    <a:pt x="1562" y="566"/>
                  </a:lnTo>
                  <a:cubicBezTo>
                    <a:pt x="1517" y="430"/>
                    <a:pt x="1449" y="317"/>
                    <a:pt x="1336" y="226"/>
                  </a:cubicBezTo>
                  <a:lnTo>
                    <a:pt x="1177" y="91"/>
                  </a:lnTo>
                  <a:cubicBezTo>
                    <a:pt x="1041" y="23"/>
                    <a:pt x="906" y="0"/>
                    <a:pt x="770"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5"/>
            <p:cNvSpPr/>
            <p:nvPr/>
          </p:nvSpPr>
          <p:spPr>
            <a:xfrm>
              <a:off x="3873350" y="667550"/>
              <a:ext cx="39625" cy="39075"/>
            </a:xfrm>
            <a:custGeom>
              <a:rect b="b" l="l" r="r" t="t"/>
              <a:pathLst>
                <a:path extrusionOk="0" h="1563" w="1585">
                  <a:moveTo>
                    <a:pt x="770" y="1"/>
                  </a:moveTo>
                  <a:cubicBezTo>
                    <a:pt x="657" y="1"/>
                    <a:pt x="566" y="23"/>
                    <a:pt x="476" y="69"/>
                  </a:cubicBezTo>
                  <a:cubicBezTo>
                    <a:pt x="385" y="114"/>
                    <a:pt x="295" y="159"/>
                    <a:pt x="227" y="250"/>
                  </a:cubicBezTo>
                  <a:cubicBezTo>
                    <a:pt x="136" y="318"/>
                    <a:pt x="91" y="408"/>
                    <a:pt x="46" y="499"/>
                  </a:cubicBezTo>
                  <a:cubicBezTo>
                    <a:pt x="0" y="589"/>
                    <a:pt x="0" y="702"/>
                    <a:pt x="0" y="793"/>
                  </a:cubicBezTo>
                  <a:cubicBezTo>
                    <a:pt x="0" y="861"/>
                    <a:pt x="23" y="929"/>
                    <a:pt x="23" y="997"/>
                  </a:cubicBezTo>
                  <a:cubicBezTo>
                    <a:pt x="68" y="1132"/>
                    <a:pt x="136" y="1245"/>
                    <a:pt x="249" y="1359"/>
                  </a:cubicBezTo>
                  <a:lnTo>
                    <a:pt x="408" y="1472"/>
                  </a:lnTo>
                  <a:cubicBezTo>
                    <a:pt x="521" y="1540"/>
                    <a:pt x="657" y="1562"/>
                    <a:pt x="792" y="1562"/>
                  </a:cubicBezTo>
                  <a:cubicBezTo>
                    <a:pt x="906" y="1562"/>
                    <a:pt x="996" y="1540"/>
                    <a:pt x="1087" y="1494"/>
                  </a:cubicBezTo>
                  <a:cubicBezTo>
                    <a:pt x="1290" y="1427"/>
                    <a:pt x="1449" y="1268"/>
                    <a:pt x="1517" y="1064"/>
                  </a:cubicBezTo>
                  <a:cubicBezTo>
                    <a:pt x="1562" y="974"/>
                    <a:pt x="1585" y="861"/>
                    <a:pt x="1562" y="770"/>
                  </a:cubicBezTo>
                  <a:cubicBezTo>
                    <a:pt x="1562" y="702"/>
                    <a:pt x="1539" y="634"/>
                    <a:pt x="1539" y="567"/>
                  </a:cubicBezTo>
                  <a:cubicBezTo>
                    <a:pt x="1494" y="431"/>
                    <a:pt x="1426" y="318"/>
                    <a:pt x="1336" y="227"/>
                  </a:cubicBezTo>
                  <a:lnTo>
                    <a:pt x="1155" y="91"/>
                  </a:lnTo>
                  <a:cubicBezTo>
                    <a:pt x="1041" y="23"/>
                    <a:pt x="906" y="1"/>
                    <a:pt x="770" y="1"/>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5"/>
            <p:cNvSpPr/>
            <p:nvPr/>
          </p:nvSpPr>
          <p:spPr>
            <a:xfrm>
              <a:off x="3760750" y="798825"/>
              <a:ext cx="113750" cy="55575"/>
            </a:xfrm>
            <a:custGeom>
              <a:rect b="b" l="l" r="r" t="t"/>
              <a:pathLst>
                <a:path extrusionOk="0" h="2223" w="4550">
                  <a:moveTo>
                    <a:pt x="4550" y="0"/>
                  </a:moveTo>
                  <a:cubicBezTo>
                    <a:pt x="4549" y="0"/>
                    <a:pt x="3237" y="792"/>
                    <a:pt x="1924" y="792"/>
                  </a:cubicBezTo>
                  <a:cubicBezTo>
                    <a:pt x="1851" y="798"/>
                    <a:pt x="1777" y="800"/>
                    <a:pt x="1703" y="800"/>
                  </a:cubicBezTo>
                  <a:cubicBezTo>
                    <a:pt x="1117" y="800"/>
                    <a:pt x="523" y="641"/>
                    <a:pt x="1" y="340"/>
                  </a:cubicBezTo>
                  <a:lnTo>
                    <a:pt x="1" y="340"/>
                  </a:lnTo>
                  <a:cubicBezTo>
                    <a:pt x="109" y="1427"/>
                    <a:pt x="1012" y="2222"/>
                    <a:pt x="2087" y="2222"/>
                  </a:cubicBezTo>
                  <a:cubicBezTo>
                    <a:pt x="2131" y="2222"/>
                    <a:pt x="2174" y="2221"/>
                    <a:pt x="2218" y="2218"/>
                  </a:cubicBezTo>
                  <a:cubicBezTo>
                    <a:pt x="2229" y="2218"/>
                    <a:pt x="2239" y="2218"/>
                    <a:pt x="2249" y="2218"/>
                  </a:cubicBezTo>
                  <a:cubicBezTo>
                    <a:pt x="4258" y="2218"/>
                    <a:pt x="4550" y="1"/>
                    <a:pt x="45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5"/>
            <p:cNvSpPr/>
            <p:nvPr/>
          </p:nvSpPr>
          <p:spPr>
            <a:xfrm>
              <a:off x="3771500" y="625175"/>
              <a:ext cx="43600" cy="146300"/>
            </a:xfrm>
            <a:custGeom>
              <a:rect b="b" l="l" r="r" t="t"/>
              <a:pathLst>
                <a:path extrusionOk="0" h="5852" w="1744">
                  <a:moveTo>
                    <a:pt x="980" y="1"/>
                  </a:moveTo>
                  <a:cubicBezTo>
                    <a:pt x="931" y="1"/>
                    <a:pt x="883" y="44"/>
                    <a:pt x="883" y="111"/>
                  </a:cubicBezTo>
                  <a:cubicBezTo>
                    <a:pt x="883" y="813"/>
                    <a:pt x="1064" y="1537"/>
                    <a:pt x="1042" y="2262"/>
                  </a:cubicBezTo>
                  <a:cubicBezTo>
                    <a:pt x="1042" y="2873"/>
                    <a:pt x="906" y="3484"/>
                    <a:pt x="634" y="4049"/>
                  </a:cubicBezTo>
                  <a:cubicBezTo>
                    <a:pt x="453" y="4457"/>
                    <a:pt x="1" y="4842"/>
                    <a:pt x="204" y="5317"/>
                  </a:cubicBezTo>
                  <a:cubicBezTo>
                    <a:pt x="374" y="5724"/>
                    <a:pt x="786" y="5852"/>
                    <a:pt x="1191" y="5852"/>
                  </a:cubicBezTo>
                  <a:cubicBezTo>
                    <a:pt x="1326" y="5852"/>
                    <a:pt x="1460" y="5837"/>
                    <a:pt x="1585" y="5815"/>
                  </a:cubicBezTo>
                  <a:cubicBezTo>
                    <a:pt x="1743" y="5792"/>
                    <a:pt x="1721" y="5588"/>
                    <a:pt x="1585" y="5566"/>
                  </a:cubicBezTo>
                  <a:cubicBezTo>
                    <a:pt x="1245" y="5543"/>
                    <a:pt x="861" y="5588"/>
                    <a:pt x="612" y="5339"/>
                  </a:cubicBezTo>
                  <a:cubicBezTo>
                    <a:pt x="385" y="5091"/>
                    <a:pt x="521" y="4864"/>
                    <a:pt x="679" y="4615"/>
                  </a:cubicBezTo>
                  <a:cubicBezTo>
                    <a:pt x="951" y="4208"/>
                    <a:pt x="1132" y="3778"/>
                    <a:pt x="1245" y="3303"/>
                  </a:cubicBezTo>
                  <a:cubicBezTo>
                    <a:pt x="1336" y="2805"/>
                    <a:pt x="1381" y="2307"/>
                    <a:pt x="1336" y="1786"/>
                  </a:cubicBezTo>
                  <a:cubicBezTo>
                    <a:pt x="1313" y="1198"/>
                    <a:pt x="1223" y="632"/>
                    <a:pt x="1064" y="66"/>
                  </a:cubicBezTo>
                  <a:cubicBezTo>
                    <a:pt x="1046" y="21"/>
                    <a:pt x="1013" y="1"/>
                    <a:pt x="980"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5"/>
            <p:cNvSpPr/>
            <p:nvPr/>
          </p:nvSpPr>
          <p:spPr>
            <a:xfrm>
              <a:off x="3553675" y="628525"/>
              <a:ext cx="499050" cy="119975"/>
            </a:xfrm>
            <a:custGeom>
              <a:rect b="b" l="l" r="r" t="t"/>
              <a:pathLst>
                <a:path extrusionOk="0" h="4799" w="19962">
                  <a:moveTo>
                    <a:pt x="15164" y="837"/>
                  </a:moveTo>
                  <a:lnTo>
                    <a:pt x="15164" y="860"/>
                  </a:lnTo>
                  <a:lnTo>
                    <a:pt x="17201" y="860"/>
                  </a:lnTo>
                  <a:cubicBezTo>
                    <a:pt x="17449" y="860"/>
                    <a:pt x="17631" y="1041"/>
                    <a:pt x="17653" y="1290"/>
                  </a:cubicBezTo>
                  <a:cubicBezTo>
                    <a:pt x="17653" y="1426"/>
                    <a:pt x="17676" y="1562"/>
                    <a:pt x="17676" y="1675"/>
                  </a:cubicBezTo>
                  <a:cubicBezTo>
                    <a:pt x="17721" y="3463"/>
                    <a:pt x="17721" y="3463"/>
                    <a:pt x="15933" y="3508"/>
                  </a:cubicBezTo>
                  <a:cubicBezTo>
                    <a:pt x="15182" y="3526"/>
                    <a:pt x="14447" y="3560"/>
                    <a:pt x="13714" y="3560"/>
                  </a:cubicBezTo>
                  <a:cubicBezTo>
                    <a:pt x="13540" y="3560"/>
                    <a:pt x="13368" y="3558"/>
                    <a:pt x="13195" y="3553"/>
                  </a:cubicBezTo>
                  <a:cubicBezTo>
                    <a:pt x="12470" y="3531"/>
                    <a:pt x="12357" y="3395"/>
                    <a:pt x="12335" y="2648"/>
                  </a:cubicBezTo>
                  <a:cubicBezTo>
                    <a:pt x="12312" y="815"/>
                    <a:pt x="12199" y="860"/>
                    <a:pt x="14077" y="837"/>
                  </a:cubicBezTo>
                  <a:close/>
                  <a:moveTo>
                    <a:pt x="6212" y="1275"/>
                  </a:moveTo>
                  <a:cubicBezTo>
                    <a:pt x="6648" y="1275"/>
                    <a:pt x="7083" y="1281"/>
                    <a:pt x="7514" y="1290"/>
                  </a:cubicBezTo>
                  <a:cubicBezTo>
                    <a:pt x="7944" y="1290"/>
                    <a:pt x="8080" y="1426"/>
                    <a:pt x="8148" y="1811"/>
                  </a:cubicBezTo>
                  <a:cubicBezTo>
                    <a:pt x="8193" y="1992"/>
                    <a:pt x="8216" y="2173"/>
                    <a:pt x="8238" y="2354"/>
                  </a:cubicBezTo>
                  <a:cubicBezTo>
                    <a:pt x="8374" y="3712"/>
                    <a:pt x="8216" y="3870"/>
                    <a:pt x="6790" y="3938"/>
                  </a:cubicBezTo>
                  <a:cubicBezTo>
                    <a:pt x="6609" y="3946"/>
                    <a:pt x="6428" y="3948"/>
                    <a:pt x="6247" y="3948"/>
                  </a:cubicBezTo>
                  <a:cubicBezTo>
                    <a:pt x="5885" y="3948"/>
                    <a:pt x="5522" y="3938"/>
                    <a:pt x="5160" y="3938"/>
                  </a:cubicBezTo>
                  <a:cubicBezTo>
                    <a:pt x="4768" y="3938"/>
                    <a:pt x="4376" y="3948"/>
                    <a:pt x="3983" y="3948"/>
                  </a:cubicBezTo>
                  <a:cubicBezTo>
                    <a:pt x="3787" y="3948"/>
                    <a:pt x="3591" y="3946"/>
                    <a:pt x="3395" y="3938"/>
                  </a:cubicBezTo>
                  <a:cubicBezTo>
                    <a:pt x="2897" y="3915"/>
                    <a:pt x="2693" y="3757"/>
                    <a:pt x="2671" y="3304"/>
                  </a:cubicBezTo>
                  <a:cubicBezTo>
                    <a:pt x="2603" y="1494"/>
                    <a:pt x="2422" y="1358"/>
                    <a:pt x="4368" y="1313"/>
                  </a:cubicBezTo>
                  <a:cubicBezTo>
                    <a:pt x="4978" y="1286"/>
                    <a:pt x="5596" y="1275"/>
                    <a:pt x="6212" y="1275"/>
                  </a:cubicBezTo>
                  <a:close/>
                  <a:moveTo>
                    <a:pt x="13376" y="0"/>
                  </a:moveTo>
                  <a:cubicBezTo>
                    <a:pt x="13014" y="0"/>
                    <a:pt x="12652" y="45"/>
                    <a:pt x="12289" y="91"/>
                  </a:cubicBezTo>
                  <a:cubicBezTo>
                    <a:pt x="11905" y="136"/>
                    <a:pt x="11588" y="294"/>
                    <a:pt x="11497" y="702"/>
                  </a:cubicBezTo>
                  <a:cubicBezTo>
                    <a:pt x="11457" y="1044"/>
                    <a:pt x="11184" y="1279"/>
                    <a:pt x="10853" y="1279"/>
                  </a:cubicBezTo>
                  <a:cubicBezTo>
                    <a:pt x="10812" y="1279"/>
                    <a:pt x="10770" y="1275"/>
                    <a:pt x="10728" y="1267"/>
                  </a:cubicBezTo>
                  <a:cubicBezTo>
                    <a:pt x="10411" y="1267"/>
                    <a:pt x="10094" y="1290"/>
                    <a:pt x="9777" y="1290"/>
                  </a:cubicBezTo>
                  <a:cubicBezTo>
                    <a:pt x="9712" y="1294"/>
                    <a:pt x="9648" y="1296"/>
                    <a:pt x="9586" y="1296"/>
                  </a:cubicBezTo>
                  <a:cubicBezTo>
                    <a:pt x="9240" y="1296"/>
                    <a:pt x="8947" y="1221"/>
                    <a:pt x="8736" y="837"/>
                  </a:cubicBezTo>
                  <a:cubicBezTo>
                    <a:pt x="8568" y="585"/>
                    <a:pt x="8283" y="450"/>
                    <a:pt x="7990" y="450"/>
                  </a:cubicBezTo>
                  <a:cubicBezTo>
                    <a:pt x="7967" y="450"/>
                    <a:pt x="7944" y="451"/>
                    <a:pt x="7921" y="453"/>
                  </a:cubicBezTo>
                  <a:cubicBezTo>
                    <a:pt x="7420" y="438"/>
                    <a:pt x="6918" y="431"/>
                    <a:pt x="6417" y="431"/>
                  </a:cubicBezTo>
                  <a:cubicBezTo>
                    <a:pt x="5334" y="431"/>
                    <a:pt x="4251" y="466"/>
                    <a:pt x="3169" y="543"/>
                  </a:cubicBezTo>
                  <a:cubicBezTo>
                    <a:pt x="2716" y="589"/>
                    <a:pt x="2241" y="656"/>
                    <a:pt x="1969" y="1064"/>
                  </a:cubicBezTo>
                  <a:cubicBezTo>
                    <a:pt x="1780" y="1317"/>
                    <a:pt x="1568" y="1393"/>
                    <a:pt x="1327" y="1393"/>
                  </a:cubicBezTo>
                  <a:cubicBezTo>
                    <a:pt x="1222" y="1393"/>
                    <a:pt x="1112" y="1379"/>
                    <a:pt x="996" y="1358"/>
                  </a:cubicBezTo>
                  <a:cubicBezTo>
                    <a:pt x="892" y="1320"/>
                    <a:pt x="780" y="1302"/>
                    <a:pt x="667" y="1302"/>
                  </a:cubicBezTo>
                  <a:cubicBezTo>
                    <a:pt x="509" y="1302"/>
                    <a:pt x="349" y="1337"/>
                    <a:pt x="204" y="1403"/>
                  </a:cubicBezTo>
                  <a:cubicBezTo>
                    <a:pt x="113" y="1494"/>
                    <a:pt x="45" y="1607"/>
                    <a:pt x="0" y="1720"/>
                  </a:cubicBezTo>
                  <a:cubicBezTo>
                    <a:pt x="0" y="1788"/>
                    <a:pt x="68" y="1901"/>
                    <a:pt x="136" y="1946"/>
                  </a:cubicBezTo>
                  <a:cubicBezTo>
                    <a:pt x="227" y="2037"/>
                    <a:pt x="340" y="2105"/>
                    <a:pt x="475" y="2128"/>
                  </a:cubicBezTo>
                  <a:cubicBezTo>
                    <a:pt x="1403" y="2173"/>
                    <a:pt x="1833" y="2512"/>
                    <a:pt x="1833" y="3531"/>
                  </a:cubicBezTo>
                  <a:cubicBezTo>
                    <a:pt x="1811" y="4368"/>
                    <a:pt x="2263" y="4708"/>
                    <a:pt x="3123" y="4775"/>
                  </a:cubicBezTo>
                  <a:cubicBezTo>
                    <a:pt x="3365" y="4783"/>
                    <a:pt x="3606" y="4786"/>
                    <a:pt x="3848" y="4786"/>
                  </a:cubicBezTo>
                  <a:cubicBezTo>
                    <a:pt x="4330" y="4786"/>
                    <a:pt x="4813" y="4775"/>
                    <a:pt x="5296" y="4775"/>
                  </a:cubicBezTo>
                  <a:lnTo>
                    <a:pt x="5296" y="4798"/>
                  </a:lnTo>
                  <a:lnTo>
                    <a:pt x="6111" y="4798"/>
                  </a:lnTo>
                  <a:cubicBezTo>
                    <a:pt x="6745" y="4753"/>
                    <a:pt x="7378" y="4753"/>
                    <a:pt x="8012" y="4662"/>
                  </a:cubicBezTo>
                  <a:cubicBezTo>
                    <a:pt x="8578" y="4640"/>
                    <a:pt x="9030" y="4187"/>
                    <a:pt x="9076" y="3621"/>
                  </a:cubicBezTo>
                  <a:cubicBezTo>
                    <a:pt x="9098" y="3485"/>
                    <a:pt x="9121" y="3372"/>
                    <a:pt x="9121" y="3236"/>
                  </a:cubicBezTo>
                  <a:cubicBezTo>
                    <a:pt x="9121" y="2467"/>
                    <a:pt x="9098" y="2376"/>
                    <a:pt x="10094" y="2354"/>
                  </a:cubicBezTo>
                  <a:cubicBezTo>
                    <a:pt x="10411" y="2354"/>
                    <a:pt x="10728" y="2354"/>
                    <a:pt x="11045" y="2376"/>
                  </a:cubicBezTo>
                  <a:cubicBezTo>
                    <a:pt x="11226" y="2376"/>
                    <a:pt x="11384" y="2512"/>
                    <a:pt x="11407" y="2693"/>
                  </a:cubicBezTo>
                  <a:cubicBezTo>
                    <a:pt x="11475" y="2920"/>
                    <a:pt x="11497" y="3146"/>
                    <a:pt x="11520" y="3350"/>
                  </a:cubicBezTo>
                  <a:cubicBezTo>
                    <a:pt x="11610" y="3983"/>
                    <a:pt x="11973" y="4278"/>
                    <a:pt x="12606" y="4368"/>
                  </a:cubicBezTo>
                  <a:cubicBezTo>
                    <a:pt x="13085" y="4428"/>
                    <a:pt x="13563" y="4451"/>
                    <a:pt x="14041" y="4451"/>
                  </a:cubicBezTo>
                  <a:cubicBezTo>
                    <a:pt x="15192" y="4451"/>
                    <a:pt x="16344" y="4319"/>
                    <a:pt x="17495" y="4255"/>
                  </a:cubicBezTo>
                  <a:cubicBezTo>
                    <a:pt x="18015" y="4232"/>
                    <a:pt x="18445" y="3825"/>
                    <a:pt x="18468" y="3304"/>
                  </a:cubicBezTo>
                  <a:cubicBezTo>
                    <a:pt x="18513" y="2942"/>
                    <a:pt x="18536" y="2580"/>
                    <a:pt x="18536" y="2241"/>
                  </a:cubicBezTo>
                  <a:cubicBezTo>
                    <a:pt x="18513" y="1856"/>
                    <a:pt x="18717" y="1516"/>
                    <a:pt x="19056" y="1358"/>
                  </a:cubicBezTo>
                  <a:cubicBezTo>
                    <a:pt x="19373" y="1200"/>
                    <a:pt x="19735" y="1086"/>
                    <a:pt x="19916" y="747"/>
                  </a:cubicBezTo>
                  <a:cubicBezTo>
                    <a:pt x="19962" y="634"/>
                    <a:pt x="19962" y="498"/>
                    <a:pt x="19916" y="385"/>
                  </a:cubicBezTo>
                  <a:cubicBezTo>
                    <a:pt x="19894" y="317"/>
                    <a:pt x="19781" y="272"/>
                    <a:pt x="19690" y="249"/>
                  </a:cubicBezTo>
                  <a:cubicBezTo>
                    <a:pt x="19643" y="235"/>
                    <a:pt x="19597" y="229"/>
                    <a:pt x="19553" y="229"/>
                  </a:cubicBezTo>
                  <a:cubicBezTo>
                    <a:pt x="19265" y="229"/>
                    <a:pt x="19034" y="483"/>
                    <a:pt x="18755" y="483"/>
                  </a:cubicBezTo>
                  <a:cubicBezTo>
                    <a:pt x="18727" y="483"/>
                    <a:pt x="18700" y="481"/>
                    <a:pt x="18672" y="475"/>
                  </a:cubicBezTo>
                  <a:cubicBezTo>
                    <a:pt x="18341" y="409"/>
                    <a:pt x="18140" y="22"/>
                    <a:pt x="17754" y="22"/>
                  </a:cubicBezTo>
                  <a:cubicBezTo>
                    <a:pt x="17743" y="22"/>
                    <a:pt x="17732" y="22"/>
                    <a:pt x="17721" y="23"/>
                  </a:cubicBezTo>
                  <a:cubicBezTo>
                    <a:pt x="17685" y="27"/>
                    <a:pt x="17649" y="29"/>
                    <a:pt x="17612" y="29"/>
                  </a:cubicBezTo>
                  <a:cubicBezTo>
                    <a:pt x="17468" y="29"/>
                    <a:pt x="17323" y="0"/>
                    <a:pt x="17178" y="0"/>
                  </a:cubicBezTo>
                  <a:close/>
                </a:path>
              </a:pathLst>
            </a:custGeom>
            <a:solidFill>
              <a:srgbClr val="0A2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5"/>
            <p:cNvSpPr/>
            <p:nvPr/>
          </p:nvSpPr>
          <p:spPr>
            <a:xfrm>
              <a:off x="2957325" y="2137650"/>
              <a:ext cx="286300" cy="262050"/>
            </a:xfrm>
            <a:custGeom>
              <a:rect b="b" l="l" r="r" t="t"/>
              <a:pathLst>
                <a:path extrusionOk="0" h="10482" w="11452">
                  <a:moveTo>
                    <a:pt x="3915" y="1"/>
                  </a:moveTo>
                  <a:cubicBezTo>
                    <a:pt x="3285" y="1"/>
                    <a:pt x="2782" y="67"/>
                    <a:pt x="2512" y="221"/>
                  </a:cubicBezTo>
                  <a:cubicBezTo>
                    <a:pt x="1018" y="1081"/>
                    <a:pt x="0" y="9817"/>
                    <a:pt x="837" y="10224"/>
                  </a:cubicBezTo>
                  <a:cubicBezTo>
                    <a:pt x="1189" y="10405"/>
                    <a:pt x="2269" y="10482"/>
                    <a:pt x="3447" y="10482"/>
                  </a:cubicBezTo>
                  <a:cubicBezTo>
                    <a:pt x="5076" y="10482"/>
                    <a:pt x="6891" y="10335"/>
                    <a:pt x="7220" y="10111"/>
                  </a:cubicBezTo>
                  <a:cubicBezTo>
                    <a:pt x="7604" y="9885"/>
                    <a:pt x="7899" y="9545"/>
                    <a:pt x="8057" y="9138"/>
                  </a:cubicBezTo>
                  <a:cubicBezTo>
                    <a:pt x="8193" y="8821"/>
                    <a:pt x="8261" y="8459"/>
                    <a:pt x="8261" y="8097"/>
                  </a:cubicBezTo>
                  <a:cubicBezTo>
                    <a:pt x="9098" y="7780"/>
                    <a:pt x="9596" y="7350"/>
                    <a:pt x="9460" y="6037"/>
                  </a:cubicBezTo>
                  <a:cubicBezTo>
                    <a:pt x="9732" y="5992"/>
                    <a:pt x="10003" y="5879"/>
                    <a:pt x="10252" y="5721"/>
                  </a:cubicBezTo>
                  <a:cubicBezTo>
                    <a:pt x="11339" y="5019"/>
                    <a:pt x="10569" y="3887"/>
                    <a:pt x="10569" y="3887"/>
                  </a:cubicBezTo>
                  <a:cubicBezTo>
                    <a:pt x="10728" y="3729"/>
                    <a:pt x="10863" y="3548"/>
                    <a:pt x="10954" y="3344"/>
                  </a:cubicBezTo>
                  <a:cubicBezTo>
                    <a:pt x="11248" y="2824"/>
                    <a:pt x="11452" y="2032"/>
                    <a:pt x="10524" y="1443"/>
                  </a:cubicBezTo>
                  <a:cubicBezTo>
                    <a:pt x="9397" y="715"/>
                    <a:pt x="5974" y="1"/>
                    <a:pt x="3915" y="1"/>
                  </a:cubicBezTo>
                  <a:close/>
                </a:path>
              </a:pathLst>
            </a:custGeom>
            <a:solidFill>
              <a:srgbClr val="F7A6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5"/>
            <p:cNvSpPr/>
            <p:nvPr/>
          </p:nvSpPr>
          <p:spPr>
            <a:xfrm>
              <a:off x="3031425" y="2191075"/>
              <a:ext cx="199750" cy="43775"/>
            </a:xfrm>
            <a:custGeom>
              <a:rect b="b" l="l" r="r" t="t"/>
              <a:pathLst>
                <a:path extrusionOk="0" h="1751" w="7990">
                  <a:moveTo>
                    <a:pt x="4133" y="1"/>
                  </a:moveTo>
                  <a:cubicBezTo>
                    <a:pt x="4030" y="1"/>
                    <a:pt x="3928" y="3"/>
                    <a:pt x="3826" y="8"/>
                  </a:cubicBezTo>
                  <a:cubicBezTo>
                    <a:pt x="2739" y="121"/>
                    <a:pt x="91" y="755"/>
                    <a:pt x="1" y="755"/>
                  </a:cubicBezTo>
                  <a:cubicBezTo>
                    <a:pt x="114" y="755"/>
                    <a:pt x="4391" y="823"/>
                    <a:pt x="5297" y="981"/>
                  </a:cubicBezTo>
                  <a:cubicBezTo>
                    <a:pt x="6225" y="1162"/>
                    <a:pt x="7266" y="1434"/>
                    <a:pt x="7605" y="1750"/>
                  </a:cubicBezTo>
                  <a:cubicBezTo>
                    <a:pt x="7764" y="1592"/>
                    <a:pt x="7899" y="1411"/>
                    <a:pt x="7990" y="1207"/>
                  </a:cubicBezTo>
                  <a:cubicBezTo>
                    <a:pt x="6873" y="427"/>
                    <a:pt x="5520" y="1"/>
                    <a:pt x="4133"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5"/>
            <p:cNvSpPr/>
            <p:nvPr/>
          </p:nvSpPr>
          <p:spPr>
            <a:xfrm>
              <a:off x="3043325" y="2262025"/>
              <a:ext cx="170325" cy="26575"/>
            </a:xfrm>
            <a:custGeom>
              <a:rect b="b" l="l" r="r" t="t"/>
              <a:pathLst>
                <a:path extrusionOk="0" h="1063" w="6813">
                  <a:moveTo>
                    <a:pt x="3980" y="1"/>
                  </a:moveTo>
                  <a:cubicBezTo>
                    <a:pt x="2336" y="1"/>
                    <a:pt x="77" y="681"/>
                    <a:pt x="0" y="700"/>
                  </a:cubicBezTo>
                  <a:lnTo>
                    <a:pt x="6020" y="1062"/>
                  </a:lnTo>
                  <a:cubicBezTo>
                    <a:pt x="6292" y="1017"/>
                    <a:pt x="6563" y="904"/>
                    <a:pt x="6812" y="746"/>
                  </a:cubicBezTo>
                  <a:cubicBezTo>
                    <a:pt x="6156" y="429"/>
                    <a:pt x="5454" y="202"/>
                    <a:pt x="4753" y="67"/>
                  </a:cubicBezTo>
                  <a:cubicBezTo>
                    <a:pt x="4522" y="21"/>
                    <a:pt x="4260" y="1"/>
                    <a:pt x="3980" y="1"/>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5"/>
            <p:cNvSpPr/>
            <p:nvPr/>
          </p:nvSpPr>
          <p:spPr>
            <a:xfrm>
              <a:off x="3056325" y="2340075"/>
              <a:ext cx="107525" cy="26100"/>
            </a:xfrm>
            <a:custGeom>
              <a:rect b="b" l="l" r="r" t="t"/>
              <a:pathLst>
                <a:path extrusionOk="0" h="1044" w="4301">
                  <a:moveTo>
                    <a:pt x="4301" y="0"/>
                  </a:moveTo>
                  <a:lnTo>
                    <a:pt x="1" y="407"/>
                  </a:lnTo>
                  <a:cubicBezTo>
                    <a:pt x="1" y="407"/>
                    <a:pt x="2375" y="1043"/>
                    <a:pt x="3964" y="1043"/>
                  </a:cubicBezTo>
                  <a:cubicBezTo>
                    <a:pt x="4016" y="1043"/>
                    <a:pt x="4069" y="1043"/>
                    <a:pt x="4120" y="1041"/>
                  </a:cubicBezTo>
                  <a:cubicBezTo>
                    <a:pt x="4233" y="702"/>
                    <a:pt x="4301" y="362"/>
                    <a:pt x="4301" y="0"/>
                  </a:cubicBezTo>
                  <a:close/>
                </a:path>
              </a:pathLst>
            </a:custGeom>
            <a:solidFill>
              <a:srgbClr val="F37B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5"/>
            <p:cNvSpPr/>
            <p:nvPr/>
          </p:nvSpPr>
          <p:spPr>
            <a:xfrm>
              <a:off x="3927100" y="1510600"/>
              <a:ext cx="200325" cy="229950"/>
            </a:xfrm>
            <a:custGeom>
              <a:rect b="b" l="l" r="r" t="t"/>
              <a:pathLst>
                <a:path extrusionOk="0" h="9198" w="8013">
                  <a:moveTo>
                    <a:pt x="0" y="0"/>
                  </a:moveTo>
                  <a:lnTo>
                    <a:pt x="0" y="6405"/>
                  </a:lnTo>
                  <a:cubicBezTo>
                    <a:pt x="0" y="6405"/>
                    <a:pt x="181" y="8284"/>
                    <a:pt x="2671" y="8985"/>
                  </a:cubicBezTo>
                  <a:cubicBezTo>
                    <a:pt x="3176" y="9132"/>
                    <a:pt x="3674" y="9197"/>
                    <a:pt x="4150" y="9197"/>
                  </a:cubicBezTo>
                  <a:cubicBezTo>
                    <a:pt x="6021" y="9197"/>
                    <a:pt x="7542" y="8194"/>
                    <a:pt x="7740" y="7220"/>
                  </a:cubicBezTo>
                  <a:cubicBezTo>
                    <a:pt x="8012" y="5885"/>
                    <a:pt x="7854" y="295"/>
                    <a:pt x="7831" y="182"/>
                  </a:cubicBezTo>
                  <a:lnTo>
                    <a:pt x="0" y="0"/>
                  </a:ln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5"/>
            <p:cNvSpPr/>
            <p:nvPr/>
          </p:nvSpPr>
          <p:spPr>
            <a:xfrm>
              <a:off x="3819025" y="3178025"/>
              <a:ext cx="475875" cy="213875"/>
            </a:xfrm>
            <a:custGeom>
              <a:rect b="b" l="l" r="r" t="t"/>
              <a:pathLst>
                <a:path extrusionOk="0" h="8555" w="19035">
                  <a:moveTo>
                    <a:pt x="18287" y="0"/>
                  </a:moveTo>
                  <a:cubicBezTo>
                    <a:pt x="18197" y="23"/>
                    <a:pt x="18106" y="23"/>
                    <a:pt x="18016" y="23"/>
                  </a:cubicBezTo>
                  <a:cubicBezTo>
                    <a:pt x="15820" y="204"/>
                    <a:pt x="13625" y="362"/>
                    <a:pt x="11430" y="521"/>
                  </a:cubicBezTo>
                  <a:cubicBezTo>
                    <a:pt x="9642" y="656"/>
                    <a:pt x="7854" y="815"/>
                    <a:pt x="6089" y="973"/>
                  </a:cubicBezTo>
                  <a:cubicBezTo>
                    <a:pt x="4979" y="1067"/>
                    <a:pt x="3859" y="1118"/>
                    <a:pt x="2743" y="1118"/>
                  </a:cubicBezTo>
                  <a:cubicBezTo>
                    <a:pt x="2242" y="1118"/>
                    <a:pt x="1743" y="1107"/>
                    <a:pt x="1245" y="1086"/>
                  </a:cubicBezTo>
                  <a:cubicBezTo>
                    <a:pt x="974" y="1086"/>
                    <a:pt x="521" y="1064"/>
                    <a:pt x="1" y="1041"/>
                  </a:cubicBezTo>
                  <a:lnTo>
                    <a:pt x="1" y="1041"/>
                  </a:lnTo>
                  <a:lnTo>
                    <a:pt x="680" y="8555"/>
                  </a:lnTo>
                  <a:lnTo>
                    <a:pt x="19034" y="8555"/>
                  </a:lnTo>
                  <a:lnTo>
                    <a:pt x="18287" y="0"/>
                  </a:ln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5"/>
            <p:cNvSpPr/>
            <p:nvPr/>
          </p:nvSpPr>
          <p:spPr>
            <a:xfrm>
              <a:off x="3295100" y="3167275"/>
              <a:ext cx="464550" cy="224625"/>
            </a:xfrm>
            <a:custGeom>
              <a:rect b="b" l="l" r="r" t="t"/>
              <a:pathLst>
                <a:path extrusionOk="0" h="8985" w="18582">
                  <a:moveTo>
                    <a:pt x="0" y="0"/>
                  </a:moveTo>
                  <a:lnTo>
                    <a:pt x="204" y="8985"/>
                  </a:lnTo>
                  <a:lnTo>
                    <a:pt x="18581" y="8985"/>
                  </a:lnTo>
                  <a:lnTo>
                    <a:pt x="18400" y="1335"/>
                  </a:lnTo>
                  <a:cubicBezTo>
                    <a:pt x="17721" y="1313"/>
                    <a:pt x="17155" y="1290"/>
                    <a:pt x="16929" y="1267"/>
                  </a:cubicBezTo>
                  <a:cubicBezTo>
                    <a:pt x="15368" y="1222"/>
                    <a:pt x="13806" y="1200"/>
                    <a:pt x="12222" y="1109"/>
                  </a:cubicBezTo>
                  <a:cubicBezTo>
                    <a:pt x="10117" y="1018"/>
                    <a:pt x="8035" y="860"/>
                    <a:pt x="5930" y="724"/>
                  </a:cubicBezTo>
                  <a:cubicBezTo>
                    <a:pt x="3938" y="588"/>
                    <a:pt x="1969" y="340"/>
                    <a:pt x="0" y="0"/>
                  </a:cubicBezTo>
                  <a:close/>
                </a:path>
              </a:pathLst>
            </a:custGeom>
            <a:solidFill>
              <a:srgbClr val="4AA2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44" name="Google Shape;444;p35"/>
          <p:cNvPicPr preferRelativeResize="0"/>
          <p:nvPr/>
        </p:nvPicPr>
        <p:blipFill>
          <a:blip r:embed="rId3">
            <a:alphaModFix/>
          </a:blip>
          <a:stretch>
            <a:fillRect/>
          </a:stretch>
        </p:blipFill>
        <p:spPr>
          <a:xfrm>
            <a:off x="5862800" y="3692450"/>
            <a:ext cx="1451050" cy="1451050"/>
          </a:xfrm>
          <a:prstGeom prst="rect">
            <a:avLst/>
          </a:prstGeom>
          <a:noFill/>
          <a:ln>
            <a:noFill/>
          </a:ln>
        </p:spPr>
      </p:pic>
      <p:pic>
        <p:nvPicPr>
          <p:cNvPr id="445" name="Google Shape;445;p35"/>
          <p:cNvPicPr preferRelativeResize="0"/>
          <p:nvPr/>
        </p:nvPicPr>
        <p:blipFill>
          <a:blip r:embed="rId4">
            <a:alphaModFix/>
          </a:blip>
          <a:stretch>
            <a:fillRect/>
          </a:stretch>
        </p:blipFill>
        <p:spPr>
          <a:xfrm>
            <a:off x="6854625" y="4544618"/>
            <a:ext cx="1063926" cy="421307"/>
          </a:xfrm>
          <a:prstGeom prst="rect">
            <a:avLst/>
          </a:prstGeom>
          <a:noFill/>
          <a:ln>
            <a:noFill/>
          </a:ln>
        </p:spPr>
      </p:pic>
      <p:pic>
        <p:nvPicPr>
          <p:cNvPr id="446" name="Google Shape;446;p35"/>
          <p:cNvPicPr preferRelativeResize="0"/>
          <p:nvPr/>
        </p:nvPicPr>
        <p:blipFill>
          <a:blip r:embed="rId5">
            <a:alphaModFix/>
          </a:blip>
          <a:stretch>
            <a:fillRect/>
          </a:stretch>
        </p:blipFill>
        <p:spPr>
          <a:xfrm>
            <a:off x="6918116" y="3366450"/>
            <a:ext cx="1849024" cy="583600"/>
          </a:xfrm>
          <a:prstGeom prst="rect">
            <a:avLst/>
          </a:prstGeom>
          <a:noFill/>
          <a:ln>
            <a:noFill/>
          </a:ln>
        </p:spPr>
      </p:pic>
      <p:pic>
        <p:nvPicPr>
          <p:cNvPr id="447" name="Google Shape;447;p35"/>
          <p:cNvPicPr preferRelativeResize="0"/>
          <p:nvPr/>
        </p:nvPicPr>
        <p:blipFill>
          <a:blip r:embed="rId6">
            <a:alphaModFix/>
          </a:blip>
          <a:stretch>
            <a:fillRect/>
          </a:stretch>
        </p:blipFill>
        <p:spPr>
          <a:xfrm>
            <a:off x="379950" y="3141925"/>
            <a:ext cx="2365675" cy="15758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linical Case 06-2019">
  <a:themeElements>
    <a:clrScheme name="Simple Light">
      <a:dk1>
        <a:srgbClr val="4AA276"/>
      </a:dk1>
      <a:lt1>
        <a:srgbClr val="FFFFFF"/>
      </a:lt1>
      <a:dk2>
        <a:srgbClr val="595959"/>
      </a:dk2>
      <a:lt2>
        <a:srgbClr val="EEEEEE"/>
      </a:lt2>
      <a:accent1>
        <a:srgbClr val="62C090"/>
      </a:accent1>
      <a:accent2>
        <a:srgbClr val="F7A68E"/>
      </a:accent2>
      <a:accent3>
        <a:srgbClr val="0A2E4E"/>
      </a:accent3>
      <a:accent4>
        <a:srgbClr val="ED3024"/>
      </a:accent4>
      <a:accent5>
        <a:srgbClr val="D1D1D1"/>
      </a:accent5>
      <a:accent6>
        <a:srgbClr val="F3E0A0"/>
      </a:accent6>
      <a:hlink>
        <a:srgbClr val="4AA27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