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3" r:id="rId6"/>
    <p:sldId id="262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6AAB8-3F39-E27D-A44B-8B16AE1BF354}" v="119" dt="2019-10-26T19:24:01.391"/>
    <p1510:client id="{A69FE0AA-FCC2-A72C-4BB6-402BD2190C3D}" v="44" dt="2019-10-26T20:56:18.480"/>
    <p1510:client id="{B67A6911-F57A-A75B-D66E-1A3C6D8BD9DB}" v="13" dt="2019-10-26T16:43:17.934"/>
    <p1510:client id="{CEE0E8D1-D413-4D62-1886-A4AE18A31883}" v="4" dt="2019-10-26T16:40:06.090"/>
    <p1510:client id="{DDA329FB-99AE-DD6B-7BA0-F508EE2A98DA}" v="2" dt="2019-10-26T20:50:38.140"/>
    <p1510:client id="{F48861EC-0DCB-EBBC-D7C7-6BC0ED5ECE73}" v="36" dt="2019-10-26T19:25:20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10/26/2019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43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1A598-746B-4BB8-8243-4FF8BE375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FB29A-E04E-194C-B58F-47337E8E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s-US" sz="4000">
                <a:solidFill>
                  <a:srgbClr val="FFFFFF"/>
                </a:solidFill>
              </a:rPr>
              <a:t>HACKATON CARVAJAL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A521C-08E3-B544-89DD-F92FEF357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US" sz="1500">
                <a:solidFill>
                  <a:srgbClr val="FFFFFF">
                    <a:alpha val="75000"/>
                  </a:srgbClr>
                </a:solidFill>
              </a:rPr>
              <a:t>Camila Sanchez</a:t>
            </a:r>
          </a:p>
          <a:p>
            <a:pPr>
              <a:lnSpc>
                <a:spcPct val="90000"/>
              </a:lnSpc>
            </a:pPr>
            <a:r>
              <a:rPr lang="es-US" sz="1500">
                <a:solidFill>
                  <a:srgbClr val="FFFFFF">
                    <a:alpha val="75000"/>
                  </a:srgbClr>
                </a:solidFill>
              </a:rPr>
              <a:t>Juan David Ordoñez </a:t>
            </a:r>
          </a:p>
          <a:p>
            <a:pPr>
              <a:lnSpc>
                <a:spcPct val="90000"/>
              </a:lnSpc>
            </a:pPr>
            <a:r>
              <a:rPr lang="es-US" sz="1500">
                <a:solidFill>
                  <a:srgbClr val="FFFFFF">
                    <a:alpha val="75000"/>
                  </a:srgbClr>
                </a:solidFill>
              </a:rPr>
              <a:t>Hilder Arrieta ruiz </a:t>
            </a:r>
          </a:p>
          <a:p>
            <a:pPr>
              <a:lnSpc>
                <a:spcPct val="90000"/>
              </a:lnSpc>
            </a:pPr>
            <a:r>
              <a:rPr lang="es-US" sz="1500">
                <a:solidFill>
                  <a:srgbClr val="FFFFFF">
                    <a:alpha val="75000"/>
                  </a:srgbClr>
                </a:solidFill>
              </a:rPr>
              <a:t>Alejandro Sachica</a:t>
            </a:r>
          </a:p>
          <a:p>
            <a:pPr>
              <a:lnSpc>
                <a:spcPct val="90000"/>
              </a:lnSpc>
            </a:pPr>
            <a:r>
              <a:rPr lang="es-US" sz="1500">
                <a:solidFill>
                  <a:srgbClr val="FFFFFF">
                    <a:alpha val="75000"/>
                  </a:srgbClr>
                </a:solidFill>
              </a:rPr>
              <a:t>Jean Carlo Ruiz Samaca</a:t>
            </a:r>
          </a:p>
        </p:txBody>
      </p:sp>
    </p:spTree>
    <p:extLst>
      <p:ext uri="{BB962C8B-B14F-4D97-AF65-F5344CB8AC3E}">
        <p14:creationId xmlns:p14="http://schemas.microsoft.com/office/powerpoint/2010/main" val="231885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F458-8F5E-9945-B733-96E5974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err="1">
                <a:ea typeface="+mj-lt"/>
                <a:cs typeface="+mj-lt"/>
              </a:rPr>
              <a:t>Unit</a:t>
            </a:r>
            <a:r>
              <a:rPr lang="es-US">
                <a:ea typeface="+mj-lt"/>
                <a:cs typeface="+mj-lt"/>
              </a:rPr>
              <a:t> </a:t>
            </a:r>
            <a:r>
              <a:rPr lang="es-US" err="1">
                <a:ea typeface="+mj-lt"/>
                <a:cs typeface="+mj-lt"/>
              </a:rPr>
              <a:t>economics</a:t>
            </a:r>
            <a:br>
              <a:rPr lang="en-US"/>
            </a:br>
            <a:endParaRPr lang="en-US"/>
          </a:p>
        </p:txBody>
      </p: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31A4380-0313-4EAC-9DE2-9EA679FC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751" y="2008355"/>
            <a:ext cx="5034387" cy="3634486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65E1E0-11F9-4DA3-8E3A-4056DAF8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3" y="2012006"/>
            <a:ext cx="6026726" cy="36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DBCCA2-575C-684B-8269-62CED830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US" sz="2800">
                <a:solidFill>
                  <a:srgbClr val="FFFFFF"/>
                </a:solidFill>
              </a:rPr>
              <a:t>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86CBD-BFE8-9144-A9C2-0D54939A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9920" lvl="1" indent="-305435"/>
            <a:r>
              <a:rPr lang="es-US">
                <a:solidFill>
                  <a:srgbClr val="FFFFFF"/>
                </a:solidFill>
              </a:rPr>
              <a:t>Suprimir sueños</a:t>
            </a:r>
            <a:endParaRPr lang="en-US"/>
          </a:p>
          <a:p>
            <a:pPr marL="629920" lvl="1" indent="-305435"/>
            <a:r>
              <a:rPr lang="es-US">
                <a:solidFill>
                  <a:srgbClr val="FFFFFF"/>
                </a:solidFill>
              </a:rPr>
              <a:t>Brecha entre padres e hijos</a:t>
            </a:r>
          </a:p>
        </p:txBody>
      </p:sp>
      <p:pic>
        <p:nvPicPr>
          <p:cNvPr id="4" name="Picture 4" descr="A young boy looking at the camera&#10;&#10;Description generated with high confidence">
            <a:extLst>
              <a:ext uri="{FF2B5EF4-FFF2-40B4-BE49-F238E27FC236}">
                <a16:creationId xmlns:a16="http://schemas.microsoft.com/office/drawing/2014/main" id="{341E61B8-7595-4D4F-93AB-52FCF120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80504"/>
            <a:ext cx="6831503" cy="46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BDD9-2FAC-4108-A283-61F197F9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Nuestro pilares </a:t>
            </a:r>
          </a:p>
        </p:txBody>
      </p:sp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6BE22EBF-3515-4CC6-B776-2479303A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74" y="2164866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5967E-E192-4EAD-A6A1-A7556BEEF05F}"/>
              </a:ext>
            </a:extLst>
          </p:cNvPr>
          <p:cNvSpPr txBox="1"/>
          <p:nvPr/>
        </p:nvSpPr>
        <p:spPr>
          <a:xfrm>
            <a:off x="1644930" y="508141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Desarrollo </a:t>
            </a:r>
          </a:p>
        </p:txBody>
      </p:sp>
      <p:pic>
        <p:nvPicPr>
          <p:cNvPr id="7" name="Picture 7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0DC7FC82-8094-4FB2-986C-4D5CF6D67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7" r="38845" b="-247"/>
          <a:stretch/>
        </p:blipFill>
        <p:spPr>
          <a:xfrm>
            <a:off x="8807938" y="2261121"/>
            <a:ext cx="2683990" cy="2648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1751C-031A-40A0-9366-AE8548334E78}"/>
              </a:ext>
            </a:extLst>
          </p:cNvPr>
          <p:cNvSpPr txBox="1"/>
          <p:nvPr/>
        </p:nvSpPr>
        <p:spPr>
          <a:xfrm>
            <a:off x="9264930" y="508141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Futuro</a:t>
            </a:r>
          </a:p>
        </p:txBody>
      </p:sp>
      <p:pic>
        <p:nvPicPr>
          <p:cNvPr id="10" name="Picture 10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6DE0714D-2871-43EE-ADE0-2036B31CF5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21" t="-42" r="28177" b="433"/>
          <a:stretch/>
        </p:blipFill>
        <p:spPr>
          <a:xfrm>
            <a:off x="4960858" y="2165793"/>
            <a:ext cx="2596756" cy="2741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03B029-1228-4CEB-AD86-FD77FD6C10DF}"/>
              </a:ext>
            </a:extLst>
          </p:cNvPr>
          <p:cNvSpPr txBox="1"/>
          <p:nvPr/>
        </p:nvSpPr>
        <p:spPr>
          <a:xfrm>
            <a:off x="5454930" y="508141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Conectar</a:t>
            </a:r>
          </a:p>
        </p:txBody>
      </p:sp>
    </p:spTree>
    <p:extLst>
      <p:ext uri="{BB962C8B-B14F-4D97-AF65-F5344CB8AC3E}">
        <p14:creationId xmlns:p14="http://schemas.microsoft.com/office/powerpoint/2010/main" val="302574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995DD-15A0-C149-A936-A0684A2A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Solución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92F42A-FE5B-C840-8EA4-2F3A6A9757DC}"/>
              </a:ext>
            </a:extLst>
          </p:cNvPr>
          <p:cNvSpPr/>
          <p:nvPr/>
        </p:nvSpPr>
        <p:spPr>
          <a:xfrm>
            <a:off x="1653111" y="2895898"/>
            <a:ext cx="31422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LITTLE </a:t>
            </a:r>
          </a:p>
          <a:p>
            <a:pPr algn="ctr"/>
            <a:r>
              <a:rPr lang="es-E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MINDS˙</a:t>
            </a:r>
            <a:endParaRPr lang="es-E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C114BD-3A34-494F-8D64-EB3595D4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86" y="2172887"/>
            <a:ext cx="5736771" cy="39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7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9A62-9C42-4418-A4D3-AECBC96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F1B112-D611-45E7-A0AE-52B186862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579" y="1971588"/>
            <a:ext cx="10560019" cy="3350232"/>
          </a:xfrm>
        </p:spPr>
      </p:pic>
    </p:spTree>
    <p:extLst>
      <p:ext uri="{BB962C8B-B14F-4D97-AF65-F5344CB8AC3E}">
        <p14:creationId xmlns:p14="http://schemas.microsoft.com/office/powerpoint/2010/main" val="353501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1CA3-3F19-455F-B0E0-0EDA95C2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E18910-7F3E-442F-92F3-5F387143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594" y="1716281"/>
            <a:ext cx="10797020" cy="3487015"/>
          </a:xfrm>
        </p:spPr>
      </p:pic>
    </p:spTree>
    <p:extLst>
      <p:ext uri="{BB962C8B-B14F-4D97-AF65-F5344CB8AC3E}">
        <p14:creationId xmlns:p14="http://schemas.microsoft.com/office/powerpoint/2010/main" val="328897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27FEE2-67C4-4825-84A1-0C608846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9" y="1567769"/>
            <a:ext cx="11419305" cy="37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43DB9B8-33F9-490C-9B52-2E82EE59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5" y="1627413"/>
            <a:ext cx="11419304" cy="37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143ACE-D970-4EC3-9EA1-F7D44220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8" y="1112766"/>
            <a:ext cx="7426036" cy="48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584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A"/>
      </a:dk2>
      <a:lt2>
        <a:srgbClr val="E2E5E8"/>
      </a:lt2>
      <a:accent1>
        <a:srgbClr val="E78A29"/>
      </a:accent1>
      <a:accent2>
        <a:srgbClr val="AFA313"/>
      </a:accent2>
      <a:accent3>
        <a:srgbClr val="7EB01F"/>
      </a:accent3>
      <a:accent4>
        <a:srgbClr val="3CBA14"/>
      </a:accent4>
      <a:accent5>
        <a:srgbClr val="21BB3C"/>
      </a:accent5>
      <a:accent6>
        <a:srgbClr val="14B976"/>
      </a:accent6>
      <a:hlink>
        <a:srgbClr val="3F7E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HACKATON CARVAJAL</vt:lpstr>
      <vt:lpstr>Problema </vt:lpstr>
      <vt:lpstr>Nuestro pilares </vt:lpstr>
      <vt:lpstr>Solución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economics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 CARVAJAL</dc:title>
  <dc:creator>Jean Carlo Ruiz Samaca</dc:creator>
  <cp:revision>44</cp:revision>
  <dcterms:created xsi:type="dcterms:W3CDTF">2019-10-26T16:08:56Z</dcterms:created>
  <dcterms:modified xsi:type="dcterms:W3CDTF">2019-10-26T20:56:30Z</dcterms:modified>
</cp:coreProperties>
</file>