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83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8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13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7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64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1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0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69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74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23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7A6A-7FE0-47D6-B317-8F15FB037DCE}" type="datetimeFigureOut">
              <a:rPr lang="en-CA" smtClean="0"/>
              <a:t>2015-11-02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63B8-E7D6-4DD5-BB7B-20DFE416DD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0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9"/>
            <a:ext cx="12192000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Chen</dc:creator>
  <cp:lastModifiedBy>Eugene Chen</cp:lastModifiedBy>
  <cp:revision>1</cp:revision>
  <dcterms:created xsi:type="dcterms:W3CDTF">2015-11-02T11:41:50Z</dcterms:created>
  <dcterms:modified xsi:type="dcterms:W3CDTF">2015-11-02T11:42:06Z</dcterms:modified>
</cp:coreProperties>
</file>