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23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4" r:id="rId14"/>
    <p:sldId id="405" r:id="rId15"/>
    <p:sldId id="406" r:id="rId16"/>
    <p:sldId id="408" r:id="rId17"/>
    <p:sldId id="407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296" r:id="rId29"/>
  </p:sldIdLst>
  <p:sldSz cx="9144000" cy="5143500" type="screen16x9"/>
  <p:notesSz cx="6858000" cy="9144000"/>
  <p:embeddedFontLst>
    <p:embeddedFont>
      <p:font typeface="charter" panose="02040503050506020203" pitchFamily="18" charset="0"/>
      <p:regular r:id="rId31"/>
      <p:bold r:id="rId32"/>
      <p:italic r:id="rId33"/>
      <p:boldItalic r:id="rId34"/>
    </p:embeddedFont>
    <p:embeddedFont>
      <p:font typeface="Frank Ruhl Libre Light" pitchFamily="2" charset="-79"/>
      <p:regular r:id="rId35"/>
      <p:bold r:id="rId36"/>
    </p:embeddedFont>
    <p:embeddedFont>
      <p:font typeface="Gill Sans MT" panose="020B0502020104020203" pitchFamily="34" charset="77"/>
      <p:regular r:id="rId37"/>
      <p:bold r:id="rId38"/>
      <p:italic r:id="rId39"/>
      <p:boldItalic r:id="rId40"/>
    </p:embeddedFont>
    <p:embeddedFont>
      <p:font typeface="IBM Plex Sans Condensed" panose="020F050202020403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Light" panose="02000000000000000000" pitchFamily="2" charset="0"/>
      <p:regular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E7C"/>
    <a:srgbClr val="69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A2664-D9C6-4845-8D98-672F0F579298}" v="93" dt="2022-06-22T16:34:14.899"/>
  </p1510:revLst>
</p1510:revInfo>
</file>

<file path=ppt/tableStyles.xml><?xml version="1.0" encoding="utf-8"?>
<a:tblStyleLst xmlns:a="http://schemas.openxmlformats.org/drawingml/2006/main" def="{A66E5F7E-F312-4DFA-A5A2-B25B56E66BE7}">
  <a:tblStyle styleId="{A66E5F7E-F312-4DFA-A5A2-B25B56E66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DA92BD-C3C7-4A1A-BC61-64B288FEAE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79456"/>
  </p:normalViewPr>
  <p:slideViewPr>
    <p:cSldViewPr snapToGrid="0" snapToObjects="1">
      <p:cViewPr varScale="1">
        <p:scale>
          <a:sx n="128" d="100"/>
          <a:sy n="128" d="100"/>
        </p:scale>
        <p:origin x="1800" y="168"/>
      </p:cViewPr>
      <p:guideLst/>
    </p:cSldViewPr>
  </p:slideViewPr>
  <p:outlineViewPr>
    <p:cViewPr>
      <p:scale>
        <a:sx n="33" d="100"/>
        <a:sy n="33" d="100"/>
      </p:scale>
      <p:origin x="0" y="-158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versiones juan daniel" userId="919721f64859baa7" providerId="LiveId" clId="{CC9A2664-D9C6-4845-8D98-672F0F579298}"/>
    <pc:docChg chg="undo redo custSel addSld delSld modSld sldOrd">
      <pc:chgData name="inversiones juan daniel" userId="919721f64859baa7" providerId="LiveId" clId="{CC9A2664-D9C6-4845-8D98-672F0F579298}" dt="2022-06-22T16:34:14.899" v="5210"/>
      <pc:docMkLst>
        <pc:docMk/>
      </pc:docMkLst>
      <pc:sldChg chg="del">
        <pc:chgData name="inversiones juan daniel" userId="919721f64859baa7" providerId="LiveId" clId="{CC9A2664-D9C6-4845-8D98-672F0F579298}" dt="2022-06-21T14:51:17.155" v="0" actId="2696"/>
        <pc:sldMkLst>
          <pc:docMk/>
          <pc:sldMk cId="0" sldId="258"/>
        </pc:sldMkLst>
      </pc:sldChg>
      <pc:sldChg chg="add del mod modShow">
        <pc:chgData name="inversiones juan daniel" userId="919721f64859baa7" providerId="LiveId" clId="{CC9A2664-D9C6-4845-8D98-672F0F579298}" dt="2022-06-21T14:59:19.329" v="5" actId="729"/>
        <pc:sldMkLst>
          <pc:docMk/>
          <pc:sldMk cId="2519182248" sldId="29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530990704" sldId="29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749086429" sldId="30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551461224" sldId="30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493451426" sldId="30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641300685" sldId="30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930742390" sldId="30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49591255" sldId="30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512116795" sldId="30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789514283" sldId="30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649377319" sldId="30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416312221" sldId="30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52078575" sldId="31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618052235" sldId="31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042441124" sldId="31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25808045" sldId="31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994268413" sldId="31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99700837" sldId="31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42345183" sldId="31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179171345" sldId="31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835066435" sldId="31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563939116" sldId="31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468554165" sldId="32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13509922" sldId="32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262009989" sldId="322"/>
        </pc:sldMkLst>
      </pc:sldChg>
      <pc:sldChg chg="modSp mod">
        <pc:chgData name="inversiones juan daniel" userId="919721f64859baa7" providerId="LiveId" clId="{CC9A2664-D9C6-4845-8D98-672F0F579298}" dt="2022-06-22T12:35:15.552" v="5150" actId="20577"/>
        <pc:sldMkLst>
          <pc:docMk/>
          <pc:sldMk cId="2041594021" sldId="323"/>
        </pc:sldMkLst>
        <pc:spChg chg="mod">
          <ac:chgData name="inversiones juan daniel" userId="919721f64859baa7" providerId="LiveId" clId="{CC9A2664-D9C6-4845-8D98-672F0F579298}" dt="2022-06-22T12:35:15.552" v="5150" actId="20577"/>
          <ac:spMkLst>
            <pc:docMk/>
            <pc:sldMk cId="2041594021" sldId="323"/>
            <ac:spMk id="3" creationId="{80D754DC-A5E8-BFE7-5857-24F59A534C6E}"/>
          </ac:spMkLst>
        </pc:spChg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568631146" sldId="32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355840895" sldId="32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478689837" sldId="32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485190220" sldId="32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239643881" sldId="32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498623070" sldId="32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992133542" sldId="33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645539200" sldId="33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803778202" sldId="33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89885707" sldId="33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00786467" sldId="33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176272608" sldId="33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934636669" sldId="33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885444495" sldId="33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639015522" sldId="33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045571493" sldId="33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555975853" sldId="34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458078299" sldId="34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661975248" sldId="34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768562106" sldId="34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949351172" sldId="34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383521796" sldId="34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778586394" sldId="34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457619836" sldId="34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658246307" sldId="34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757628952" sldId="34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016502094" sldId="35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829190768" sldId="35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23586031" sldId="35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592642907" sldId="35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342003386" sldId="35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6177733" sldId="35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883264989" sldId="35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175807867" sldId="35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073372603" sldId="35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745100708" sldId="36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951878197" sldId="36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951334161" sldId="36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832489390" sldId="36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27586070" sldId="36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389278080" sldId="36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31574409" sldId="36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215098531" sldId="36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976533575" sldId="36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633448140" sldId="37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440572365" sldId="37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641605226" sldId="37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66576527" sldId="37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70896490" sldId="37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78169586" sldId="37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290273343" sldId="37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305238135" sldId="37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146337790" sldId="37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4123180280" sldId="37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140522866" sldId="38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605483780" sldId="382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856700058" sldId="383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157676967" sldId="384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3392874325" sldId="385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953699607" sldId="386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100081963" sldId="387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767484974" sldId="388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893338306" sldId="389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1737120106" sldId="390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705694619" sldId="391"/>
        </pc:sldMkLst>
      </pc:sldChg>
      <pc:sldChg chg="add del">
        <pc:chgData name="inversiones juan daniel" userId="919721f64859baa7" providerId="LiveId" clId="{CC9A2664-D9C6-4845-8D98-672F0F579298}" dt="2022-06-21T14:59:14.703" v="4" actId="2696"/>
        <pc:sldMkLst>
          <pc:docMk/>
          <pc:sldMk cId="2390851044" sldId="392"/>
        </pc:sldMkLst>
      </pc:sldChg>
      <pc:sldChg chg="add">
        <pc:chgData name="inversiones juan daniel" userId="919721f64859baa7" providerId="LiveId" clId="{CC9A2664-D9C6-4845-8D98-672F0F579298}" dt="2022-06-21T14:58:54.493" v="1"/>
        <pc:sldMkLst>
          <pc:docMk/>
          <pc:sldMk cId="3963203584" sldId="393"/>
        </pc:sldMkLst>
      </pc:sldChg>
      <pc:sldChg chg="delSp modSp add del mod ord modClrScheme modShow chgLayout">
        <pc:chgData name="inversiones juan daniel" userId="919721f64859baa7" providerId="LiveId" clId="{CC9A2664-D9C6-4845-8D98-672F0F579298}" dt="2022-06-21T16:45:16.494" v="448" actId="2696"/>
        <pc:sldMkLst>
          <pc:docMk/>
          <pc:sldMk cId="2826009575" sldId="394"/>
        </pc:sldMkLst>
        <pc:spChg chg="mod ord">
          <ac:chgData name="inversiones juan daniel" userId="919721f64859baa7" providerId="LiveId" clId="{CC9A2664-D9C6-4845-8D98-672F0F579298}" dt="2022-06-21T16:45:13.095" v="447" actId="700"/>
          <ac:spMkLst>
            <pc:docMk/>
            <pc:sldMk cId="2826009575" sldId="394"/>
            <ac:spMk id="230" creationId="{00000000-0000-0000-0000-000000000000}"/>
          </ac:spMkLst>
        </pc:spChg>
        <pc:picChg chg="del">
          <ac:chgData name="inversiones juan daniel" userId="919721f64859baa7" providerId="LiveId" clId="{CC9A2664-D9C6-4845-8D98-672F0F579298}" dt="2022-06-21T16:45:01.930" v="439" actId="478"/>
          <ac:picMkLst>
            <pc:docMk/>
            <pc:sldMk cId="2826009575" sldId="394"/>
            <ac:picMk id="3" creationId="{F9132D1C-251E-81AA-CDE0-D99CFD119F10}"/>
          </ac:picMkLst>
        </pc:picChg>
      </pc:sldChg>
      <pc:sldChg chg="addSp delSp modSp new mod modClrScheme chgLayout">
        <pc:chgData name="inversiones juan daniel" userId="919721f64859baa7" providerId="LiveId" clId="{CC9A2664-D9C6-4845-8D98-672F0F579298}" dt="2022-06-21T16:46:54.967" v="481" actId="700"/>
        <pc:sldMkLst>
          <pc:docMk/>
          <pc:sldMk cId="3984900589" sldId="394"/>
        </pc:sldMkLst>
        <pc:spChg chg="del mod ord">
          <ac:chgData name="inversiones juan daniel" userId="919721f64859baa7" providerId="LiveId" clId="{CC9A2664-D9C6-4845-8D98-672F0F579298}" dt="2022-06-21T16:45:23.409" v="450" actId="700"/>
          <ac:spMkLst>
            <pc:docMk/>
            <pc:sldMk cId="3984900589" sldId="394"/>
            <ac:spMk id="2" creationId="{EB75AEAE-781E-CD04-EEAE-4BF1FB451017}"/>
          </ac:spMkLst>
        </pc:spChg>
        <pc:spChg chg="del">
          <ac:chgData name="inversiones juan daniel" userId="919721f64859baa7" providerId="LiveId" clId="{CC9A2664-D9C6-4845-8D98-672F0F579298}" dt="2022-06-21T16:45:23.409" v="450" actId="700"/>
          <ac:spMkLst>
            <pc:docMk/>
            <pc:sldMk cId="3984900589" sldId="394"/>
            <ac:spMk id="3" creationId="{C57D631A-884A-2DA3-3A1D-6CB9256AAC43}"/>
          </ac:spMkLst>
        </pc:spChg>
        <pc:spChg chg="add mod ord">
          <ac:chgData name="inversiones juan daniel" userId="919721f64859baa7" providerId="LiveId" clId="{CC9A2664-D9C6-4845-8D98-672F0F579298}" dt="2022-06-21T16:46:54.967" v="481" actId="700"/>
          <ac:spMkLst>
            <pc:docMk/>
            <pc:sldMk cId="3984900589" sldId="394"/>
            <ac:spMk id="4" creationId="{C6AD7AB9-125B-390A-C5F9-90CEDA0F9EC0}"/>
          </ac:spMkLst>
        </pc:spChg>
        <pc:spChg chg="add del mod ord">
          <ac:chgData name="inversiones juan daniel" userId="919721f64859baa7" providerId="LiveId" clId="{CC9A2664-D9C6-4845-8D98-672F0F579298}" dt="2022-06-21T16:46:54.967" v="481" actId="700"/>
          <ac:spMkLst>
            <pc:docMk/>
            <pc:sldMk cId="3984900589" sldId="394"/>
            <ac:spMk id="5" creationId="{5A315157-54E8-8977-31AC-920207FBC2AB}"/>
          </ac:spMkLst>
        </pc:spChg>
      </pc:sldChg>
      <pc:sldChg chg="addSp delSp modSp add mod modClrScheme chgLayout">
        <pc:chgData name="inversiones juan daniel" userId="919721f64859baa7" providerId="LiveId" clId="{CC9A2664-D9C6-4845-8D98-672F0F579298}" dt="2022-06-21T17:40:05.411" v="767" actId="207"/>
        <pc:sldMkLst>
          <pc:docMk/>
          <pc:sldMk cId="2650439746" sldId="395"/>
        </pc:sldMkLst>
        <pc:spChg chg="add del mod ord">
          <ac:chgData name="inversiones juan daniel" userId="919721f64859baa7" providerId="LiveId" clId="{CC9A2664-D9C6-4845-8D98-672F0F579298}" dt="2022-06-21T16:52:46.920" v="484" actId="700"/>
          <ac:spMkLst>
            <pc:docMk/>
            <pc:sldMk cId="2650439746" sldId="395"/>
            <ac:spMk id="2" creationId="{208F31A7-1D22-447F-EA3B-8F5FB388FEDF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3" creationId="{30AFA635-3A76-2829-A1BC-80A8AD8711D0}"/>
          </ac:spMkLst>
        </pc:spChg>
        <pc:spChg chg="del mod ord">
          <ac:chgData name="inversiones juan daniel" userId="919721f64859baa7" providerId="LiveId" clId="{CC9A2664-D9C6-4845-8D98-672F0F579298}" dt="2022-06-21T16:52:49.784" v="485" actId="478"/>
          <ac:spMkLst>
            <pc:docMk/>
            <pc:sldMk cId="2650439746" sldId="395"/>
            <ac:spMk id="4" creationId="{C6AD7AB9-125B-390A-C5F9-90CEDA0F9EC0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5" creationId="{FCFCCC52-70ED-08BF-540F-AD1DE1B26B94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6" creationId="{78653346-FB0D-B5DD-1399-01A82487D5DF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7" creationId="{44092A9B-709E-8EEC-7F16-6CD991E5F70D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8" creationId="{624B40BF-086D-D44A-6D45-D98B34F86261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9" creationId="{6A094EEE-9DF6-A003-51B7-025741AEFA9D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10" creationId="{1BD371E8-9984-211F-D18B-10819C040436}"/>
          </ac:spMkLst>
        </pc:spChg>
        <pc:spChg chg="add mod">
          <ac:chgData name="inversiones juan daniel" userId="919721f64859baa7" providerId="LiveId" clId="{CC9A2664-D9C6-4845-8D98-672F0F579298}" dt="2022-06-21T17:38:01.521" v="689" actId="1076"/>
          <ac:spMkLst>
            <pc:docMk/>
            <pc:sldMk cId="2650439746" sldId="395"/>
            <ac:spMk id="11" creationId="{FF66C409-36BD-5BD2-0FB7-1798EF8F5CED}"/>
          </ac:spMkLst>
        </pc:spChg>
        <pc:spChg chg="add mod">
          <ac:chgData name="inversiones juan daniel" userId="919721f64859baa7" providerId="LiveId" clId="{CC9A2664-D9C6-4845-8D98-672F0F579298}" dt="2022-06-21T17:38:40.372" v="707" actId="20577"/>
          <ac:spMkLst>
            <pc:docMk/>
            <pc:sldMk cId="2650439746" sldId="395"/>
            <ac:spMk id="12" creationId="{583E1EF0-1477-BBDF-6F35-BF4D239F4E7B}"/>
          </ac:spMkLst>
        </pc:spChg>
        <pc:spChg chg="add mod">
          <ac:chgData name="inversiones juan daniel" userId="919721f64859baa7" providerId="LiveId" clId="{CC9A2664-D9C6-4845-8D98-672F0F579298}" dt="2022-06-21T17:38:32.787" v="693" actId="13822"/>
          <ac:spMkLst>
            <pc:docMk/>
            <pc:sldMk cId="2650439746" sldId="395"/>
            <ac:spMk id="13" creationId="{3E3EB224-868E-0FC4-3B32-1BB18FFC8DDA}"/>
          </ac:spMkLst>
        </pc:spChg>
        <pc:spChg chg="add mod">
          <ac:chgData name="inversiones juan daniel" userId="919721f64859baa7" providerId="LiveId" clId="{CC9A2664-D9C6-4845-8D98-672F0F579298}" dt="2022-06-21T17:38:20.474" v="691" actId="1076"/>
          <ac:spMkLst>
            <pc:docMk/>
            <pc:sldMk cId="2650439746" sldId="395"/>
            <ac:spMk id="14" creationId="{20B8F0A7-5630-BEC6-D1E3-5D31D91BD380}"/>
          </ac:spMkLst>
        </pc:spChg>
        <pc:spChg chg="add mod">
          <ac:chgData name="inversiones juan daniel" userId="919721f64859baa7" providerId="LiveId" clId="{CC9A2664-D9C6-4845-8D98-672F0F579298}" dt="2022-06-21T17:38:32.787" v="693" actId="13822"/>
          <ac:spMkLst>
            <pc:docMk/>
            <pc:sldMk cId="2650439746" sldId="395"/>
            <ac:spMk id="15" creationId="{88F5C8D4-FAD1-7469-4EEB-7844F78E47B1}"/>
          </ac:spMkLst>
        </pc:spChg>
        <pc:spChg chg="add mod">
          <ac:chgData name="inversiones juan daniel" userId="919721f64859baa7" providerId="LiveId" clId="{CC9A2664-D9C6-4845-8D98-672F0F579298}" dt="2022-06-21T17:38:20.474" v="691" actId="1076"/>
          <ac:spMkLst>
            <pc:docMk/>
            <pc:sldMk cId="2650439746" sldId="395"/>
            <ac:spMk id="16" creationId="{1C6BADDF-5B0A-A798-7140-26CF57A3C90B}"/>
          </ac:spMkLst>
        </pc:spChg>
        <pc:spChg chg="add mod">
          <ac:chgData name="inversiones juan daniel" userId="919721f64859baa7" providerId="LiveId" clId="{CC9A2664-D9C6-4845-8D98-672F0F579298}" dt="2022-06-21T17:38:54.441" v="731" actId="1076"/>
          <ac:spMkLst>
            <pc:docMk/>
            <pc:sldMk cId="2650439746" sldId="395"/>
            <ac:spMk id="17" creationId="{06A0BCB3-290F-FFB0-0684-4633C51D3838}"/>
          </ac:spMkLst>
        </pc:spChg>
        <pc:spChg chg="add mod">
          <ac:chgData name="inversiones juan daniel" userId="919721f64859baa7" providerId="LiveId" clId="{CC9A2664-D9C6-4845-8D98-672F0F579298}" dt="2022-06-21T17:38:56.369" v="732" actId="1076"/>
          <ac:spMkLst>
            <pc:docMk/>
            <pc:sldMk cId="2650439746" sldId="395"/>
            <ac:spMk id="18" creationId="{A1862DC0-0CD5-1419-3A62-3DD8FAB873DB}"/>
          </ac:spMkLst>
        </pc:spChg>
        <pc:spChg chg="add mod">
          <ac:chgData name="inversiones juan daniel" userId="919721f64859baa7" providerId="LiveId" clId="{CC9A2664-D9C6-4845-8D98-672F0F579298}" dt="2022-06-21T17:39:54.631" v="765" actId="1076"/>
          <ac:spMkLst>
            <pc:docMk/>
            <pc:sldMk cId="2650439746" sldId="395"/>
            <ac:spMk id="19" creationId="{6AB2F20C-2B4B-849F-A0A4-3989302BE2E7}"/>
          </ac:spMkLst>
        </pc:spChg>
        <pc:spChg chg="add mod">
          <ac:chgData name="inversiones juan daniel" userId="919721f64859baa7" providerId="LiveId" clId="{CC9A2664-D9C6-4845-8D98-672F0F579298}" dt="2022-06-21T17:40:05.411" v="767" actId="207"/>
          <ac:spMkLst>
            <pc:docMk/>
            <pc:sldMk cId="2650439746" sldId="395"/>
            <ac:spMk id="20" creationId="{5AC7810D-3015-6EB6-BA08-E903B61316F4}"/>
          </ac:spMkLst>
        </pc:spChg>
      </pc:sldChg>
      <pc:sldChg chg="addSp delSp modSp add mod">
        <pc:chgData name="inversiones juan daniel" userId="919721f64859baa7" providerId="LiveId" clId="{CC9A2664-D9C6-4845-8D98-672F0F579298}" dt="2022-06-21T19:31:52.262" v="937" actId="20577"/>
        <pc:sldMkLst>
          <pc:docMk/>
          <pc:sldMk cId="772656061" sldId="396"/>
        </pc:sldMkLst>
        <pc:spChg chg="add mod">
          <ac:chgData name="inversiones juan daniel" userId="919721f64859baa7" providerId="LiveId" clId="{CC9A2664-D9C6-4845-8D98-672F0F579298}" dt="2022-06-21T19:31:52.262" v="937" actId="20577"/>
          <ac:spMkLst>
            <pc:docMk/>
            <pc:sldMk cId="772656061" sldId="396"/>
            <ac:spMk id="2" creationId="{4B56AE3C-36B2-3338-52C5-182DC7A60B0F}"/>
          </ac:spMkLst>
        </pc:spChg>
        <pc:spChg chg="del">
          <ac:chgData name="inversiones juan daniel" userId="919721f64859baa7" providerId="LiveId" clId="{CC9A2664-D9C6-4845-8D98-672F0F579298}" dt="2022-06-21T17:40:34.785" v="769" actId="478"/>
          <ac:spMkLst>
            <pc:docMk/>
            <pc:sldMk cId="772656061" sldId="396"/>
            <ac:spMk id="3" creationId="{30AFA635-3A76-2829-A1BC-80A8AD8711D0}"/>
          </ac:spMkLst>
        </pc:spChg>
        <pc:spChg chg="del">
          <ac:chgData name="inversiones juan daniel" userId="919721f64859baa7" providerId="LiveId" clId="{CC9A2664-D9C6-4845-8D98-672F0F579298}" dt="2022-06-21T17:40:37.359" v="772" actId="478"/>
          <ac:spMkLst>
            <pc:docMk/>
            <pc:sldMk cId="772656061" sldId="396"/>
            <ac:spMk id="5" creationId="{FCFCCC52-70ED-08BF-540F-AD1DE1B26B94}"/>
          </ac:spMkLst>
        </pc:spChg>
        <pc:spChg chg="del mod">
          <ac:chgData name="inversiones juan daniel" userId="919721f64859baa7" providerId="LiveId" clId="{CC9A2664-D9C6-4845-8D98-672F0F579298}" dt="2022-06-21T17:40:40.093" v="775" actId="478"/>
          <ac:spMkLst>
            <pc:docMk/>
            <pc:sldMk cId="772656061" sldId="396"/>
            <ac:spMk id="6" creationId="{78653346-FB0D-B5DD-1399-01A82487D5DF}"/>
          </ac:spMkLst>
        </pc:spChg>
        <pc:spChg chg="del">
          <ac:chgData name="inversiones juan daniel" userId="919721f64859baa7" providerId="LiveId" clId="{CC9A2664-D9C6-4845-8D98-672F0F579298}" dt="2022-06-21T17:40:40.614" v="776" actId="478"/>
          <ac:spMkLst>
            <pc:docMk/>
            <pc:sldMk cId="772656061" sldId="396"/>
            <ac:spMk id="7" creationId="{44092A9B-709E-8EEC-7F16-6CD991E5F70D}"/>
          </ac:spMkLst>
        </pc:spChg>
        <pc:spChg chg="del">
          <ac:chgData name="inversiones juan daniel" userId="919721f64859baa7" providerId="LiveId" clId="{CC9A2664-D9C6-4845-8D98-672F0F579298}" dt="2022-06-21T17:40:41.167" v="777" actId="478"/>
          <ac:spMkLst>
            <pc:docMk/>
            <pc:sldMk cId="772656061" sldId="396"/>
            <ac:spMk id="8" creationId="{624B40BF-086D-D44A-6D45-D98B34F86261}"/>
          </ac:spMkLst>
        </pc:spChg>
        <pc:spChg chg="del">
          <ac:chgData name="inversiones juan daniel" userId="919721f64859baa7" providerId="LiveId" clId="{CC9A2664-D9C6-4845-8D98-672F0F579298}" dt="2022-06-21T17:40:47.967" v="779" actId="478"/>
          <ac:spMkLst>
            <pc:docMk/>
            <pc:sldMk cId="772656061" sldId="396"/>
            <ac:spMk id="9" creationId="{6A094EEE-9DF6-A003-51B7-025741AEFA9D}"/>
          </ac:spMkLst>
        </pc:spChg>
        <pc:spChg chg="del">
          <ac:chgData name="inversiones juan daniel" userId="919721f64859baa7" providerId="LiveId" clId="{CC9A2664-D9C6-4845-8D98-672F0F579298}" dt="2022-06-21T17:40:56.867" v="788" actId="478"/>
          <ac:spMkLst>
            <pc:docMk/>
            <pc:sldMk cId="772656061" sldId="396"/>
            <ac:spMk id="10" creationId="{1BD371E8-9984-211F-D18B-10819C040436}"/>
          </ac:spMkLst>
        </pc:spChg>
        <pc:spChg chg="del">
          <ac:chgData name="inversiones juan daniel" userId="919721f64859baa7" providerId="LiveId" clId="{CC9A2664-D9C6-4845-8D98-672F0F579298}" dt="2022-06-21T17:40:42.030" v="778" actId="478"/>
          <ac:spMkLst>
            <pc:docMk/>
            <pc:sldMk cId="772656061" sldId="396"/>
            <ac:spMk id="11" creationId="{FF66C409-36BD-5BD2-0FB7-1798EF8F5CED}"/>
          </ac:spMkLst>
        </pc:spChg>
        <pc:spChg chg="del">
          <ac:chgData name="inversiones juan daniel" userId="919721f64859baa7" providerId="LiveId" clId="{CC9A2664-D9C6-4845-8D98-672F0F579298}" dt="2022-06-21T17:40:35.503" v="770" actId="478"/>
          <ac:spMkLst>
            <pc:docMk/>
            <pc:sldMk cId="772656061" sldId="396"/>
            <ac:spMk id="12" creationId="{583E1EF0-1477-BBDF-6F35-BF4D239F4E7B}"/>
          </ac:spMkLst>
        </pc:spChg>
        <pc:spChg chg="del">
          <ac:chgData name="inversiones juan daniel" userId="919721f64859baa7" providerId="LiveId" clId="{CC9A2664-D9C6-4845-8D98-672F0F579298}" dt="2022-06-21T17:40:36.045" v="771" actId="478"/>
          <ac:spMkLst>
            <pc:docMk/>
            <pc:sldMk cId="772656061" sldId="396"/>
            <ac:spMk id="13" creationId="{3E3EB224-868E-0FC4-3B32-1BB18FFC8DDA}"/>
          </ac:spMkLst>
        </pc:spChg>
        <pc:spChg chg="del">
          <ac:chgData name="inversiones juan daniel" userId="919721f64859baa7" providerId="LiveId" clId="{CC9A2664-D9C6-4845-8D98-672F0F579298}" dt="2022-06-21T17:40:50.432" v="781" actId="478"/>
          <ac:spMkLst>
            <pc:docMk/>
            <pc:sldMk cId="772656061" sldId="396"/>
            <ac:spMk id="14" creationId="{20B8F0A7-5630-BEC6-D1E3-5D31D91BD380}"/>
          </ac:spMkLst>
        </pc:spChg>
        <pc:spChg chg="del">
          <ac:chgData name="inversiones juan daniel" userId="919721f64859baa7" providerId="LiveId" clId="{CC9A2664-D9C6-4845-8D98-672F0F579298}" dt="2022-06-21T17:40:50.983" v="782" actId="478"/>
          <ac:spMkLst>
            <pc:docMk/>
            <pc:sldMk cId="772656061" sldId="396"/>
            <ac:spMk id="15" creationId="{88F5C8D4-FAD1-7469-4EEB-7844F78E47B1}"/>
          </ac:spMkLst>
        </pc:spChg>
        <pc:spChg chg="del">
          <ac:chgData name="inversiones juan daniel" userId="919721f64859baa7" providerId="LiveId" clId="{CC9A2664-D9C6-4845-8D98-672F0F579298}" dt="2022-06-21T17:40:49.159" v="780" actId="478"/>
          <ac:spMkLst>
            <pc:docMk/>
            <pc:sldMk cId="772656061" sldId="396"/>
            <ac:spMk id="16" creationId="{1C6BADDF-5B0A-A798-7140-26CF57A3C90B}"/>
          </ac:spMkLst>
        </pc:spChg>
        <pc:spChg chg="del">
          <ac:chgData name="inversiones juan daniel" userId="919721f64859baa7" providerId="LiveId" clId="{CC9A2664-D9C6-4845-8D98-672F0F579298}" dt="2022-06-21T17:40:52.891" v="785" actId="478"/>
          <ac:spMkLst>
            <pc:docMk/>
            <pc:sldMk cId="772656061" sldId="396"/>
            <ac:spMk id="17" creationId="{06A0BCB3-290F-FFB0-0684-4633C51D3838}"/>
          </ac:spMkLst>
        </pc:spChg>
        <pc:spChg chg="del mod">
          <ac:chgData name="inversiones juan daniel" userId="919721f64859baa7" providerId="LiveId" clId="{CC9A2664-D9C6-4845-8D98-672F0F579298}" dt="2022-06-21T17:40:55.121" v="787" actId="478"/>
          <ac:spMkLst>
            <pc:docMk/>
            <pc:sldMk cId="772656061" sldId="396"/>
            <ac:spMk id="18" creationId="{A1862DC0-0CD5-1419-3A62-3DD8FAB873DB}"/>
          </ac:spMkLst>
        </pc:spChg>
        <pc:spChg chg="del">
          <ac:chgData name="inversiones juan daniel" userId="919721f64859baa7" providerId="LiveId" clId="{CC9A2664-D9C6-4845-8D98-672F0F579298}" dt="2022-06-21T17:40:52.333" v="784" actId="478"/>
          <ac:spMkLst>
            <pc:docMk/>
            <pc:sldMk cId="772656061" sldId="396"/>
            <ac:spMk id="19" creationId="{6AB2F20C-2B4B-849F-A0A4-3989302BE2E7}"/>
          </ac:spMkLst>
        </pc:spChg>
        <pc:spChg chg="del">
          <ac:chgData name="inversiones juan daniel" userId="919721f64859baa7" providerId="LiveId" clId="{CC9A2664-D9C6-4845-8D98-672F0F579298}" dt="2022-06-21T17:40:51.431" v="783" actId="478"/>
          <ac:spMkLst>
            <pc:docMk/>
            <pc:sldMk cId="772656061" sldId="396"/>
            <ac:spMk id="20" creationId="{5AC7810D-3015-6EB6-BA08-E903B61316F4}"/>
          </ac:spMkLst>
        </pc:spChg>
      </pc:sldChg>
      <pc:sldChg chg="addSp modSp add mod">
        <pc:chgData name="inversiones juan daniel" userId="919721f64859baa7" providerId="LiveId" clId="{CC9A2664-D9C6-4845-8D98-672F0F579298}" dt="2022-06-21T19:32:03.663" v="939" actId="1076"/>
        <pc:sldMkLst>
          <pc:docMk/>
          <pc:sldMk cId="1583846400" sldId="397"/>
        </pc:sldMkLst>
        <pc:spChg chg="mod">
          <ac:chgData name="inversiones juan daniel" userId="919721f64859baa7" providerId="LiveId" clId="{CC9A2664-D9C6-4845-8D98-672F0F579298}" dt="2022-06-21T19:25:50.810" v="840" actId="404"/>
          <ac:spMkLst>
            <pc:docMk/>
            <pc:sldMk cId="1583846400" sldId="397"/>
            <ac:spMk id="2" creationId="{4B56AE3C-36B2-3338-52C5-182DC7A60B0F}"/>
          </ac:spMkLst>
        </pc:spChg>
        <pc:spChg chg="add mod">
          <ac:chgData name="inversiones juan daniel" userId="919721f64859baa7" providerId="LiveId" clId="{CC9A2664-D9C6-4845-8D98-672F0F579298}" dt="2022-06-21T19:32:03.663" v="939" actId="1076"/>
          <ac:spMkLst>
            <pc:docMk/>
            <pc:sldMk cId="1583846400" sldId="397"/>
            <ac:spMk id="3" creationId="{1C351C77-CB13-0500-A511-FCAC22A6B971}"/>
          </ac:spMkLst>
        </pc:spChg>
        <pc:spChg chg="add mod">
          <ac:chgData name="inversiones juan daniel" userId="919721f64859baa7" providerId="LiveId" clId="{CC9A2664-D9C6-4845-8D98-672F0F579298}" dt="2022-06-21T19:32:00.184" v="938" actId="1076"/>
          <ac:spMkLst>
            <pc:docMk/>
            <pc:sldMk cId="1583846400" sldId="397"/>
            <ac:spMk id="4" creationId="{FF305883-2526-D9A2-E319-9E4DD17CA26F}"/>
          </ac:spMkLst>
        </pc:spChg>
      </pc:sldChg>
      <pc:sldChg chg="addSp delSp modSp add mod">
        <pc:chgData name="inversiones juan daniel" userId="919721f64859baa7" providerId="LiveId" clId="{CC9A2664-D9C6-4845-8D98-672F0F579298}" dt="2022-06-21T19:58:17.664" v="1117" actId="167"/>
        <pc:sldMkLst>
          <pc:docMk/>
          <pc:sldMk cId="2848796280" sldId="398"/>
        </pc:sldMkLst>
        <pc:spChg chg="mod">
          <ac:chgData name="inversiones juan daniel" userId="919721f64859baa7" providerId="LiveId" clId="{CC9A2664-D9C6-4845-8D98-672F0F579298}" dt="2022-06-21T19:36:27.371" v="945" actId="1076"/>
          <ac:spMkLst>
            <pc:docMk/>
            <pc:sldMk cId="2848796280" sldId="398"/>
            <ac:spMk id="3" creationId="{1C351C77-CB13-0500-A511-FCAC22A6B971}"/>
          </ac:spMkLst>
        </pc:spChg>
        <pc:spChg chg="mod">
          <ac:chgData name="inversiones juan daniel" userId="919721f64859baa7" providerId="LiveId" clId="{CC9A2664-D9C6-4845-8D98-672F0F579298}" dt="2022-06-21T19:33:56.991" v="944" actId="1076"/>
          <ac:spMkLst>
            <pc:docMk/>
            <pc:sldMk cId="2848796280" sldId="398"/>
            <ac:spMk id="4" creationId="{FF305883-2526-D9A2-E319-9E4DD17CA26F}"/>
          </ac:spMkLst>
        </pc:spChg>
        <pc:spChg chg="add mod">
          <ac:chgData name="inversiones juan daniel" userId="919721f64859baa7" providerId="LiveId" clId="{CC9A2664-D9C6-4845-8D98-672F0F579298}" dt="2022-06-21T19:57:51.567" v="1114" actId="1076"/>
          <ac:spMkLst>
            <pc:docMk/>
            <pc:sldMk cId="2848796280" sldId="398"/>
            <ac:spMk id="5" creationId="{46BCF825-1EC8-4528-5EAE-5987DD7D484D}"/>
          </ac:spMkLst>
        </pc:spChg>
        <pc:spChg chg="add del mod">
          <ac:chgData name="inversiones juan daniel" userId="919721f64859baa7" providerId="LiveId" clId="{CC9A2664-D9C6-4845-8D98-672F0F579298}" dt="2022-06-21T19:57:46.906" v="1113" actId="478"/>
          <ac:spMkLst>
            <pc:docMk/>
            <pc:sldMk cId="2848796280" sldId="398"/>
            <ac:spMk id="6" creationId="{D3D2F54E-DD57-E348-770A-B26ED76E43D2}"/>
          </ac:spMkLst>
        </pc:spChg>
        <pc:spChg chg="add mod">
          <ac:chgData name="inversiones juan daniel" userId="919721f64859baa7" providerId="LiveId" clId="{CC9A2664-D9C6-4845-8D98-672F0F579298}" dt="2022-06-21T19:58:17.664" v="1117" actId="167"/>
          <ac:spMkLst>
            <pc:docMk/>
            <pc:sldMk cId="2848796280" sldId="398"/>
            <ac:spMk id="7" creationId="{80A8F3B2-0473-FF53-8ACC-F126453E27BE}"/>
          </ac:spMkLst>
        </pc:spChg>
      </pc:sldChg>
      <pc:sldChg chg="addSp delSp modSp add mod modNotes">
        <pc:chgData name="inversiones juan daniel" userId="919721f64859baa7" providerId="LiveId" clId="{CC9A2664-D9C6-4845-8D98-672F0F579298}" dt="2022-06-21T19:57:42.334" v="1111" actId="1076"/>
        <pc:sldMkLst>
          <pc:docMk/>
          <pc:sldMk cId="1623868827" sldId="399"/>
        </pc:sldMkLst>
        <pc:spChg chg="mod">
          <ac:chgData name="inversiones juan daniel" userId="919721f64859baa7" providerId="LiveId" clId="{CC9A2664-D9C6-4845-8D98-672F0F579298}" dt="2022-06-21T19:42:59.795" v="973" actId="122"/>
          <ac:spMkLst>
            <pc:docMk/>
            <pc:sldMk cId="1623868827" sldId="399"/>
            <ac:spMk id="4" creationId="{FF305883-2526-D9A2-E319-9E4DD17CA26F}"/>
          </ac:spMkLst>
        </pc:spChg>
        <pc:spChg chg="add del mod">
          <ac:chgData name="inversiones juan daniel" userId="919721f64859baa7" providerId="LiveId" clId="{CC9A2664-D9C6-4845-8D98-672F0F579298}" dt="2022-06-21T19:57:38.369" v="1109" actId="478"/>
          <ac:spMkLst>
            <pc:docMk/>
            <pc:sldMk cId="1623868827" sldId="399"/>
            <ac:spMk id="6" creationId="{E13BEA90-4C6F-3DC9-4E0E-C44F265070E7}"/>
          </ac:spMkLst>
        </pc:spChg>
        <pc:spChg chg="add del mod">
          <ac:chgData name="inversiones juan daniel" userId="919721f64859baa7" providerId="LiveId" clId="{CC9A2664-D9C6-4845-8D98-672F0F579298}" dt="2022-06-21T19:41:37.015" v="969"/>
          <ac:spMkLst>
            <pc:docMk/>
            <pc:sldMk cId="1623868827" sldId="399"/>
            <ac:spMk id="7" creationId="{BF111CB6-C640-36B9-1E46-5603E0099291}"/>
          </ac:spMkLst>
        </pc:spChg>
        <pc:spChg chg="add mod">
          <ac:chgData name="inversiones juan daniel" userId="919721f64859baa7" providerId="LiveId" clId="{CC9A2664-D9C6-4845-8D98-672F0F579298}" dt="2022-06-21T19:57:42.334" v="1111" actId="1076"/>
          <ac:spMkLst>
            <pc:docMk/>
            <pc:sldMk cId="1623868827" sldId="399"/>
            <ac:spMk id="8" creationId="{52CD577D-C8A9-A760-A32C-002C28A84EE4}"/>
          </ac:spMkLst>
        </pc:spChg>
      </pc:sldChg>
      <pc:sldChg chg="addSp delSp modSp add mod">
        <pc:chgData name="inversiones juan daniel" userId="919721f64859baa7" providerId="LiveId" clId="{CC9A2664-D9C6-4845-8D98-672F0F579298}" dt="2022-06-21T19:57:34.373" v="1108"/>
        <pc:sldMkLst>
          <pc:docMk/>
          <pc:sldMk cId="659413238" sldId="400"/>
        </pc:sldMkLst>
        <pc:spChg chg="mod">
          <ac:chgData name="inversiones juan daniel" userId="919721f64859baa7" providerId="LiveId" clId="{CC9A2664-D9C6-4845-8D98-672F0F579298}" dt="2022-06-21T19:50:02.433" v="1001" actId="1076"/>
          <ac:spMkLst>
            <pc:docMk/>
            <pc:sldMk cId="659413238" sldId="400"/>
            <ac:spMk id="5" creationId="{46BCF825-1EC8-4528-5EAE-5987DD7D484D}"/>
          </ac:spMkLst>
        </pc:spChg>
        <pc:spChg chg="del mod">
          <ac:chgData name="inversiones juan daniel" userId="919721f64859baa7" providerId="LiveId" clId="{CC9A2664-D9C6-4845-8D98-672F0F579298}" dt="2022-06-21T19:57:33.797" v="1107" actId="478"/>
          <ac:spMkLst>
            <pc:docMk/>
            <pc:sldMk cId="659413238" sldId="400"/>
            <ac:spMk id="6" creationId="{E13BEA90-4C6F-3DC9-4E0E-C44F265070E7}"/>
          </ac:spMkLst>
        </pc:spChg>
        <pc:spChg chg="add mod">
          <ac:chgData name="inversiones juan daniel" userId="919721f64859baa7" providerId="LiveId" clId="{CC9A2664-D9C6-4845-8D98-672F0F579298}" dt="2022-06-21T19:49:59.747" v="1000" actId="20577"/>
          <ac:spMkLst>
            <pc:docMk/>
            <pc:sldMk cId="659413238" sldId="400"/>
            <ac:spMk id="7" creationId="{B0E59150-D083-8450-DC25-2F77DEF4FE37}"/>
          </ac:spMkLst>
        </pc:spChg>
        <pc:spChg chg="add del mod">
          <ac:chgData name="inversiones juan daniel" userId="919721f64859baa7" providerId="LiveId" clId="{CC9A2664-D9C6-4845-8D98-672F0F579298}" dt="2022-06-21T19:50:32.397" v="1005" actId="478"/>
          <ac:spMkLst>
            <pc:docMk/>
            <pc:sldMk cId="659413238" sldId="400"/>
            <ac:spMk id="8" creationId="{669419C1-3686-F1DA-8CF3-A1208A2CB8AA}"/>
          </ac:spMkLst>
        </pc:spChg>
        <pc:spChg chg="add mod">
          <ac:chgData name="inversiones juan daniel" userId="919721f64859baa7" providerId="LiveId" clId="{CC9A2664-D9C6-4845-8D98-672F0F579298}" dt="2022-06-21T19:57:34.373" v="1108"/>
          <ac:spMkLst>
            <pc:docMk/>
            <pc:sldMk cId="659413238" sldId="400"/>
            <ac:spMk id="9" creationId="{D48B5866-5EE7-2AF4-E553-9922F7F45A70}"/>
          </ac:spMkLst>
        </pc:spChg>
      </pc:sldChg>
      <pc:sldChg chg="addSp modSp add mod">
        <pc:chgData name="inversiones juan daniel" userId="919721f64859baa7" providerId="LiveId" clId="{CC9A2664-D9C6-4845-8D98-672F0F579298}" dt="2022-06-21T19:56:26.148" v="1106" actId="20577"/>
        <pc:sldMkLst>
          <pc:docMk/>
          <pc:sldMk cId="1701510777" sldId="401"/>
        </pc:sldMkLst>
        <pc:spChg chg="mod">
          <ac:chgData name="inversiones juan daniel" userId="919721f64859baa7" providerId="LiveId" clId="{CC9A2664-D9C6-4845-8D98-672F0F579298}" dt="2022-06-21T19:51:22.972" v="1045" actId="20577"/>
          <ac:spMkLst>
            <pc:docMk/>
            <pc:sldMk cId="1701510777" sldId="401"/>
            <ac:spMk id="6" creationId="{E13BEA90-4C6F-3DC9-4E0E-C44F265070E7}"/>
          </ac:spMkLst>
        </pc:spChg>
        <pc:spChg chg="add mod">
          <ac:chgData name="inversiones juan daniel" userId="919721f64859baa7" providerId="LiveId" clId="{CC9A2664-D9C6-4845-8D98-672F0F579298}" dt="2022-06-21T19:56:26.148" v="1106" actId="20577"/>
          <ac:spMkLst>
            <pc:docMk/>
            <pc:sldMk cId="1701510777" sldId="401"/>
            <ac:spMk id="8" creationId="{4708727A-FB99-9AFF-9CAC-CB2E395131BF}"/>
          </ac:spMkLst>
        </pc:spChg>
      </pc:sldChg>
      <pc:sldChg chg="add">
        <pc:chgData name="inversiones juan daniel" userId="919721f64859baa7" providerId="LiveId" clId="{CC9A2664-D9C6-4845-8D98-672F0F579298}" dt="2022-06-21T20:04:06.216" v="1118" actId="2890"/>
        <pc:sldMkLst>
          <pc:docMk/>
          <pc:sldMk cId="4049307687" sldId="402"/>
        </pc:sldMkLst>
      </pc:sldChg>
      <pc:sldChg chg="delSp modSp new del mod">
        <pc:chgData name="inversiones juan daniel" userId="919721f64859baa7" providerId="LiveId" clId="{CC9A2664-D9C6-4845-8D98-672F0F579298}" dt="2022-06-21T20:43:18.566" v="1560" actId="2696"/>
        <pc:sldMkLst>
          <pc:docMk/>
          <pc:sldMk cId="1367327353" sldId="403"/>
        </pc:sldMkLst>
        <pc:spChg chg="mod">
          <ac:chgData name="inversiones juan daniel" userId="919721f64859baa7" providerId="LiveId" clId="{CC9A2664-D9C6-4845-8D98-672F0F579298}" dt="2022-06-21T20:07:50.911" v="1143" actId="20577"/>
          <ac:spMkLst>
            <pc:docMk/>
            <pc:sldMk cId="1367327353" sldId="403"/>
            <ac:spMk id="2" creationId="{1AAF7685-4996-61A6-07E8-7AAA4B15C021}"/>
          </ac:spMkLst>
        </pc:spChg>
        <pc:spChg chg="del">
          <ac:chgData name="inversiones juan daniel" userId="919721f64859baa7" providerId="LiveId" clId="{CC9A2664-D9C6-4845-8D98-672F0F579298}" dt="2022-06-21T20:07:54.899" v="1144" actId="478"/>
          <ac:spMkLst>
            <pc:docMk/>
            <pc:sldMk cId="1367327353" sldId="403"/>
            <ac:spMk id="3" creationId="{7E605A5B-EFE9-CA36-EEF1-CB4FE963389C}"/>
          </ac:spMkLst>
        </pc:spChg>
      </pc:sldChg>
      <pc:sldChg chg="addSp delSp modSp add mod modNotesTx">
        <pc:chgData name="inversiones juan daniel" userId="919721f64859baa7" providerId="LiveId" clId="{CC9A2664-D9C6-4845-8D98-672F0F579298}" dt="2022-06-21T20:31:38.354" v="1467" actId="20577"/>
        <pc:sldMkLst>
          <pc:docMk/>
          <pc:sldMk cId="1004770231" sldId="404"/>
        </pc:sldMkLst>
        <pc:spChg chg="mod">
          <ac:chgData name="inversiones juan daniel" userId="919721f64859baa7" providerId="LiveId" clId="{CC9A2664-D9C6-4845-8D98-672F0F579298}" dt="2022-06-21T20:23:28.803" v="1186" actId="404"/>
          <ac:spMkLst>
            <pc:docMk/>
            <pc:sldMk cId="1004770231" sldId="404"/>
            <ac:spMk id="2" creationId="{4B56AE3C-36B2-3338-52C5-182DC7A60B0F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3" creationId="{1C351C77-CB13-0500-A511-FCAC22A6B971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4" creationId="{FF305883-2526-D9A2-E319-9E4DD17CA26F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5" creationId="{46BCF825-1EC8-4528-5EAE-5987DD7D484D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6" creationId="{E13BEA90-4C6F-3DC9-4E0E-C44F265070E7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7" creationId="{B0E59150-D083-8450-DC25-2F77DEF4FE37}"/>
          </ac:spMkLst>
        </pc:spChg>
        <pc:spChg chg="del">
          <ac:chgData name="inversiones juan daniel" userId="919721f64859baa7" providerId="LiveId" clId="{CC9A2664-D9C6-4845-8D98-672F0F579298}" dt="2022-06-21T20:18:29.932" v="1181" actId="478"/>
          <ac:spMkLst>
            <pc:docMk/>
            <pc:sldMk cId="1004770231" sldId="404"/>
            <ac:spMk id="8" creationId="{4708727A-FB99-9AFF-9CAC-CB2E395131BF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9" creationId="{06D99BB0-51AA-896E-1CF9-A008663F8523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10" creationId="{BB7A2BBD-038D-1414-8F35-6DDC863B16E9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13" creationId="{7DE9CE8E-8677-9004-DDF9-05737D136A50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17" creationId="{29A59435-BE92-265C-B5C2-C1351B5114CC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21" creationId="{5E440B8E-ED2D-175A-CB7B-894F2C420695}"/>
          </ac:spMkLst>
        </pc:spChg>
        <pc:spChg chg="add mod">
          <ac:chgData name="inversiones juan daniel" userId="919721f64859baa7" providerId="LiveId" clId="{CC9A2664-D9C6-4845-8D98-672F0F579298}" dt="2022-06-21T20:26:21.114" v="1284" actId="1035"/>
          <ac:spMkLst>
            <pc:docMk/>
            <pc:sldMk cId="1004770231" sldId="404"/>
            <ac:spMk id="25" creationId="{DA68B4C8-6241-CD82-D669-3699E00A11B0}"/>
          </ac:spMkLst>
        </pc:spChg>
        <pc:spChg chg="add mod">
          <ac:chgData name="inversiones juan daniel" userId="919721f64859baa7" providerId="LiveId" clId="{CC9A2664-D9C6-4845-8D98-672F0F579298}" dt="2022-06-21T20:28:53.497" v="1296" actId="20577"/>
          <ac:spMkLst>
            <pc:docMk/>
            <pc:sldMk cId="1004770231" sldId="404"/>
            <ac:spMk id="27" creationId="{4FF1470C-479F-3EE8-ACF4-987E88D121A1}"/>
          </ac:spMkLst>
        </pc:spChg>
        <pc:spChg chg="add mod">
          <ac:chgData name="inversiones juan daniel" userId="919721f64859baa7" providerId="LiveId" clId="{CC9A2664-D9C6-4845-8D98-672F0F579298}" dt="2022-06-21T20:29:57.510" v="1319" actId="14100"/>
          <ac:spMkLst>
            <pc:docMk/>
            <pc:sldMk cId="1004770231" sldId="404"/>
            <ac:spMk id="31" creationId="{D07CDF97-8278-31C9-CC9C-C55A768E429C}"/>
          </ac:spMkLst>
        </pc:spChg>
        <pc:spChg chg="add mod">
          <ac:chgData name="inversiones juan daniel" userId="919721f64859baa7" providerId="LiveId" clId="{CC9A2664-D9C6-4845-8D98-672F0F579298}" dt="2022-06-21T20:31:07.277" v="1349" actId="1076"/>
          <ac:spMkLst>
            <pc:docMk/>
            <pc:sldMk cId="1004770231" sldId="404"/>
            <ac:spMk id="32" creationId="{A651B83A-F75D-21DE-3421-1E779C6D3D94}"/>
          </ac:spMkLst>
        </pc:spChg>
        <pc:spChg chg="add del mod">
          <ac:chgData name="inversiones juan daniel" userId="919721f64859baa7" providerId="LiveId" clId="{CC9A2664-D9C6-4845-8D98-672F0F579298}" dt="2022-06-21T20:30:38.286" v="1328" actId="767"/>
          <ac:spMkLst>
            <pc:docMk/>
            <pc:sldMk cId="1004770231" sldId="404"/>
            <ac:spMk id="38" creationId="{1A8B1753-6F85-4937-C366-74CE474B7820}"/>
          </ac:spMkLst>
        </pc:spChg>
        <pc:cxnChg chg="add mod">
          <ac:chgData name="inversiones juan daniel" userId="919721f64859baa7" providerId="LiveId" clId="{CC9A2664-D9C6-4845-8D98-672F0F579298}" dt="2022-06-21T20:26:21.114" v="1284" actId="1035"/>
          <ac:cxnSpMkLst>
            <pc:docMk/>
            <pc:sldMk cId="1004770231" sldId="404"/>
            <ac:cxnSpMk id="12" creationId="{3CE4BBE1-F765-7728-5285-BDAE39B31A79}"/>
          </ac:cxnSpMkLst>
        </pc:cxnChg>
        <pc:cxnChg chg="add mod">
          <ac:chgData name="inversiones juan daniel" userId="919721f64859baa7" providerId="LiveId" clId="{CC9A2664-D9C6-4845-8D98-672F0F579298}" dt="2022-06-21T20:26:21.114" v="1284" actId="1035"/>
          <ac:cxnSpMkLst>
            <pc:docMk/>
            <pc:sldMk cId="1004770231" sldId="404"/>
            <ac:cxnSpMk id="14" creationId="{BE6AF9C8-8635-AE27-C58B-9DD1460DF962}"/>
          </ac:cxnSpMkLst>
        </pc:cxnChg>
        <pc:cxnChg chg="add mod">
          <ac:chgData name="inversiones juan daniel" userId="919721f64859baa7" providerId="LiveId" clId="{CC9A2664-D9C6-4845-8D98-672F0F579298}" dt="2022-06-21T20:26:21.114" v="1284" actId="1035"/>
          <ac:cxnSpMkLst>
            <pc:docMk/>
            <pc:sldMk cId="1004770231" sldId="404"/>
            <ac:cxnSpMk id="18" creationId="{FCB99C2A-11E5-9F13-6797-3BB664061CDA}"/>
          </ac:cxnSpMkLst>
        </pc:cxnChg>
        <pc:cxnChg chg="add mod">
          <ac:chgData name="inversiones juan daniel" userId="919721f64859baa7" providerId="LiveId" clId="{CC9A2664-D9C6-4845-8D98-672F0F579298}" dt="2022-06-21T20:26:21.114" v="1284" actId="1035"/>
          <ac:cxnSpMkLst>
            <pc:docMk/>
            <pc:sldMk cId="1004770231" sldId="404"/>
            <ac:cxnSpMk id="22" creationId="{FC557F4A-6A9B-9B6B-D5D8-440A4E008627}"/>
          </ac:cxnSpMkLst>
        </pc:cxnChg>
        <pc:cxnChg chg="add mod">
          <ac:chgData name="inversiones juan daniel" userId="919721f64859baa7" providerId="LiveId" clId="{CC9A2664-D9C6-4845-8D98-672F0F579298}" dt="2022-06-21T20:26:21.114" v="1284" actId="1035"/>
          <ac:cxnSpMkLst>
            <pc:docMk/>
            <pc:sldMk cId="1004770231" sldId="404"/>
            <ac:cxnSpMk id="26" creationId="{8D622B04-BF14-6B66-0781-B30330FAB6EA}"/>
          </ac:cxnSpMkLst>
        </pc:cxnChg>
        <pc:cxnChg chg="add mod">
          <ac:chgData name="inversiones juan daniel" userId="919721f64859baa7" providerId="LiveId" clId="{CC9A2664-D9C6-4845-8D98-672F0F579298}" dt="2022-06-21T20:26:36.505" v="1289" actId="1035"/>
          <ac:cxnSpMkLst>
            <pc:docMk/>
            <pc:sldMk cId="1004770231" sldId="404"/>
            <ac:cxnSpMk id="28" creationId="{49D73873-05ED-BFA2-93AF-2BB186C00E85}"/>
          </ac:cxnSpMkLst>
        </pc:cxnChg>
        <pc:cxnChg chg="add mod">
          <ac:chgData name="inversiones juan daniel" userId="919721f64859baa7" providerId="LiveId" clId="{CC9A2664-D9C6-4845-8D98-672F0F579298}" dt="2022-06-21T20:30:17.733" v="1321" actId="108"/>
          <ac:cxnSpMkLst>
            <pc:docMk/>
            <pc:sldMk cId="1004770231" sldId="404"/>
            <ac:cxnSpMk id="34" creationId="{2BE0697D-9794-08D8-06CD-07F01CAF0EB7}"/>
          </ac:cxnSpMkLst>
        </pc:cxnChg>
        <pc:cxnChg chg="add mod">
          <ac:chgData name="inversiones juan daniel" userId="919721f64859baa7" providerId="LiveId" clId="{CC9A2664-D9C6-4845-8D98-672F0F579298}" dt="2022-06-21T20:30:30.155" v="1325" actId="14100"/>
          <ac:cxnSpMkLst>
            <pc:docMk/>
            <pc:sldMk cId="1004770231" sldId="404"/>
            <ac:cxnSpMk id="35" creationId="{006CF75C-0E44-EA78-6268-EF640C8A7C8F}"/>
          </ac:cxnSpMkLst>
        </pc:cxnChg>
        <pc:cxnChg chg="add mod">
          <ac:chgData name="inversiones juan daniel" userId="919721f64859baa7" providerId="LiveId" clId="{CC9A2664-D9C6-4845-8D98-672F0F579298}" dt="2022-06-21T20:31:07.277" v="1349" actId="1076"/>
          <ac:cxnSpMkLst>
            <pc:docMk/>
            <pc:sldMk cId="1004770231" sldId="404"/>
            <ac:cxnSpMk id="39" creationId="{35543836-BBA4-CC55-9490-B216CE728A33}"/>
          </ac:cxnSpMkLst>
        </pc:cxnChg>
        <pc:cxnChg chg="add mod">
          <ac:chgData name="inversiones juan daniel" userId="919721f64859baa7" providerId="LiveId" clId="{CC9A2664-D9C6-4845-8D98-672F0F579298}" dt="2022-06-21T20:31:07.277" v="1349" actId="1076"/>
          <ac:cxnSpMkLst>
            <pc:docMk/>
            <pc:sldMk cId="1004770231" sldId="404"/>
            <ac:cxnSpMk id="42" creationId="{D952FA98-C38E-7DAB-9828-ECC627A5841A}"/>
          </ac:cxnSpMkLst>
        </pc:cxnChg>
      </pc:sldChg>
      <pc:sldChg chg="addSp modSp add mod modNotesTx">
        <pc:chgData name="inversiones juan daniel" userId="919721f64859baa7" providerId="LiveId" clId="{CC9A2664-D9C6-4845-8D98-672F0F579298}" dt="2022-06-21T20:42:27.351" v="1558" actId="20577"/>
        <pc:sldMkLst>
          <pc:docMk/>
          <pc:sldMk cId="1970331522" sldId="405"/>
        </pc:sldMkLst>
        <pc:spChg chg="add mod">
          <ac:chgData name="inversiones juan daniel" userId="919721f64859baa7" providerId="LiveId" clId="{CC9A2664-D9C6-4845-8D98-672F0F579298}" dt="2022-06-21T20:32:13.680" v="1526" actId="20577"/>
          <ac:spMkLst>
            <pc:docMk/>
            <pc:sldMk cId="1970331522" sldId="405"/>
            <ac:spMk id="3" creationId="{828199CE-2221-9BF7-DCA5-3D38950EA2CE}"/>
          </ac:spMkLst>
        </pc:spChg>
        <pc:spChg chg="add mod">
          <ac:chgData name="inversiones juan daniel" userId="919721f64859baa7" providerId="LiveId" clId="{CC9A2664-D9C6-4845-8D98-672F0F579298}" dt="2022-06-21T20:32:25.223" v="1554" actId="20577"/>
          <ac:spMkLst>
            <pc:docMk/>
            <pc:sldMk cId="1970331522" sldId="405"/>
            <ac:spMk id="23" creationId="{7A8E8446-37CB-291C-84FC-46757C37D84A}"/>
          </ac:spMkLst>
        </pc:spChg>
      </pc:sldChg>
      <pc:sldChg chg="addSp delSp modSp add mod modClrScheme modShow chgLayout">
        <pc:chgData name="inversiones juan daniel" userId="919721f64859baa7" providerId="LiveId" clId="{CC9A2664-D9C6-4845-8D98-672F0F579298}" dt="2022-06-21T20:48:52.459" v="1740" actId="729"/>
        <pc:sldMkLst>
          <pc:docMk/>
          <pc:sldMk cId="2436977308" sldId="406"/>
        </pc:sldMkLst>
        <pc:spChg chg="del">
          <ac:chgData name="inversiones juan daniel" userId="919721f64859baa7" providerId="LiveId" clId="{CC9A2664-D9C6-4845-8D98-672F0F579298}" dt="2022-06-21T20:46:17.822" v="1681" actId="478"/>
          <ac:spMkLst>
            <pc:docMk/>
            <pc:sldMk cId="2436977308" sldId="406"/>
            <ac:spMk id="2" creationId="{4B56AE3C-36B2-3338-52C5-182DC7A60B0F}"/>
          </ac:spMkLst>
        </pc:spChg>
        <pc:spChg chg="add del">
          <ac:chgData name="inversiones juan daniel" userId="919721f64859baa7" providerId="LiveId" clId="{CC9A2664-D9C6-4845-8D98-672F0F579298}" dt="2022-06-21T20:44:20.899" v="1597" actId="478"/>
          <ac:spMkLst>
            <pc:docMk/>
            <pc:sldMk cId="2436977308" sldId="406"/>
            <ac:spMk id="3" creationId="{828199CE-2221-9BF7-DCA5-3D38950EA2CE}"/>
          </ac:spMkLst>
        </pc:spChg>
        <pc:spChg chg="add del mod ord">
          <ac:chgData name="inversiones juan daniel" userId="919721f64859baa7" providerId="LiveId" clId="{CC9A2664-D9C6-4845-8D98-672F0F579298}" dt="2022-06-21T20:44:18.626" v="1596" actId="700"/>
          <ac:spMkLst>
            <pc:docMk/>
            <pc:sldMk cId="2436977308" sldId="406"/>
            <ac:spMk id="4" creationId="{05DE079C-1EBA-90ED-42E0-261C2DDD1CA7}"/>
          </ac:spMkLst>
        </pc:spChg>
        <pc:spChg chg="add del mod ord">
          <ac:chgData name="inversiones juan daniel" userId="919721f64859baa7" providerId="LiveId" clId="{CC9A2664-D9C6-4845-8D98-672F0F579298}" dt="2022-06-21T20:44:18.626" v="1596" actId="700"/>
          <ac:spMkLst>
            <pc:docMk/>
            <pc:sldMk cId="2436977308" sldId="406"/>
            <ac:spMk id="5" creationId="{C599A2EB-1E52-6269-97D5-57589CD2E051}"/>
          </ac:spMkLst>
        </pc:spChg>
        <pc:spChg chg="add del mod ord">
          <ac:chgData name="inversiones juan daniel" userId="919721f64859baa7" providerId="LiveId" clId="{CC9A2664-D9C6-4845-8D98-672F0F579298}" dt="2022-06-21T20:46:23.784" v="1683" actId="478"/>
          <ac:spMkLst>
            <pc:docMk/>
            <pc:sldMk cId="2436977308" sldId="406"/>
            <ac:spMk id="6" creationId="{2F6B3DFD-23B7-C940-0E87-A71E2CFFAC66}"/>
          </ac:spMkLst>
        </pc:spChg>
        <pc:spChg chg="add del mod ord">
          <ac:chgData name="inversiones juan daniel" userId="919721f64859baa7" providerId="LiveId" clId="{CC9A2664-D9C6-4845-8D98-672F0F579298}" dt="2022-06-21T20:46:26.910" v="1684" actId="478"/>
          <ac:spMkLst>
            <pc:docMk/>
            <pc:sldMk cId="2436977308" sldId="406"/>
            <ac:spMk id="7" creationId="{F133B179-27F5-D62A-DEDE-3B5452742E21}"/>
          </ac:spMkLst>
        </pc:spChg>
        <pc:spChg chg="add del mod">
          <ac:chgData name="inversiones juan daniel" userId="919721f64859baa7" providerId="LiveId" clId="{CC9A2664-D9C6-4845-8D98-672F0F579298}" dt="2022-06-21T20:46:12.844" v="1680" actId="478"/>
          <ac:spMkLst>
            <pc:docMk/>
            <pc:sldMk cId="2436977308" sldId="406"/>
            <ac:spMk id="9" creationId="{06D99BB0-51AA-896E-1CF9-A008663F8523}"/>
          </ac:spMkLst>
        </pc:spChg>
        <pc:spChg chg="mod">
          <ac:chgData name="inversiones juan daniel" userId="919721f64859baa7" providerId="LiveId" clId="{CC9A2664-D9C6-4845-8D98-672F0F579298}" dt="2022-06-21T20:48:10.212" v="1727" actId="1076"/>
          <ac:spMkLst>
            <pc:docMk/>
            <pc:sldMk cId="2436977308" sldId="406"/>
            <ac:spMk id="10" creationId="{BB7A2BBD-038D-1414-8F35-6DDC863B16E9}"/>
          </ac:spMkLst>
        </pc:spChg>
        <pc:spChg chg="add del 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13" creationId="{7DE9CE8E-8677-9004-DDF9-05737D136A50}"/>
          </ac:spMkLst>
        </pc:spChg>
        <pc:spChg chg="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17" creationId="{29A59435-BE92-265C-B5C2-C1351B5114CC}"/>
          </ac:spMkLst>
        </pc:spChg>
        <pc:spChg chg="add del 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21" creationId="{5E440B8E-ED2D-175A-CB7B-894F2C420695}"/>
          </ac:spMkLst>
        </pc:spChg>
        <pc:spChg chg="add del">
          <ac:chgData name="inversiones juan daniel" userId="919721f64859baa7" providerId="LiveId" clId="{CC9A2664-D9C6-4845-8D98-672F0F579298}" dt="2022-06-21T20:44:26.150" v="1603" actId="478"/>
          <ac:spMkLst>
            <pc:docMk/>
            <pc:sldMk cId="2436977308" sldId="406"/>
            <ac:spMk id="23" creationId="{7A8E8446-37CB-291C-84FC-46757C37D84A}"/>
          </ac:spMkLst>
        </pc:spChg>
        <pc:spChg chg="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25" creationId="{DA68B4C8-6241-CD82-D669-3699E00A11B0}"/>
          </ac:spMkLst>
        </pc:spChg>
        <pc:spChg chg="add del">
          <ac:chgData name="inversiones juan daniel" userId="919721f64859baa7" providerId="LiveId" clId="{CC9A2664-D9C6-4845-8D98-672F0F579298}" dt="2022-06-21T20:46:11.383" v="1679" actId="478"/>
          <ac:spMkLst>
            <pc:docMk/>
            <pc:sldMk cId="2436977308" sldId="406"/>
            <ac:spMk id="27" creationId="{4FF1470C-479F-3EE8-ACF4-987E88D121A1}"/>
          </ac:spMkLst>
        </pc:spChg>
        <pc:spChg chg="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31" creationId="{D07CDF97-8278-31C9-CC9C-C55A768E429C}"/>
          </ac:spMkLst>
        </pc:spChg>
        <pc:spChg chg="mod">
          <ac:chgData name="inversiones juan daniel" userId="919721f64859baa7" providerId="LiveId" clId="{CC9A2664-D9C6-4845-8D98-672F0F579298}" dt="2022-06-21T20:48:06.632" v="1717" actId="1076"/>
          <ac:spMkLst>
            <pc:docMk/>
            <pc:sldMk cId="2436977308" sldId="406"/>
            <ac:spMk id="32" creationId="{A651B83A-F75D-21DE-3421-1E779C6D3D94}"/>
          </ac:spMkLst>
        </pc:spChg>
        <pc:cxnChg chg="del mod">
          <ac:chgData name="inversiones juan daniel" userId="919721f64859baa7" providerId="LiveId" clId="{CC9A2664-D9C6-4845-8D98-672F0F579298}" dt="2022-06-21T20:44:24.039" v="1601" actId="478"/>
          <ac:cxnSpMkLst>
            <pc:docMk/>
            <pc:sldMk cId="2436977308" sldId="406"/>
            <ac:cxnSpMk id="12" creationId="{3CE4BBE1-F765-7728-5285-BDAE39B31A79}"/>
          </ac:cxnSpMkLst>
        </pc:cxnChg>
        <pc:cxnChg chg="del mod">
          <ac:chgData name="inversiones juan daniel" userId="919721f64859baa7" providerId="LiveId" clId="{CC9A2664-D9C6-4845-8D98-672F0F579298}" dt="2022-06-21T20:44:23.111" v="1600" actId="478"/>
          <ac:cxnSpMkLst>
            <pc:docMk/>
            <pc:sldMk cId="2436977308" sldId="406"/>
            <ac:cxnSpMk id="14" creationId="{BE6AF9C8-8635-AE27-C58B-9DD1460DF962}"/>
          </ac:cxnSpMkLst>
        </pc:cxnChg>
        <pc:cxnChg chg="del mod">
          <ac:chgData name="inversiones juan daniel" userId="919721f64859baa7" providerId="LiveId" clId="{CC9A2664-D9C6-4845-8D98-672F0F579298}" dt="2022-06-21T20:44:28.594" v="1606" actId="478"/>
          <ac:cxnSpMkLst>
            <pc:docMk/>
            <pc:sldMk cId="2436977308" sldId="406"/>
            <ac:cxnSpMk id="18" creationId="{FCB99C2A-11E5-9F13-6797-3BB664061CDA}"/>
          </ac:cxnSpMkLst>
        </pc:cxnChg>
        <pc:cxnChg chg="del mod">
          <ac:chgData name="inversiones juan daniel" userId="919721f64859baa7" providerId="LiveId" clId="{CC9A2664-D9C6-4845-8D98-672F0F579298}" dt="2022-06-21T20:44:28.010" v="1605" actId="478"/>
          <ac:cxnSpMkLst>
            <pc:docMk/>
            <pc:sldMk cId="2436977308" sldId="406"/>
            <ac:cxnSpMk id="22" creationId="{FC557F4A-6A9B-9B6B-D5D8-440A4E008627}"/>
          </ac:cxnSpMkLst>
        </pc:cxnChg>
        <pc:cxnChg chg="del">
          <ac:chgData name="inversiones juan daniel" userId="919721f64859baa7" providerId="LiveId" clId="{CC9A2664-D9C6-4845-8D98-672F0F579298}" dt="2022-06-21T20:44:29.522" v="1607" actId="478"/>
          <ac:cxnSpMkLst>
            <pc:docMk/>
            <pc:sldMk cId="2436977308" sldId="406"/>
            <ac:cxnSpMk id="26" creationId="{8D622B04-BF14-6B66-0781-B30330FAB6EA}"/>
          </ac:cxnSpMkLst>
        </pc:cxnChg>
        <pc:cxnChg chg="del mod">
          <ac:chgData name="inversiones juan daniel" userId="919721f64859baa7" providerId="LiveId" clId="{CC9A2664-D9C6-4845-8D98-672F0F579298}" dt="2022-06-21T20:44:30.342" v="1608" actId="478"/>
          <ac:cxnSpMkLst>
            <pc:docMk/>
            <pc:sldMk cId="2436977308" sldId="406"/>
            <ac:cxnSpMk id="28" creationId="{49D73873-05ED-BFA2-93AF-2BB186C00E85}"/>
          </ac:cxnSpMkLst>
        </pc:cxnChg>
        <pc:cxnChg chg="del mod">
          <ac:chgData name="inversiones juan daniel" userId="919721f64859baa7" providerId="LiveId" clId="{CC9A2664-D9C6-4845-8D98-672F0F579298}" dt="2022-06-21T20:44:21.827" v="1598" actId="478"/>
          <ac:cxnSpMkLst>
            <pc:docMk/>
            <pc:sldMk cId="2436977308" sldId="406"/>
            <ac:cxnSpMk id="34" creationId="{2BE0697D-9794-08D8-06CD-07F01CAF0EB7}"/>
          </ac:cxnSpMkLst>
        </pc:cxnChg>
        <pc:cxnChg chg="add del mod">
          <ac:chgData name="inversiones juan daniel" userId="919721f64859baa7" providerId="LiveId" clId="{CC9A2664-D9C6-4845-8D98-672F0F579298}" dt="2022-06-21T20:44:22.294" v="1599" actId="478"/>
          <ac:cxnSpMkLst>
            <pc:docMk/>
            <pc:sldMk cId="2436977308" sldId="406"/>
            <ac:cxnSpMk id="35" creationId="{006CF75C-0E44-EA78-6268-EF640C8A7C8F}"/>
          </ac:cxnSpMkLst>
        </pc:cxnChg>
        <pc:cxnChg chg="del mod">
          <ac:chgData name="inversiones juan daniel" userId="919721f64859baa7" providerId="LiveId" clId="{CC9A2664-D9C6-4845-8D98-672F0F579298}" dt="2022-06-21T20:44:24.955" v="1602" actId="478"/>
          <ac:cxnSpMkLst>
            <pc:docMk/>
            <pc:sldMk cId="2436977308" sldId="406"/>
            <ac:cxnSpMk id="39" creationId="{35543836-BBA4-CC55-9490-B216CE728A33}"/>
          </ac:cxnSpMkLst>
        </pc:cxnChg>
        <pc:cxnChg chg="add del mod">
          <ac:chgData name="inversiones juan daniel" userId="919721f64859baa7" providerId="LiveId" clId="{CC9A2664-D9C6-4845-8D98-672F0F579298}" dt="2022-06-21T20:44:27.079" v="1604" actId="478"/>
          <ac:cxnSpMkLst>
            <pc:docMk/>
            <pc:sldMk cId="2436977308" sldId="406"/>
            <ac:cxnSpMk id="42" creationId="{D952FA98-C38E-7DAB-9828-ECC627A5841A}"/>
          </ac:cxnSpMkLst>
        </pc:cxnChg>
      </pc:sldChg>
      <pc:sldChg chg="addSp modSp add mod modTransition modNotesTx">
        <pc:chgData name="inversiones juan daniel" userId="919721f64859baa7" providerId="LiveId" clId="{CC9A2664-D9C6-4845-8D98-672F0F579298}" dt="2022-06-22T01:44:01.767" v="3690"/>
        <pc:sldMkLst>
          <pc:docMk/>
          <pc:sldMk cId="819453505" sldId="407"/>
        </pc:sldMkLst>
        <pc:spChg chg="add mod">
          <ac:chgData name="inversiones juan daniel" userId="919721f64859baa7" providerId="LiveId" clId="{CC9A2664-D9C6-4845-8D98-672F0F579298}" dt="2022-06-22T00:01:56.869" v="2602" actId="20577"/>
          <ac:spMkLst>
            <pc:docMk/>
            <pc:sldMk cId="819453505" sldId="407"/>
            <ac:spMk id="9" creationId="{4582167E-35EE-C40B-E55F-CDA89B766441}"/>
          </ac:spMkLst>
        </pc:spChg>
        <pc:spChg chg="mod">
          <ac:chgData name="inversiones juan daniel" userId="919721f64859baa7" providerId="LiveId" clId="{CC9A2664-D9C6-4845-8D98-672F0F579298}" dt="2022-06-21T20:48:33.847" v="1738" actId="1076"/>
          <ac:spMkLst>
            <pc:docMk/>
            <pc:sldMk cId="819453505" sldId="407"/>
            <ac:spMk id="10" creationId="{BB7A2BBD-038D-1414-8F35-6DDC863B16E9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13" creationId="{7DE9CE8E-8677-9004-DDF9-05737D136A50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17" creationId="{29A59435-BE92-265C-B5C2-C1351B5114CC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21" creationId="{5E440B8E-ED2D-175A-CB7B-894F2C420695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25" creationId="{DA68B4C8-6241-CD82-D669-3699E00A11B0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31" creationId="{D07CDF97-8278-31C9-CC9C-C55A768E429C}"/>
          </ac:spMkLst>
        </pc:spChg>
        <pc:spChg chg="mod">
          <ac:chgData name="inversiones juan daniel" userId="919721f64859baa7" providerId="LiveId" clId="{CC9A2664-D9C6-4845-8D98-672F0F579298}" dt="2022-06-21T20:48:44.009" v="1739" actId="1076"/>
          <ac:spMkLst>
            <pc:docMk/>
            <pc:sldMk cId="819453505" sldId="407"/>
            <ac:spMk id="32" creationId="{A651B83A-F75D-21DE-3421-1E779C6D3D94}"/>
          </ac:spMkLst>
        </pc:spChg>
        <pc:picChg chg="add mod">
          <ac:chgData name="inversiones juan daniel" userId="919721f64859baa7" providerId="LiveId" clId="{CC9A2664-D9C6-4845-8D98-672F0F579298}" dt="2022-06-22T01:31:25.848" v="3346" actId="1440"/>
          <ac:picMkLst>
            <pc:docMk/>
            <pc:sldMk cId="819453505" sldId="407"/>
            <ac:picMk id="2" creationId="{78D3BF81-9818-E877-3493-53A622760565}"/>
          </ac:picMkLst>
        </pc:picChg>
      </pc:sldChg>
      <pc:sldChg chg="addSp delSp modSp add mod modTransition modShow modNotesTx">
        <pc:chgData name="inversiones juan daniel" userId="919721f64859baa7" providerId="LiveId" clId="{CC9A2664-D9C6-4845-8D98-672F0F579298}" dt="2022-06-22T01:43:55.481" v="3689"/>
        <pc:sldMkLst>
          <pc:docMk/>
          <pc:sldMk cId="2449909644" sldId="408"/>
        </pc:sldMkLst>
        <pc:spChg chg="add del mod">
          <ac:chgData name="inversiones juan daniel" userId="919721f64859baa7" providerId="LiveId" clId="{CC9A2664-D9C6-4845-8D98-672F0F579298}" dt="2022-06-21T20:55:02.725" v="1914" actId="478"/>
          <ac:spMkLst>
            <pc:docMk/>
            <pc:sldMk cId="2449909644" sldId="408"/>
            <ac:spMk id="2" creationId="{5ED51397-F2AC-3968-1691-BC0C8E8E1326}"/>
          </ac:spMkLst>
        </pc:spChg>
        <pc:spChg chg="add mod">
          <ac:chgData name="inversiones juan daniel" userId="919721f64859baa7" providerId="LiveId" clId="{CC9A2664-D9C6-4845-8D98-672F0F579298}" dt="2022-06-21T20:54:12.054" v="1760" actId="20577"/>
          <ac:spMkLst>
            <pc:docMk/>
            <pc:sldMk cId="2449909644" sldId="408"/>
            <ac:spMk id="9" creationId="{469E46DB-7C8C-5151-4A4D-1AC6FB34C0F6}"/>
          </ac:spMkLst>
        </pc:spChg>
        <pc:spChg chg="add mod">
          <ac:chgData name="inversiones juan daniel" userId="919721f64859baa7" providerId="LiveId" clId="{CC9A2664-D9C6-4845-8D98-672F0F579298}" dt="2022-06-21T20:55:00.194" v="1913" actId="20577"/>
          <ac:spMkLst>
            <pc:docMk/>
            <pc:sldMk cId="2449909644" sldId="408"/>
            <ac:spMk id="11" creationId="{D9DBC808-FE57-31CE-7232-56858E836AFC}"/>
          </ac:spMkLst>
        </pc:spChg>
        <pc:picChg chg="add mod">
          <ac:chgData name="inversiones juan daniel" userId="919721f64859baa7" providerId="LiveId" clId="{CC9A2664-D9C6-4845-8D98-672F0F579298}" dt="2022-06-21T23:42:28.656" v="1924" actId="1440"/>
          <ac:picMkLst>
            <pc:docMk/>
            <pc:sldMk cId="2449909644" sldId="408"/>
            <ac:picMk id="3" creationId="{DDE8DECC-8E36-1D19-742F-FA6FE30B349B}"/>
          </ac:picMkLst>
        </pc:picChg>
      </pc:sldChg>
      <pc:sldChg chg="addSp modSp add mod ord modTransition modShow modNotesTx">
        <pc:chgData name="inversiones juan daniel" userId="919721f64859baa7" providerId="LiveId" clId="{CC9A2664-D9C6-4845-8D98-672F0F579298}" dt="2022-06-22T01:44:10.249" v="3691"/>
        <pc:sldMkLst>
          <pc:docMk/>
          <pc:sldMk cId="3534390697" sldId="409"/>
        </pc:sldMkLst>
        <pc:spChg chg="add mod">
          <ac:chgData name="inversiones juan daniel" userId="919721f64859baa7" providerId="LiveId" clId="{CC9A2664-D9C6-4845-8D98-672F0F579298}" dt="2022-06-22T01:00:54.453" v="2796" actId="20577"/>
          <ac:spMkLst>
            <pc:docMk/>
            <pc:sldMk cId="3534390697" sldId="409"/>
            <ac:spMk id="9" creationId="{71426EC7-6F2A-C22B-7C65-D9EF79B5DE02}"/>
          </ac:spMkLst>
        </pc:spChg>
        <pc:spChg chg="mod">
          <ac:chgData name="inversiones juan daniel" userId="919721f64859baa7" providerId="LiveId" clId="{CC9A2664-D9C6-4845-8D98-672F0F579298}" dt="2022-06-22T01:43:16.099" v="3684" actId="1076"/>
          <ac:spMkLst>
            <pc:docMk/>
            <pc:sldMk cId="3534390697" sldId="409"/>
            <ac:spMk id="10" creationId="{BB7A2BBD-038D-1414-8F35-6DDC863B16E9}"/>
          </ac:spMkLst>
        </pc:spChg>
        <pc:spChg chg="mod">
          <ac:chgData name="inversiones juan daniel" userId="919721f64859baa7" providerId="LiveId" clId="{CC9A2664-D9C6-4845-8D98-672F0F579298}" dt="2022-06-22T00:31:28.524" v="2614" actId="403"/>
          <ac:spMkLst>
            <pc:docMk/>
            <pc:sldMk cId="3534390697" sldId="409"/>
            <ac:spMk id="13" creationId="{7DE9CE8E-8677-9004-DDF9-05737D136A50}"/>
          </ac:spMkLst>
        </pc:spChg>
        <pc:spChg chg="mod">
          <ac:chgData name="inversiones juan daniel" userId="919721f64859baa7" providerId="LiveId" clId="{CC9A2664-D9C6-4845-8D98-672F0F579298}" dt="2022-06-22T01:43:13.067" v="3683" actId="1076"/>
          <ac:spMkLst>
            <pc:docMk/>
            <pc:sldMk cId="3534390697" sldId="409"/>
            <ac:spMk id="17" creationId="{29A59435-BE92-265C-B5C2-C1351B5114CC}"/>
          </ac:spMkLst>
        </pc:spChg>
        <pc:spChg chg="mod">
          <ac:chgData name="inversiones juan daniel" userId="919721f64859baa7" providerId="LiveId" clId="{CC9A2664-D9C6-4845-8D98-672F0F579298}" dt="2022-06-22T01:43:13.067" v="3683" actId="1076"/>
          <ac:spMkLst>
            <pc:docMk/>
            <pc:sldMk cId="3534390697" sldId="409"/>
            <ac:spMk id="21" creationId="{5E440B8E-ED2D-175A-CB7B-894F2C420695}"/>
          </ac:spMkLst>
        </pc:spChg>
        <pc:spChg chg="mod">
          <ac:chgData name="inversiones juan daniel" userId="919721f64859baa7" providerId="LiveId" clId="{CC9A2664-D9C6-4845-8D98-672F0F579298}" dt="2022-06-22T01:43:13.067" v="3683" actId="1076"/>
          <ac:spMkLst>
            <pc:docMk/>
            <pc:sldMk cId="3534390697" sldId="409"/>
            <ac:spMk id="25" creationId="{DA68B4C8-6241-CD82-D669-3699E00A11B0}"/>
          </ac:spMkLst>
        </pc:spChg>
        <pc:spChg chg="mod">
          <ac:chgData name="inversiones juan daniel" userId="919721f64859baa7" providerId="LiveId" clId="{CC9A2664-D9C6-4845-8D98-672F0F579298}" dt="2022-06-22T01:43:13.067" v="3683" actId="1076"/>
          <ac:spMkLst>
            <pc:docMk/>
            <pc:sldMk cId="3534390697" sldId="409"/>
            <ac:spMk id="31" creationId="{D07CDF97-8278-31C9-CC9C-C55A768E429C}"/>
          </ac:spMkLst>
        </pc:spChg>
        <pc:spChg chg="mod">
          <ac:chgData name="inversiones juan daniel" userId="919721f64859baa7" providerId="LiveId" clId="{CC9A2664-D9C6-4845-8D98-672F0F579298}" dt="2022-06-22T01:43:13.067" v="3683" actId="1076"/>
          <ac:spMkLst>
            <pc:docMk/>
            <pc:sldMk cId="3534390697" sldId="409"/>
            <ac:spMk id="32" creationId="{A651B83A-F75D-21DE-3421-1E779C6D3D94}"/>
          </ac:spMkLst>
        </pc:spChg>
        <pc:picChg chg="add mod">
          <ac:chgData name="inversiones juan daniel" userId="919721f64859baa7" providerId="LiveId" clId="{CC9A2664-D9C6-4845-8D98-672F0F579298}" dt="2022-06-22T01:31:34.281" v="3349" actId="1076"/>
          <ac:picMkLst>
            <pc:docMk/>
            <pc:sldMk cId="3534390697" sldId="409"/>
            <ac:picMk id="2" creationId="{01C00B80-AC2D-F4F0-AD6F-33D4FE2114EA}"/>
          </ac:picMkLst>
        </pc:picChg>
      </pc:sldChg>
      <pc:sldChg chg="addSp delSp modSp add mod ord modTransition modShow">
        <pc:chgData name="inversiones juan daniel" userId="919721f64859baa7" providerId="LiveId" clId="{CC9A2664-D9C6-4845-8D98-672F0F579298}" dt="2022-06-22T01:43:46.897" v="3688"/>
        <pc:sldMkLst>
          <pc:docMk/>
          <pc:sldMk cId="3644815571" sldId="410"/>
        </pc:sldMkLst>
        <pc:spChg chg="add del mod">
          <ac:chgData name="inversiones juan daniel" userId="919721f64859baa7" providerId="LiveId" clId="{CC9A2664-D9C6-4845-8D98-672F0F579298}" dt="2022-06-22T01:34:04.301" v="3354" actId="478"/>
          <ac:spMkLst>
            <pc:docMk/>
            <pc:sldMk cId="3644815571" sldId="410"/>
            <ac:spMk id="9" creationId="{F209B26E-7F6A-9352-5199-FC2636AD5A52}"/>
          </ac:spMkLst>
        </pc:spChg>
        <pc:spChg chg="mod">
          <ac:chgData name="inversiones juan daniel" userId="919721f64859baa7" providerId="LiveId" clId="{CC9A2664-D9C6-4845-8D98-672F0F579298}" dt="2022-06-22T01:43:20.766" v="3685" actId="1076"/>
          <ac:spMkLst>
            <pc:docMk/>
            <pc:sldMk cId="3644815571" sldId="410"/>
            <ac:spMk id="10" creationId="{BB7A2BBD-038D-1414-8F35-6DDC863B16E9}"/>
          </ac:spMkLst>
        </pc:spChg>
        <pc:spChg chg="add mod">
          <ac:chgData name="inversiones juan daniel" userId="919721f64859baa7" providerId="LiveId" clId="{CC9A2664-D9C6-4845-8D98-672F0F579298}" dt="2022-06-22T01:40:20.771" v="3673" actId="1076"/>
          <ac:spMkLst>
            <pc:docMk/>
            <pc:sldMk cId="3644815571" sldId="410"/>
            <ac:spMk id="11" creationId="{BA89E370-6882-6975-5C5C-962A07263799}"/>
          </ac:spMkLst>
        </pc:spChg>
        <pc:spChg chg="mod">
          <ac:chgData name="inversiones juan daniel" userId="919721f64859baa7" providerId="LiveId" clId="{CC9A2664-D9C6-4845-8D98-672F0F579298}" dt="2022-06-22T01:43:33.315" v="3687" actId="1076"/>
          <ac:spMkLst>
            <pc:docMk/>
            <pc:sldMk cId="3644815571" sldId="410"/>
            <ac:spMk id="13" creationId="{7DE9CE8E-8677-9004-DDF9-05737D136A50}"/>
          </ac:spMkLst>
        </pc:spChg>
        <pc:spChg chg="mod">
          <ac:chgData name="inversiones juan daniel" userId="919721f64859baa7" providerId="LiveId" clId="{CC9A2664-D9C6-4845-8D98-672F0F579298}" dt="2022-06-22T01:34:20.108" v="3362" actId="1076"/>
          <ac:spMkLst>
            <pc:docMk/>
            <pc:sldMk cId="3644815571" sldId="410"/>
            <ac:spMk id="17" creationId="{29A59435-BE92-265C-B5C2-C1351B5114CC}"/>
          </ac:spMkLst>
        </pc:spChg>
        <pc:spChg chg="mod">
          <ac:chgData name="inversiones juan daniel" userId="919721f64859baa7" providerId="LiveId" clId="{CC9A2664-D9C6-4845-8D98-672F0F579298}" dt="2022-06-22T01:43:29.850" v="3686" actId="1076"/>
          <ac:spMkLst>
            <pc:docMk/>
            <pc:sldMk cId="3644815571" sldId="410"/>
            <ac:spMk id="21" creationId="{5E440B8E-ED2D-175A-CB7B-894F2C420695}"/>
          </ac:spMkLst>
        </pc:spChg>
        <pc:spChg chg="mod">
          <ac:chgData name="inversiones juan daniel" userId="919721f64859baa7" providerId="LiveId" clId="{CC9A2664-D9C6-4845-8D98-672F0F579298}" dt="2022-06-22T01:43:29.850" v="3686" actId="1076"/>
          <ac:spMkLst>
            <pc:docMk/>
            <pc:sldMk cId="3644815571" sldId="410"/>
            <ac:spMk id="25" creationId="{DA68B4C8-6241-CD82-D669-3699E00A11B0}"/>
          </ac:spMkLst>
        </pc:spChg>
        <pc:spChg chg="mod">
          <ac:chgData name="inversiones juan daniel" userId="919721f64859baa7" providerId="LiveId" clId="{CC9A2664-D9C6-4845-8D98-672F0F579298}" dt="2022-06-22T01:43:29.850" v="3686" actId="1076"/>
          <ac:spMkLst>
            <pc:docMk/>
            <pc:sldMk cId="3644815571" sldId="410"/>
            <ac:spMk id="31" creationId="{D07CDF97-8278-31C9-CC9C-C55A768E429C}"/>
          </ac:spMkLst>
        </pc:spChg>
        <pc:spChg chg="mod">
          <ac:chgData name="inversiones juan daniel" userId="919721f64859baa7" providerId="LiveId" clId="{CC9A2664-D9C6-4845-8D98-672F0F579298}" dt="2022-06-22T01:43:29.850" v="3686" actId="1076"/>
          <ac:spMkLst>
            <pc:docMk/>
            <pc:sldMk cId="3644815571" sldId="410"/>
            <ac:spMk id="32" creationId="{A651B83A-F75D-21DE-3421-1E779C6D3D94}"/>
          </ac:spMkLst>
        </pc:spChg>
        <pc:picChg chg="add mod">
          <ac:chgData name="inversiones juan daniel" userId="919721f64859baa7" providerId="LiveId" clId="{CC9A2664-D9C6-4845-8D98-672F0F579298}" dt="2022-06-22T01:40:55.555" v="3682" actId="1440"/>
          <ac:picMkLst>
            <pc:docMk/>
            <pc:sldMk cId="3644815571" sldId="410"/>
            <ac:picMk id="2" creationId="{530864C1-3409-9EAD-8EE6-44689974D3B2}"/>
          </ac:picMkLst>
        </pc:picChg>
      </pc:sldChg>
      <pc:sldChg chg="addSp modSp add mod ord modShow modNotesTx">
        <pc:chgData name="inversiones juan daniel" userId="919721f64859baa7" providerId="LiveId" clId="{CC9A2664-D9C6-4845-8D98-672F0F579298}" dt="2022-06-22T01:54:01.997" v="3909" actId="1440"/>
        <pc:sldMkLst>
          <pc:docMk/>
          <pc:sldMk cId="1265610268" sldId="411"/>
        </pc:sldMkLst>
        <pc:spChg chg="add mod">
          <ac:chgData name="inversiones juan daniel" userId="919721f64859baa7" providerId="LiveId" clId="{CC9A2664-D9C6-4845-8D98-672F0F579298}" dt="2022-06-22T01:46:32.179" v="3902" actId="20577"/>
          <ac:spMkLst>
            <pc:docMk/>
            <pc:sldMk cId="1265610268" sldId="411"/>
            <ac:spMk id="9" creationId="{F5233A21-B755-C31F-4C90-8D5EB98370DF}"/>
          </ac:spMkLst>
        </pc:spChg>
        <pc:spChg chg="mod">
          <ac:chgData name="inversiones juan daniel" userId="919721f64859baa7" providerId="LiveId" clId="{CC9A2664-D9C6-4845-8D98-672F0F579298}" dt="2022-06-22T01:44:55.804" v="3700" actId="1076"/>
          <ac:spMkLst>
            <pc:docMk/>
            <pc:sldMk cId="1265610268" sldId="411"/>
            <ac:spMk id="31" creationId="{D07CDF97-8278-31C9-CC9C-C55A768E429C}"/>
          </ac:spMkLst>
        </pc:spChg>
        <pc:picChg chg="add mod">
          <ac:chgData name="inversiones juan daniel" userId="919721f64859baa7" providerId="LiveId" clId="{CC9A2664-D9C6-4845-8D98-672F0F579298}" dt="2022-06-22T01:54:01.997" v="3909" actId="1440"/>
          <ac:picMkLst>
            <pc:docMk/>
            <pc:sldMk cId="1265610268" sldId="411"/>
            <ac:picMk id="2" creationId="{2639C0C8-9794-C422-AC2F-3A649FA95910}"/>
          </ac:picMkLst>
        </pc:picChg>
      </pc:sldChg>
      <pc:sldChg chg="addSp delSp modSp add mod ord modShow modNotesTx">
        <pc:chgData name="inversiones juan daniel" userId="919721f64859baa7" providerId="LiveId" clId="{CC9A2664-D9C6-4845-8D98-672F0F579298}" dt="2022-06-22T02:37:10.273" v="4624"/>
        <pc:sldMkLst>
          <pc:docMk/>
          <pc:sldMk cId="1672433512" sldId="412"/>
        </pc:sldMkLst>
        <pc:spChg chg="add mod">
          <ac:chgData name="inversiones juan daniel" userId="919721f64859baa7" providerId="LiveId" clId="{CC9A2664-D9C6-4845-8D98-672F0F579298}" dt="2022-06-22T02:37:08.140" v="4622" actId="1076"/>
          <ac:spMkLst>
            <pc:docMk/>
            <pc:sldMk cId="1672433512" sldId="412"/>
            <ac:spMk id="9" creationId="{C9F3C071-061C-12C2-22AF-2C556A9B0596}"/>
          </ac:spMkLst>
        </pc:spChg>
        <pc:spChg chg="add del mod">
          <ac:chgData name="inversiones juan daniel" userId="919721f64859baa7" providerId="LiveId" clId="{CC9A2664-D9C6-4845-8D98-672F0F579298}" dt="2022-06-22T02:37:10.273" v="4624"/>
          <ac:spMkLst>
            <pc:docMk/>
            <pc:sldMk cId="1672433512" sldId="412"/>
            <ac:spMk id="11" creationId="{09884B61-88C4-246D-24C0-CDE4C1FFA5A1}"/>
          </ac:spMkLst>
        </pc:spChg>
        <pc:spChg chg="mod">
          <ac:chgData name="inversiones juan daniel" userId="919721f64859baa7" providerId="LiveId" clId="{CC9A2664-D9C6-4845-8D98-672F0F579298}" dt="2022-06-22T02:04:57.006" v="3935" actId="1076"/>
          <ac:spMkLst>
            <pc:docMk/>
            <pc:sldMk cId="1672433512" sldId="412"/>
            <ac:spMk id="32" creationId="{A651B83A-F75D-21DE-3421-1E779C6D3D94}"/>
          </ac:spMkLst>
        </pc:spChg>
        <pc:picChg chg="add mod">
          <ac:chgData name="inversiones juan daniel" userId="919721f64859baa7" providerId="LiveId" clId="{CC9A2664-D9C6-4845-8D98-672F0F579298}" dt="2022-06-22T02:11:13.648" v="4393" actId="1076"/>
          <ac:picMkLst>
            <pc:docMk/>
            <pc:sldMk cId="1672433512" sldId="412"/>
            <ac:picMk id="2" creationId="{85794C7B-1CA8-F64F-ADE1-90A83D8E49D6}"/>
          </ac:picMkLst>
        </pc:picChg>
      </pc:sldChg>
      <pc:sldChg chg="addSp delSp modSp add mod ord modShow modNotesTx">
        <pc:chgData name="inversiones juan daniel" userId="919721f64859baa7" providerId="LiveId" clId="{CC9A2664-D9C6-4845-8D98-672F0F579298}" dt="2022-06-22T02:40:05.486" v="4875" actId="1076"/>
        <pc:sldMkLst>
          <pc:docMk/>
          <pc:sldMk cId="3808410896" sldId="413"/>
        </pc:sldMkLst>
        <pc:spChg chg="add mod">
          <ac:chgData name="inversiones juan daniel" userId="919721f64859baa7" providerId="LiveId" clId="{CC9A2664-D9C6-4845-8D98-672F0F579298}" dt="2022-06-22T02:37:40.574" v="4707" actId="20577"/>
          <ac:spMkLst>
            <pc:docMk/>
            <pc:sldMk cId="3808410896" sldId="413"/>
            <ac:spMk id="9" creationId="{F3E630BB-A7C6-5D8D-343B-492E20D242DA}"/>
          </ac:spMkLst>
        </pc:spChg>
        <pc:spChg chg="mod">
          <ac:chgData name="inversiones juan daniel" userId="919721f64859baa7" providerId="LiveId" clId="{CC9A2664-D9C6-4845-8D98-672F0F579298}" dt="2022-06-22T02:12:41.612" v="4401" actId="1076"/>
          <ac:spMkLst>
            <pc:docMk/>
            <pc:sldMk cId="3808410896" sldId="413"/>
            <ac:spMk id="21" creationId="{5E440B8E-ED2D-175A-CB7B-894F2C420695}"/>
          </ac:spMkLst>
        </pc:spChg>
        <pc:picChg chg="add del mod">
          <ac:chgData name="inversiones juan daniel" userId="919721f64859baa7" providerId="LiveId" clId="{CC9A2664-D9C6-4845-8D98-672F0F579298}" dt="2022-06-22T02:40:01.031" v="4872" actId="478"/>
          <ac:picMkLst>
            <pc:docMk/>
            <pc:sldMk cId="3808410896" sldId="413"/>
            <ac:picMk id="2" creationId="{C202C74A-A8F9-B18E-16EB-4597807FB389}"/>
          </ac:picMkLst>
        </pc:picChg>
        <pc:picChg chg="add mod">
          <ac:chgData name="inversiones juan daniel" userId="919721f64859baa7" providerId="LiveId" clId="{CC9A2664-D9C6-4845-8D98-672F0F579298}" dt="2022-06-22T02:40:05.486" v="4875" actId="1076"/>
          <ac:picMkLst>
            <pc:docMk/>
            <pc:sldMk cId="3808410896" sldId="413"/>
            <ac:picMk id="3" creationId="{17417879-E84B-E586-0A4F-1C00EF1AB64D}"/>
          </ac:picMkLst>
        </pc:picChg>
      </pc:sldChg>
      <pc:sldChg chg="addSp modSp add mod modShow">
        <pc:chgData name="inversiones juan daniel" userId="919721f64859baa7" providerId="LiveId" clId="{CC9A2664-D9C6-4845-8D98-672F0F579298}" dt="2022-06-22T02:45:59.544" v="5074" actId="729"/>
        <pc:sldMkLst>
          <pc:docMk/>
          <pc:sldMk cId="2696917121" sldId="414"/>
        </pc:sldMkLst>
        <pc:spChg chg="add mod">
          <ac:chgData name="inversiones juan daniel" userId="919721f64859baa7" providerId="LiveId" clId="{CC9A2664-D9C6-4845-8D98-672F0F579298}" dt="2022-06-22T02:41:20.559" v="5066" actId="20577"/>
          <ac:spMkLst>
            <pc:docMk/>
            <pc:sldMk cId="2696917121" sldId="414"/>
            <ac:spMk id="9" creationId="{775E672F-9A4A-6F7C-D5BA-BE553247FBD3}"/>
          </ac:spMkLst>
        </pc:spChg>
        <pc:spChg chg="mod">
          <ac:chgData name="inversiones juan daniel" userId="919721f64859baa7" providerId="LiveId" clId="{CC9A2664-D9C6-4845-8D98-672F0F579298}" dt="2022-06-22T02:40:31.125" v="4883" actId="1076"/>
          <ac:spMkLst>
            <pc:docMk/>
            <pc:sldMk cId="2696917121" sldId="414"/>
            <ac:spMk id="25" creationId="{DA68B4C8-6241-CD82-D669-3699E00A11B0}"/>
          </ac:spMkLst>
        </pc:spChg>
        <pc:picChg chg="add mod modCrop">
          <ac:chgData name="inversiones juan daniel" userId="919721f64859baa7" providerId="LiveId" clId="{CC9A2664-D9C6-4845-8D98-672F0F579298}" dt="2022-06-22T02:45:56.544" v="5073" actId="1076"/>
          <ac:picMkLst>
            <pc:docMk/>
            <pc:sldMk cId="2696917121" sldId="414"/>
            <ac:picMk id="2" creationId="{20E1F463-C8F9-20B0-56D2-7D08C926AFB1}"/>
          </ac:picMkLst>
        </pc:picChg>
      </pc:sldChg>
      <pc:sldChg chg="addSp modSp new mod modShow modNotesTx">
        <pc:chgData name="inversiones juan daniel" userId="919721f64859baa7" providerId="LiveId" clId="{CC9A2664-D9C6-4845-8D98-672F0F579298}" dt="2022-06-22T16:30:58.440" v="5196" actId="729"/>
        <pc:sldMkLst>
          <pc:docMk/>
          <pc:sldMk cId="558196978" sldId="415"/>
        </pc:sldMkLst>
        <pc:spChg chg="add mod">
          <ac:chgData name="inversiones juan daniel" userId="919721f64859baa7" providerId="LiveId" clId="{CC9A2664-D9C6-4845-8D98-672F0F579298}" dt="2022-06-22T02:46:57.645" v="5102" actId="20577"/>
          <ac:spMkLst>
            <pc:docMk/>
            <pc:sldMk cId="558196978" sldId="415"/>
            <ac:spMk id="2" creationId="{288CE69E-5646-13B1-F822-1824E5E064A1}"/>
          </ac:spMkLst>
        </pc:spChg>
      </pc:sldChg>
      <pc:sldChg chg="modSp add mod modShow">
        <pc:chgData name="inversiones juan daniel" userId="919721f64859baa7" providerId="LiveId" clId="{CC9A2664-D9C6-4845-8D98-672F0F579298}" dt="2022-06-22T16:31:01.288" v="5197" actId="729"/>
        <pc:sldMkLst>
          <pc:docMk/>
          <pc:sldMk cId="8338454" sldId="416"/>
        </pc:sldMkLst>
        <pc:spChg chg="mod">
          <ac:chgData name="inversiones juan daniel" userId="919721f64859baa7" providerId="LiveId" clId="{CC9A2664-D9C6-4845-8D98-672F0F579298}" dt="2022-06-22T02:47:09.648" v="5128" actId="404"/>
          <ac:spMkLst>
            <pc:docMk/>
            <pc:sldMk cId="8338454" sldId="416"/>
            <ac:spMk id="2" creationId="{288CE69E-5646-13B1-F822-1824E5E064A1}"/>
          </ac:spMkLst>
        </pc:spChg>
      </pc:sldChg>
      <pc:sldChg chg="addSp delSp modSp add mod modAnim">
        <pc:chgData name="inversiones juan daniel" userId="919721f64859baa7" providerId="LiveId" clId="{CC9A2664-D9C6-4845-8D98-672F0F579298}" dt="2022-06-22T16:34:14.899" v="5210"/>
        <pc:sldMkLst>
          <pc:docMk/>
          <pc:sldMk cId="1104244257" sldId="417"/>
        </pc:sldMkLst>
        <pc:spChg chg="mod">
          <ac:chgData name="inversiones juan daniel" userId="919721f64859baa7" providerId="LiveId" clId="{CC9A2664-D9C6-4845-8D98-672F0F579298}" dt="2022-06-22T16:34:02.817" v="5206" actId="1076"/>
          <ac:spMkLst>
            <pc:docMk/>
            <pc:sldMk cId="1104244257" sldId="417"/>
            <ac:spMk id="2" creationId="{288CE69E-5646-13B1-F822-1824E5E064A1}"/>
          </ac:spMkLst>
        </pc:spChg>
        <pc:spChg chg="add del mod">
          <ac:chgData name="inversiones juan daniel" userId="919721f64859baa7" providerId="LiveId" clId="{CC9A2664-D9C6-4845-8D98-672F0F579298}" dt="2022-06-22T16:32:27.902" v="5202" actId="478"/>
          <ac:spMkLst>
            <pc:docMk/>
            <pc:sldMk cId="1104244257" sldId="417"/>
            <ac:spMk id="3" creationId="{94413E60-30E9-7629-9C26-5FBBAD254B64}"/>
          </ac:spMkLst>
        </pc:spChg>
        <pc:picChg chg="add mod">
          <ac:chgData name="inversiones juan daniel" userId="919721f64859baa7" providerId="LiveId" clId="{CC9A2664-D9C6-4845-8D98-672F0F579298}" dt="2022-06-22T16:34:08.159" v="5209" actId="1076"/>
          <ac:picMkLst>
            <pc:docMk/>
            <pc:sldMk cId="1104244257" sldId="417"/>
            <ac:picMk id="5" creationId="{5F84EEF2-89C6-E701-7F14-31FF0D0FC047}"/>
          </ac:picMkLst>
        </pc:picChg>
        <pc:picChg chg="add mod">
          <ac:chgData name="inversiones juan daniel" userId="919721f64859baa7" providerId="LiveId" clId="{CC9A2664-D9C6-4845-8D98-672F0F579298}" dt="2022-06-22T16:22:50.459" v="5195" actId="1076"/>
          <ac:picMkLst>
            <pc:docMk/>
            <pc:sldMk cId="1104244257" sldId="417"/>
            <ac:picMk id="1026" creationId="{75D47E4F-E845-D0C7-7EFD-7EDC4EBFC324}"/>
          </ac:picMkLst>
        </pc:picChg>
      </pc:sldChg>
      <pc:sldChg chg="addSp delSp modSp add mod modClrScheme modShow chgLayout">
        <pc:chgData name="inversiones juan daniel" userId="919721f64859baa7" providerId="LiveId" clId="{CC9A2664-D9C6-4845-8D98-672F0F579298}" dt="2022-06-22T16:31:03.238" v="5198" actId="729"/>
        <pc:sldMkLst>
          <pc:docMk/>
          <pc:sldMk cId="2223756346" sldId="418"/>
        </pc:sldMkLst>
        <pc:spChg chg="del">
          <ac:chgData name="inversiones juan daniel" userId="919721f64859baa7" providerId="LiveId" clId="{CC9A2664-D9C6-4845-8D98-672F0F579298}" dt="2022-06-22T12:35:36.167" v="5166" actId="478"/>
          <ac:spMkLst>
            <pc:docMk/>
            <pc:sldMk cId="2223756346" sldId="418"/>
            <ac:spMk id="2" creationId="{288CE69E-5646-13B1-F822-1824E5E064A1}"/>
          </ac:spMkLst>
        </pc:spChg>
        <pc:spChg chg="add mod ord">
          <ac:chgData name="inversiones juan daniel" userId="919721f64859baa7" providerId="LiveId" clId="{CC9A2664-D9C6-4845-8D98-672F0F579298}" dt="2022-06-22T12:35:44.351" v="5193" actId="20577"/>
          <ac:spMkLst>
            <pc:docMk/>
            <pc:sldMk cId="2223756346" sldId="418"/>
            <ac:spMk id="3" creationId="{1DD4497B-33FB-582E-5C79-A4E57B7F9A5D}"/>
          </ac:spMkLst>
        </pc:spChg>
      </pc:sldChg>
      <pc:sldMasterChg chg="addSldLayout delSldLayout">
        <pc:chgData name="inversiones juan daniel" userId="919721f64859baa7" providerId="LiveId" clId="{CC9A2664-D9C6-4845-8D98-672F0F579298}" dt="2022-06-21T14:59:09.331" v="3" actId="2696"/>
        <pc:sldMasterMkLst>
          <pc:docMk/>
          <pc:sldMasterMk cId="0" sldId="2147483659"/>
        </pc:sldMasterMkLst>
        <pc:sldLayoutChg chg="add del">
          <pc:chgData name="inversiones juan daniel" userId="919721f64859baa7" providerId="LiveId" clId="{CC9A2664-D9C6-4845-8D98-672F0F579298}" dt="2022-06-21T14:59:09.331" v="3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inversiones juan daniel" userId="919721f64859baa7" providerId="LiveId" clId="{B3901009-6685-AC4A-AFD5-2C516121EF21}"/>
    <pc:docChg chg="undo custSel modSld modMainMaster">
      <pc:chgData name="inversiones juan daniel" userId="919721f64859baa7" providerId="LiveId" clId="{B3901009-6685-AC4A-AFD5-2C516121EF21}" dt="2022-05-11T15:21:52.891" v="38"/>
      <pc:docMkLst>
        <pc:docMk/>
      </pc:docMkLst>
      <pc:sldChg chg="delSp modSp mod modTransition">
        <pc:chgData name="inversiones juan daniel" userId="919721f64859baa7" providerId="LiveId" clId="{B3901009-6685-AC4A-AFD5-2C516121EF21}" dt="2022-05-11T15:21:52.891" v="38"/>
        <pc:sldMkLst>
          <pc:docMk/>
          <pc:sldMk cId="0" sldId="256"/>
        </pc:sldMkLst>
        <pc:spChg chg="mod">
          <ac:chgData name="inversiones juan daniel" userId="919721f64859baa7" providerId="LiveId" clId="{B3901009-6685-AC4A-AFD5-2C516121EF21}" dt="2022-05-11T15:17:19.242" v="4" actId="2711"/>
          <ac:spMkLst>
            <pc:docMk/>
            <pc:sldMk cId="0" sldId="256"/>
            <ac:spMk id="72" creationId="{00000000-0000-0000-0000-000000000000}"/>
          </ac:spMkLst>
        </pc:spChg>
        <pc:grpChg chg="del">
          <ac:chgData name="inversiones juan daniel" userId="919721f64859baa7" providerId="LiveId" clId="{B3901009-6685-AC4A-AFD5-2C516121EF21}" dt="2022-05-11T15:16:58.350" v="2" actId="478"/>
          <ac:grpSpMkLst>
            <pc:docMk/>
            <pc:sldMk cId="0" sldId="256"/>
            <ac:grpSpMk id="73" creationId="{00000000-0000-0000-0000-000000000000}"/>
          </ac:grpSpMkLst>
        </pc:grpChg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57"/>
        </pc:sldMkLst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58"/>
        </pc:sldMkLst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59"/>
        </pc:sldMkLst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60"/>
        </pc:sldMkLst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61"/>
        </pc:sldMkLst>
      </pc:sldChg>
      <pc:sldChg chg="modTransition">
        <pc:chgData name="inversiones juan daniel" userId="919721f64859baa7" providerId="LiveId" clId="{B3901009-6685-AC4A-AFD5-2C516121EF21}" dt="2022-05-11T15:21:52.891" v="38"/>
        <pc:sldMkLst>
          <pc:docMk/>
          <pc:sldMk cId="0" sldId="262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3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4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5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6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7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8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69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0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1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2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3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4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5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6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7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8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79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0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1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2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3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4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5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6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7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8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89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90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91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92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93"/>
        </pc:sldMkLst>
      </pc:sldChg>
      <pc:sldChg chg="modTransition modNotes">
        <pc:chgData name="inversiones juan daniel" userId="919721f64859baa7" providerId="LiveId" clId="{B3901009-6685-AC4A-AFD5-2C516121EF21}" dt="2022-05-11T15:21:52.891" v="38"/>
        <pc:sldMkLst>
          <pc:docMk/>
          <pc:sldMk cId="0" sldId="294"/>
        </pc:sldMkLst>
      </pc:sldChg>
      <pc:sldMasterChg chg="delSp modSp mod modTransition modSldLayout">
        <pc:chgData name="inversiones juan daniel" userId="919721f64859baa7" providerId="LiveId" clId="{B3901009-6685-AC4A-AFD5-2C516121EF21}" dt="2022-05-11T15:21:52.891" v="38"/>
        <pc:sldMasterMkLst>
          <pc:docMk/>
          <pc:sldMasterMk cId="0" sldId="2147483659"/>
        </pc:sldMasterMkLst>
        <pc:spChg chg="mod">
          <ac:chgData name="inversiones juan daniel" userId="919721f64859baa7" providerId="LiveId" clId="{B3901009-6685-AC4A-AFD5-2C516121EF21}" dt="2022-05-11T15:17:38.098" v="7" actId="2711"/>
          <ac:spMkLst>
            <pc:docMk/>
            <pc:sldMasterMk cId="0" sldId="2147483659"/>
            <ac:spMk id="8" creationId="{00000000-0000-0000-0000-000000000000}"/>
          </ac:spMkLst>
        </pc:spChg>
        <pc:spChg chg="mod">
          <ac:chgData name="inversiones juan daniel" userId="919721f64859baa7" providerId="LiveId" clId="{B3901009-6685-AC4A-AFD5-2C516121EF21}" dt="2022-05-11T15:20:22.044" v="27" actId="2711"/>
          <ac:spMkLst>
            <pc:docMk/>
            <pc:sldMasterMk cId="0" sldId="2147483659"/>
            <ac:spMk id="9" creationId="{00000000-0000-0000-0000-000000000000}"/>
          </ac:spMkLst>
        </pc:spChg>
        <pc:picChg chg="del mod">
          <ac:chgData name="inversiones juan daniel" userId="919721f64859baa7" providerId="LiveId" clId="{B3901009-6685-AC4A-AFD5-2C516121EF21}" dt="2022-05-11T15:16:41.622" v="1" actId="478"/>
          <ac:picMkLst>
            <pc:docMk/>
            <pc:sldMasterMk cId="0" sldId="2147483659"/>
            <ac:picMk id="6" creationId="{00000000-0000-0000-0000-000000000000}"/>
          </ac:picMkLst>
        </pc:pic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48"/>
          </pc:sldLayoutMkLst>
          <pc:spChg chg="mod">
            <ac:chgData name="inversiones juan daniel" userId="919721f64859baa7" providerId="LiveId" clId="{B3901009-6685-AC4A-AFD5-2C516121EF21}" dt="2022-05-11T15:18:23.568" v="8" actId="2711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49"/>
          </pc:sldLayoutMkLst>
          <pc:spChg chg="mod">
            <ac:chgData name="inversiones juan daniel" userId="919721f64859baa7" providerId="LiveId" clId="{B3901009-6685-AC4A-AFD5-2C516121EF21}" dt="2022-05-11T15:18:31.644" v="9" actId="2711"/>
            <ac:spMkLst>
              <pc:docMk/>
              <pc:sldMasterMk cId="0" sldId="2147483659"/>
              <pc:sldLayoutMk cId="0" sldId="2147483649"/>
              <ac:spMk id="17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8:42.470" v="11" actId="2711"/>
            <ac:spMkLst>
              <pc:docMk/>
              <pc:sldMasterMk cId="0" sldId="2147483659"/>
              <pc:sldLayoutMk cId="0" sldId="2147483649"/>
              <ac:spMk id="18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0"/>
          </pc:sldLayoutMkLst>
          <pc:spChg chg="mod">
            <ac:chgData name="inversiones juan daniel" userId="919721f64859baa7" providerId="LiveId" clId="{B3901009-6685-AC4A-AFD5-2C516121EF21}" dt="2022-05-11T15:18:54.507" v="13" actId="2711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1"/>
          </pc:sldLayoutMkLst>
          <pc:spChg chg="mod">
            <ac:chgData name="inversiones juan daniel" userId="919721f64859baa7" providerId="LiveId" clId="{B3901009-6685-AC4A-AFD5-2C516121EF21}" dt="2022-05-11T15:18:59.928" v="14" actId="2711"/>
            <ac:spMkLst>
              <pc:docMk/>
              <pc:sldMasterMk cId="0" sldId="2147483659"/>
              <pc:sldLayoutMk cId="0" sldId="2147483651"/>
              <ac:spMk id="28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07.368" v="16" actId="2711"/>
            <ac:spMkLst>
              <pc:docMk/>
              <pc:sldMasterMk cId="0" sldId="2147483659"/>
              <pc:sldLayoutMk cId="0" sldId="2147483651"/>
              <ac:spMk id="29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2"/>
          </pc:sldLayoutMkLst>
          <pc:spChg chg="mod">
            <ac:chgData name="inversiones juan daniel" userId="919721f64859baa7" providerId="LiveId" clId="{B3901009-6685-AC4A-AFD5-2C516121EF21}" dt="2022-05-11T15:19:14.183" v="17" actId="2711"/>
            <ac:spMkLst>
              <pc:docMk/>
              <pc:sldMasterMk cId="0" sldId="2147483659"/>
              <pc:sldLayoutMk cId="0" sldId="2147483652"/>
              <ac:spMk id="34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18.764" v="18" actId="2711"/>
            <ac:spMkLst>
              <pc:docMk/>
              <pc:sldMasterMk cId="0" sldId="2147483659"/>
              <pc:sldLayoutMk cId="0" sldId="2147483652"/>
              <ac:spMk id="35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3"/>
          </pc:sldLayoutMkLst>
          <pc:spChg chg="mod">
            <ac:chgData name="inversiones juan daniel" userId="919721f64859baa7" providerId="LiveId" clId="{B3901009-6685-AC4A-AFD5-2C516121EF21}" dt="2022-05-11T15:19:43.112" v="21" actId="2711"/>
            <ac:spMkLst>
              <pc:docMk/>
              <pc:sldMasterMk cId="0" sldId="2147483659"/>
              <pc:sldLayoutMk cId="0" sldId="2147483653"/>
              <ac:spMk id="38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29.478" v="19" actId="2711"/>
            <ac:spMkLst>
              <pc:docMk/>
              <pc:sldMasterMk cId="0" sldId="2147483659"/>
              <pc:sldLayoutMk cId="0" sldId="2147483653"/>
              <ac:spMk id="40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43.112" v="21" actId="2711"/>
            <ac:spMkLst>
              <pc:docMk/>
              <pc:sldMasterMk cId="0" sldId="2147483659"/>
              <pc:sldLayoutMk cId="0" sldId="2147483653"/>
              <ac:spMk id="41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43.112" v="21" actId="2711"/>
            <ac:spMkLst>
              <pc:docMk/>
              <pc:sldMasterMk cId="0" sldId="2147483659"/>
              <pc:sldLayoutMk cId="0" sldId="2147483653"/>
              <ac:spMk id="42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4"/>
          </pc:sldLayoutMkLst>
          <pc:spChg chg="mod">
            <ac:chgData name="inversiones juan daniel" userId="919721f64859baa7" providerId="LiveId" clId="{B3901009-6685-AC4A-AFD5-2C516121EF21}" dt="2022-05-11T15:19:54.316" v="22" actId="2711"/>
            <ac:spMkLst>
              <pc:docMk/>
              <pc:sldMasterMk cId="0" sldId="2147483659"/>
              <pc:sldLayoutMk cId="0" sldId="2147483654"/>
              <ac:spMk id="45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54.316" v="22" actId="2711"/>
            <ac:spMkLst>
              <pc:docMk/>
              <pc:sldMasterMk cId="0" sldId="2147483659"/>
              <pc:sldLayoutMk cId="0" sldId="2147483654"/>
              <ac:spMk id="47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54.316" v="22" actId="2711"/>
            <ac:spMkLst>
              <pc:docMk/>
              <pc:sldMasterMk cId="0" sldId="2147483659"/>
              <pc:sldLayoutMk cId="0" sldId="2147483654"/>
              <ac:spMk id="48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54.316" v="22" actId="2711"/>
            <ac:spMkLst>
              <pc:docMk/>
              <pc:sldMasterMk cId="0" sldId="2147483659"/>
              <pc:sldLayoutMk cId="0" sldId="2147483654"/>
              <ac:spMk id="49" creationId="{00000000-0000-0000-0000-000000000000}"/>
            </ac:spMkLst>
          </pc:spChg>
          <pc:spChg chg="mod">
            <ac:chgData name="inversiones juan daniel" userId="919721f64859baa7" providerId="LiveId" clId="{B3901009-6685-AC4A-AFD5-2C516121EF21}" dt="2022-05-11T15:19:54.316" v="22" actId="2711"/>
            <ac:spMkLst>
              <pc:docMk/>
              <pc:sldMasterMk cId="0" sldId="2147483659"/>
              <pc:sldLayoutMk cId="0" sldId="2147483654"/>
              <ac:spMk id="50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5"/>
          </pc:sldLayoutMkLst>
          <pc:spChg chg="mod">
            <ac:chgData name="inversiones juan daniel" userId="919721f64859baa7" providerId="LiveId" clId="{B3901009-6685-AC4A-AFD5-2C516121EF21}" dt="2022-05-11T15:20:01.455" v="23" actId="2711"/>
            <ac:spMkLst>
              <pc:docMk/>
              <pc:sldMasterMk cId="0" sldId="2147483659"/>
              <pc:sldLayoutMk cId="0" sldId="2147483655"/>
              <ac:spMk id="55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6"/>
          </pc:sldLayoutMkLst>
          <pc:spChg chg="mod">
            <ac:chgData name="inversiones juan daniel" userId="919721f64859baa7" providerId="LiveId" clId="{B3901009-6685-AC4A-AFD5-2C516121EF21}" dt="2022-05-11T15:20:06.372" v="24" actId="2711"/>
            <ac:spMkLst>
              <pc:docMk/>
              <pc:sldMasterMk cId="0" sldId="2147483659"/>
              <pc:sldLayoutMk cId="0" sldId="2147483656"/>
              <ac:spMk id="59" creationId="{00000000-0000-0000-0000-000000000000}"/>
            </ac:spMkLst>
          </pc:spChg>
        </pc:sldLayoutChg>
        <pc:sldLayoutChg chg="modSp 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7"/>
          </pc:sldLayoutMkLst>
          <pc:spChg chg="mod">
            <ac:chgData name="inversiones juan daniel" userId="919721f64859baa7" providerId="LiveId" clId="{B3901009-6685-AC4A-AFD5-2C516121EF21}" dt="2022-05-11T15:20:13.912" v="26" actId="2711"/>
            <ac:spMkLst>
              <pc:docMk/>
              <pc:sldMasterMk cId="0" sldId="2147483659"/>
              <pc:sldLayoutMk cId="0" sldId="2147483657"/>
              <ac:spMk id="64" creationId="{00000000-0000-0000-0000-000000000000}"/>
            </ac:spMkLst>
          </pc:spChg>
        </pc:sldLayoutChg>
        <pc:sldLayoutChg chg="modTransition">
          <pc:chgData name="inversiones juan daniel" userId="919721f64859baa7" providerId="LiveId" clId="{B3901009-6685-AC4A-AFD5-2C516121EF21}" dt="2022-05-11T15:21:52.891" v="38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inversiones juan daniel" userId="919721f64859baa7" providerId="LiveId" clId="{AB38B21A-9114-7C4A-91FC-F3CA8AC36C58}"/>
    <pc:docChg chg="undo custSel addSld delSld modSld sldOrd modMainMaster">
      <pc:chgData name="inversiones juan daniel" userId="919721f64859baa7" providerId="LiveId" clId="{AB38B21A-9114-7C4A-91FC-F3CA8AC36C58}" dt="2022-06-20T17:02:33.768" v="31071" actId="729"/>
      <pc:docMkLst>
        <pc:docMk/>
      </pc:docMkLst>
      <pc:sldChg chg="addSp delSp modSp mod modTransition">
        <pc:chgData name="inversiones juan daniel" userId="919721f64859baa7" providerId="LiveId" clId="{AB38B21A-9114-7C4A-91FC-F3CA8AC36C58}" dt="2022-06-20T01:20:25.149" v="30031"/>
        <pc:sldMkLst>
          <pc:docMk/>
          <pc:sldMk cId="0" sldId="256"/>
        </pc:sldMkLst>
        <pc:spChg chg="mod">
          <ac:chgData name="inversiones juan daniel" userId="919721f64859baa7" providerId="LiveId" clId="{AB38B21A-9114-7C4A-91FC-F3CA8AC36C58}" dt="2022-05-16T20:14:27.258" v="238" actId="20577"/>
          <ac:spMkLst>
            <pc:docMk/>
            <pc:sldMk cId="0" sldId="256"/>
            <ac:spMk id="72" creationId="{00000000-0000-0000-0000-000000000000}"/>
          </ac:spMkLst>
        </pc:spChg>
        <pc:picChg chg="add mod">
          <ac:chgData name="inversiones juan daniel" userId="919721f64859baa7" providerId="LiveId" clId="{AB38B21A-9114-7C4A-91FC-F3CA8AC36C58}" dt="2022-05-24T16:33:35.185" v="427" actId="14861"/>
          <ac:picMkLst>
            <pc:docMk/>
            <pc:sldMk cId="0" sldId="256"/>
            <ac:picMk id="4" creationId="{7A636F1D-7CF2-CD54-667B-2970EC69B032}"/>
          </ac:picMkLst>
        </pc:picChg>
        <pc:picChg chg="add mod">
          <ac:chgData name="inversiones juan daniel" userId="919721f64859baa7" providerId="LiveId" clId="{AB38B21A-9114-7C4A-91FC-F3CA8AC36C58}" dt="2022-05-12T18:09:47.140" v="118" actId="1076"/>
          <ac:picMkLst>
            <pc:docMk/>
            <pc:sldMk cId="0" sldId="256"/>
            <ac:picMk id="1026" creationId="{56156454-2A33-09BC-282A-660DFE3BDF41}"/>
          </ac:picMkLst>
        </pc:picChg>
        <pc:picChg chg="add del mod">
          <ac:chgData name="inversiones juan daniel" userId="919721f64859baa7" providerId="LiveId" clId="{AB38B21A-9114-7C4A-91FC-F3CA8AC36C58}" dt="2022-05-12T18:11:39.933" v="122" actId="478"/>
          <ac:picMkLst>
            <pc:docMk/>
            <pc:sldMk cId="0" sldId="256"/>
            <ac:picMk id="1028" creationId="{47158F34-5AE1-D2EF-AD95-00612202F5BF}"/>
          </ac:picMkLst>
        </pc:pic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57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7"/>
            <ac:spMk id="85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7"/>
            <ac:spMk id="86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7"/>
            <ac:spMk id="87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7"/>
            <ac:spMk id="88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57"/>
            <ac:spMk id="89" creationId="{00000000-0000-0000-0000-000000000000}"/>
          </ac:spMkLst>
        </pc:spChg>
      </pc:sldChg>
      <pc:sldChg chg="addSp delSp modSp mod ord modTransition modShow">
        <pc:chgData name="inversiones juan daniel" userId="919721f64859baa7" providerId="LiveId" clId="{AB38B21A-9114-7C4A-91FC-F3CA8AC36C58}" dt="2022-06-20T17:02:33.768" v="31071" actId="729"/>
        <pc:sldMkLst>
          <pc:docMk/>
          <pc:sldMk cId="0" sldId="258"/>
        </pc:sldMkLst>
        <pc:spChg chg="mod">
          <ac:chgData name="inversiones juan daniel" userId="919721f64859baa7" providerId="LiveId" clId="{AB38B21A-9114-7C4A-91FC-F3CA8AC36C58}" dt="2022-05-24T16:26:24.655" v="402" actId="1076"/>
          <ac:spMkLst>
            <pc:docMk/>
            <pc:sldMk cId="0" sldId="258"/>
            <ac:spMk id="94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24T16:27:38.963" v="406" actId="790"/>
          <ac:spMkLst>
            <pc:docMk/>
            <pc:sldMk cId="0" sldId="258"/>
            <ac:spMk id="95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58"/>
            <ac:spMk id="97" creationId="{00000000-0000-0000-0000-000000000000}"/>
          </ac:spMkLst>
        </pc:spChg>
        <pc:picChg chg="add del mod">
          <ac:chgData name="inversiones juan daniel" userId="919721f64859baa7" providerId="LiveId" clId="{AB38B21A-9114-7C4A-91FC-F3CA8AC36C58}" dt="2022-05-24T16:25:19.599" v="361" actId="478"/>
          <ac:picMkLst>
            <pc:docMk/>
            <pc:sldMk cId="0" sldId="258"/>
            <ac:picMk id="3" creationId="{EED35E6A-97A3-E2D7-EF15-42C770C4F0DD}"/>
          </ac:picMkLst>
        </pc:picChg>
        <pc:picChg chg="add mod">
          <ac:chgData name="inversiones juan daniel" userId="919721f64859baa7" providerId="LiveId" clId="{AB38B21A-9114-7C4A-91FC-F3CA8AC36C58}" dt="2022-05-24T16:32:15.670" v="409" actId="688"/>
          <ac:picMkLst>
            <pc:docMk/>
            <pc:sldMk cId="0" sldId="258"/>
            <ac:picMk id="5" creationId="{3E8A27C5-FA2F-A8F3-E801-41B6553A5D2B}"/>
          </ac:picMkLst>
        </pc:picChg>
        <pc:picChg chg="add del mod">
          <ac:chgData name="inversiones juan daniel" userId="919721f64859baa7" providerId="LiveId" clId="{AB38B21A-9114-7C4A-91FC-F3CA8AC36C58}" dt="2022-05-24T16:32:32.991" v="417" actId="478"/>
          <ac:picMkLst>
            <pc:docMk/>
            <pc:sldMk cId="0" sldId="258"/>
            <ac:picMk id="6" creationId="{73884DC2-9C45-629B-ECF1-4E45A7AFB93B}"/>
          </ac:picMkLst>
        </pc:picChg>
        <pc:picChg chg="add del mod">
          <ac:chgData name="inversiones juan daniel" userId="919721f64859baa7" providerId="LiveId" clId="{AB38B21A-9114-7C4A-91FC-F3CA8AC36C58}" dt="2022-05-24T16:33:17.376" v="426" actId="478"/>
          <ac:picMkLst>
            <pc:docMk/>
            <pc:sldMk cId="0" sldId="258"/>
            <ac:picMk id="7" creationId="{298E7826-99C5-8833-E03D-F14D64EA3F5F}"/>
          </ac:picMkLst>
        </pc:picChg>
        <pc:picChg chg="add mod">
          <ac:chgData name="inversiones juan daniel" userId="919721f64859baa7" providerId="LiveId" clId="{AB38B21A-9114-7C4A-91FC-F3CA8AC36C58}" dt="2022-05-24T16:33:49.934" v="432" actId="1076"/>
          <ac:picMkLst>
            <pc:docMk/>
            <pc:sldMk cId="0" sldId="258"/>
            <ac:picMk id="8" creationId="{717DF1FF-AE6C-95DD-CB80-0D88D46E79AA}"/>
          </ac:picMkLst>
        </pc:picChg>
        <pc:picChg chg="add del mod modCrop">
          <ac:chgData name="inversiones juan daniel" userId="919721f64859baa7" providerId="LiveId" clId="{AB38B21A-9114-7C4A-91FC-F3CA8AC36C58}" dt="2022-05-24T16:25:49.916" v="367" actId="18131"/>
          <ac:picMkLst>
            <pc:docMk/>
            <pc:sldMk cId="0" sldId="258"/>
            <ac:picMk id="96" creationId="{00000000-0000-0000-0000-000000000000}"/>
          </ac:picMkLst>
        </pc:picChg>
      </pc:sldChg>
      <pc:sldChg chg="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59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59"/>
            <ac:spMk id="103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0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0"/>
            <ac:spMk id="109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0"/>
            <ac:spMk id="110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1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1"/>
            <ac:spMk id="117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2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2"/>
            <ac:spMk id="122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2"/>
            <ac:spMk id="123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2"/>
            <ac:spMk id="136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3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3"/>
            <ac:spMk id="143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3"/>
            <ac:spMk id="144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4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4"/>
            <ac:spMk id="150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4"/>
            <ac:spMk id="151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4"/>
            <ac:spMk id="152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4"/>
            <ac:spMk id="153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5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5"/>
            <ac:spMk id="158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5"/>
            <ac:spMk id="159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5"/>
            <ac:spMk id="161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6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6"/>
            <ac:spMk id="166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6"/>
            <ac:spMk id="168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7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7"/>
            <ac:spMk id="173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7"/>
            <ac:spMk id="174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8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8"/>
            <ac:spMk id="197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8"/>
            <ac:spMk id="19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69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69"/>
            <ac:spMk id="205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69"/>
            <ac:spMk id="207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0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0"/>
            <ac:spMk id="230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0"/>
            <ac:spMk id="231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0"/>
            <ac:spMk id="232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1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37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38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40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41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1"/>
            <ac:spMk id="242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1"/>
            <ac:spMk id="243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2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2"/>
            <ac:spMk id="248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2"/>
            <ac:spMk id="24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3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3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4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5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6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3"/>
            <ac:spMk id="267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8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69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3"/>
            <ac:spMk id="270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4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4"/>
            <ac:spMk id="275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4"/>
            <ac:spMk id="276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5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5"/>
            <ac:spMk id="299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5"/>
            <ac:spMk id="300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6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6"/>
            <ac:spMk id="311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6"/>
            <ac:spMk id="317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7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7"/>
            <ac:spMk id="323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7"/>
            <ac:spMk id="324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8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8"/>
            <ac:spMk id="337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79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9"/>
            <ac:spMk id="343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79"/>
            <ac:spMk id="344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79"/>
            <ac:spMk id="345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0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0"/>
            <ac:spMk id="350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0"/>
            <ac:spMk id="351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0"/>
            <ac:spMk id="353" creationId="{00000000-0000-0000-0000-000000000000}"/>
          </ac:spMkLst>
        </pc:spChg>
      </pc:sldChg>
      <pc:sldChg chg="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1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1"/>
            <ac:spMk id="358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1"/>
            <ac:spMk id="35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2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2"/>
            <ac:spMk id="365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2"/>
            <ac:spMk id="366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3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3"/>
            <ac:spMk id="408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3"/>
            <ac:spMk id="40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4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4"/>
            <ac:spMk id="440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4"/>
            <ac:spMk id="441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5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5"/>
            <ac:spMk id="447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5"/>
            <ac:spMk id="448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6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6"/>
            <ac:spMk id="465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6"/>
            <ac:spMk id="466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7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7"/>
            <ac:spMk id="514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7"/>
            <ac:spMk id="515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8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8"/>
            <ac:spMk id="540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8"/>
            <ac:spMk id="541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89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89"/>
            <ac:spMk id="554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89"/>
            <ac:spMk id="603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90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90"/>
            <ac:spMk id="644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90"/>
            <ac:spMk id="645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91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91"/>
            <ac:spMk id="1098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91"/>
            <ac:spMk id="109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92"/>
        </pc:sldMkLst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92"/>
            <ac:spMk id="1548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92"/>
            <ac:spMk id="1549" creationId="{00000000-0000-0000-0000-000000000000}"/>
          </ac:spMkLst>
        </pc:spChg>
      </pc:sldChg>
      <pc:sldChg chg="delSp modSp 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93"/>
        </pc:sldMkLst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0" sldId="293"/>
            <ac:spMk id="1555" creationId="{00000000-0000-0000-0000-000000000000}"/>
          </ac:spMkLst>
        </pc:spChg>
        <pc:spChg chg="mod">
          <ac:chgData name="inversiones juan daniel" userId="919721f64859baa7" providerId="LiveId" clId="{AB38B21A-9114-7C4A-91FC-F3CA8AC36C58}" dt="2022-05-12T21:29:47.100" v="212" actId="790"/>
          <ac:spMkLst>
            <pc:docMk/>
            <pc:sldMk cId="0" sldId="293"/>
            <ac:spMk id="1556" creationId="{00000000-0000-0000-0000-000000000000}"/>
          </ac:spMkLst>
        </pc:spChg>
      </pc:sldChg>
      <pc:sldChg chg="del modTransition">
        <pc:chgData name="inversiones juan daniel" userId="919721f64859baa7" providerId="LiveId" clId="{AB38B21A-9114-7C4A-91FC-F3CA8AC36C58}" dt="2022-06-16T17:19:40.559" v="12110" actId="2696"/>
        <pc:sldMkLst>
          <pc:docMk/>
          <pc:sldMk cId="0" sldId="294"/>
        </pc:sldMkLst>
      </pc:sldChg>
      <pc:sldChg chg="addSp modSp new del mod">
        <pc:chgData name="inversiones juan daniel" userId="919721f64859baa7" providerId="LiveId" clId="{AB38B21A-9114-7C4A-91FC-F3CA8AC36C58}" dt="2022-05-12T21:27:25.163" v="190" actId="2696"/>
        <pc:sldMkLst>
          <pc:docMk/>
          <pc:sldMk cId="593126935" sldId="295"/>
        </pc:sldMkLst>
        <pc:spChg chg="mod">
          <ac:chgData name="inversiones juan daniel" userId="919721f64859baa7" providerId="LiveId" clId="{AB38B21A-9114-7C4A-91FC-F3CA8AC36C58}" dt="2022-05-12T18:15:53.675" v="132" actId="20577"/>
          <ac:spMkLst>
            <pc:docMk/>
            <pc:sldMk cId="593126935" sldId="295"/>
            <ac:spMk id="2" creationId="{CC821394-BB5A-FD02-428B-EBDB7FC1C7BE}"/>
          </ac:spMkLst>
        </pc:spChg>
        <pc:picChg chg="add mod">
          <ac:chgData name="inversiones juan daniel" userId="919721f64859baa7" providerId="LiveId" clId="{AB38B21A-9114-7C4A-91FC-F3CA8AC36C58}" dt="2022-05-12T21:26:11.797" v="189" actId="14861"/>
          <ac:picMkLst>
            <pc:docMk/>
            <pc:sldMk cId="593126935" sldId="295"/>
            <ac:picMk id="5" creationId="{8D5008BA-25BC-B26C-6DC3-82012B17C9C7}"/>
          </ac:picMkLst>
        </pc:picChg>
      </pc:sldChg>
      <pc:sldChg chg="addSp delSp modSp add mod ord modTransition">
        <pc:chgData name="inversiones juan daniel" userId="919721f64859baa7" providerId="LiveId" clId="{AB38B21A-9114-7C4A-91FC-F3CA8AC36C58}" dt="2022-06-20T01:20:25.149" v="30031"/>
        <pc:sldMkLst>
          <pc:docMk/>
          <pc:sldMk cId="2519182248" sldId="296"/>
        </pc:sldMkLst>
        <pc:spChg chg="mod">
          <ac:chgData name="inversiones juan daniel" userId="919721f64859baa7" providerId="LiveId" clId="{AB38B21A-9114-7C4A-91FC-F3CA8AC36C58}" dt="2022-05-12T21:30:08.271" v="213" actId="2711"/>
          <ac:spMkLst>
            <pc:docMk/>
            <pc:sldMk cId="2519182248" sldId="296"/>
            <ac:spMk id="230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12T21:27:41.008" v="210" actId="478"/>
          <ac:spMkLst>
            <pc:docMk/>
            <pc:sldMk cId="2519182248" sldId="296"/>
            <ac:spMk id="231" creationId="{00000000-0000-0000-0000-000000000000}"/>
          </ac:spMkLst>
        </pc:spChg>
        <pc:spChg chg="del">
          <ac:chgData name="inversiones juan daniel" userId="919721f64859baa7" providerId="LiveId" clId="{AB38B21A-9114-7C4A-91FC-F3CA8AC36C58}" dt="2022-05-24T16:27:11.022" v="404"/>
          <ac:spMkLst>
            <pc:docMk/>
            <pc:sldMk cId="2519182248" sldId="296"/>
            <ac:spMk id="232" creationId="{00000000-0000-0000-0000-000000000000}"/>
          </ac:spMkLst>
        </pc:spChg>
        <pc:picChg chg="add mod">
          <ac:chgData name="inversiones juan daniel" userId="919721f64859baa7" providerId="LiveId" clId="{AB38B21A-9114-7C4A-91FC-F3CA8AC36C58}" dt="2022-05-25T11:02:32.326" v="435" actId="1076"/>
          <ac:picMkLst>
            <pc:docMk/>
            <pc:sldMk cId="2519182248" sldId="296"/>
            <ac:picMk id="3" creationId="{F9132D1C-251E-81AA-CDE0-D99CFD119F10}"/>
          </ac:picMkLst>
        </pc:picChg>
      </pc:sldChg>
      <pc:sldChg chg="addSp modSp new del mod modNotesTx">
        <pc:chgData name="inversiones juan daniel" userId="919721f64859baa7" providerId="LiveId" clId="{AB38B21A-9114-7C4A-91FC-F3CA8AC36C58}" dt="2022-05-25T11:11:45.182" v="1103" actId="2696"/>
        <pc:sldMkLst>
          <pc:docMk/>
          <pc:sldMk cId="329259626" sldId="297"/>
        </pc:sldMkLst>
        <pc:spChg chg="add mod">
          <ac:chgData name="inversiones juan daniel" userId="919721f64859baa7" providerId="LiveId" clId="{AB38B21A-9114-7C4A-91FC-F3CA8AC36C58}" dt="2022-05-25T11:04:19.936" v="452" actId="1076"/>
          <ac:spMkLst>
            <pc:docMk/>
            <pc:sldMk cId="329259626" sldId="297"/>
            <ac:spMk id="2" creationId="{97900172-7A13-479D-F3A0-AF2C621E4E9D}"/>
          </ac:spMkLst>
        </pc:spChg>
        <pc:spChg chg="add mod">
          <ac:chgData name="inversiones juan daniel" userId="919721f64859baa7" providerId="LiveId" clId="{AB38B21A-9114-7C4A-91FC-F3CA8AC36C58}" dt="2022-05-25T11:07:31.010" v="683" actId="1076"/>
          <ac:spMkLst>
            <pc:docMk/>
            <pc:sldMk cId="329259626" sldId="297"/>
            <ac:spMk id="4" creationId="{FFB448B3-8955-84D1-51D7-EB0EC2A60F26}"/>
          </ac:spMkLst>
        </pc:spChg>
        <pc:picChg chg="add mod">
          <ac:chgData name="inversiones juan daniel" userId="919721f64859baa7" providerId="LiveId" clId="{AB38B21A-9114-7C4A-91FC-F3CA8AC36C58}" dt="2022-05-25T11:04:35.301" v="455" actId="1076"/>
          <ac:picMkLst>
            <pc:docMk/>
            <pc:sldMk cId="329259626" sldId="297"/>
            <ac:picMk id="3" creationId="{26EB0F50-29EF-943F-FDFE-F44C721FF4E6}"/>
          </ac:picMkLst>
        </pc:picChg>
      </pc:sldChg>
      <pc:sldChg chg="addSp delSp modSp add del mod modNotesTx">
        <pc:chgData name="inversiones juan daniel" userId="919721f64859baa7" providerId="LiveId" clId="{AB38B21A-9114-7C4A-91FC-F3CA8AC36C58}" dt="2022-05-25T11:18:18.503" v="1555" actId="2696"/>
        <pc:sldMkLst>
          <pc:docMk/>
          <pc:sldMk cId="3262994555" sldId="298"/>
        </pc:sldMkLst>
        <pc:spChg chg="mod">
          <ac:chgData name="inversiones juan daniel" userId="919721f64859baa7" providerId="LiveId" clId="{AB38B21A-9114-7C4A-91FC-F3CA8AC36C58}" dt="2022-05-25T11:12:05.348" v="1110" actId="14100"/>
          <ac:spMkLst>
            <pc:docMk/>
            <pc:sldMk cId="3262994555" sldId="298"/>
            <ac:spMk id="4" creationId="{FFB448B3-8955-84D1-51D7-EB0EC2A60F26}"/>
          </ac:spMkLst>
        </pc:spChg>
        <pc:spChg chg="add mod">
          <ac:chgData name="inversiones juan daniel" userId="919721f64859baa7" providerId="LiveId" clId="{AB38B21A-9114-7C4A-91FC-F3CA8AC36C58}" dt="2022-05-25T11:13:56.609" v="1141" actId="1076"/>
          <ac:spMkLst>
            <pc:docMk/>
            <pc:sldMk cId="3262994555" sldId="298"/>
            <ac:spMk id="5" creationId="{08CE2D8B-7D32-0EC8-015C-6B394ED61316}"/>
          </ac:spMkLst>
        </pc:spChg>
        <pc:spChg chg="add del mod">
          <ac:chgData name="inversiones juan daniel" userId="919721f64859baa7" providerId="LiveId" clId="{AB38B21A-9114-7C4A-91FC-F3CA8AC36C58}" dt="2022-05-25T11:12:06.412" v="1111" actId="478"/>
          <ac:spMkLst>
            <pc:docMk/>
            <pc:sldMk cId="3262994555" sldId="298"/>
            <ac:spMk id="6" creationId="{EB9831CE-CF42-708B-DDC2-F65082B5BBE3}"/>
          </ac:spMkLst>
        </pc:spChg>
        <pc:picChg chg="add mod">
          <ac:chgData name="inversiones juan daniel" userId="919721f64859baa7" providerId="LiveId" clId="{AB38B21A-9114-7C4A-91FC-F3CA8AC36C58}" dt="2022-05-25T11:08:48.706" v="716" actId="1076"/>
          <ac:picMkLst>
            <pc:docMk/>
            <pc:sldMk cId="3262994555" sldId="298"/>
            <ac:picMk id="1026" creationId="{8242A9DA-9D0F-1F98-8961-DE6C6298EB32}"/>
          </ac:picMkLst>
        </pc:picChg>
      </pc:sldChg>
      <pc:sldChg chg="add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3530990704" sldId="299"/>
        </pc:sldMkLst>
        <pc:spChg chg="mod">
          <ac:chgData name="inversiones juan daniel" userId="919721f64859baa7" providerId="LiveId" clId="{AB38B21A-9114-7C4A-91FC-F3CA8AC36C58}" dt="2022-05-25T11:11:39.332" v="1100" actId="14100"/>
          <ac:spMkLst>
            <pc:docMk/>
            <pc:sldMk cId="3530990704" sldId="299"/>
            <ac:spMk id="4" creationId="{FFB448B3-8955-84D1-51D7-EB0EC2A60F26}"/>
          </ac:spMkLst>
        </pc:spChg>
        <pc:spChg chg="add mod">
          <ac:chgData name="inversiones juan daniel" userId="919721f64859baa7" providerId="LiveId" clId="{AB38B21A-9114-7C4A-91FC-F3CA8AC36C58}" dt="2022-05-25T11:13:24.028" v="1126" actId="1076"/>
          <ac:spMkLst>
            <pc:docMk/>
            <pc:sldMk cId="3530990704" sldId="299"/>
            <ac:spMk id="5" creationId="{1B602770-18DA-7728-A516-D3C983009BF3}"/>
          </ac:spMkLst>
        </pc:spChg>
        <pc:picChg chg="add mod">
          <ac:chgData name="inversiones juan daniel" userId="919721f64859baa7" providerId="LiveId" clId="{AB38B21A-9114-7C4A-91FC-F3CA8AC36C58}" dt="2022-05-25T11:13:03.378" v="1118" actId="1076"/>
          <ac:picMkLst>
            <pc:docMk/>
            <pc:sldMk cId="3530990704" sldId="299"/>
            <ac:picMk id="2050" creationId="{D8A8C535-BAEB-A85C-BEA5-16E54441824F}"/>
          </ac:picMkLst>
        </pc:picChg>
      </pc:sldChg>
      <pc:sldChg chg="addSp delSp modSp add mod ord modTransition">
        <pc:chgData name="inversiones juan daniel" userId="919721f64859baa7" providerId="LiveId" clId="{AB38B21A-9114-7C4A-91FC-F3CA8AC36C58}" dt="2022-06-20T01:20:25.149" v="30031"/>
        <pc:sldMkLst>
          <pc:docMk/>
          <pc:sldMk cId="749086429" sldId="300"/>
        </pc:sldMkLst>
        <pc:spChg chg="add del mod">
          <ac:chgData name="inversiones juan daniel" userId="919721f64859baa7" providerId="LiveId" clId="{AB38B21A-9114-7C4A-91FC-F3CA8AC36C58}" dt="2022-05-25T11:15:39.677" v="1146" actId="478"/>
          <ac:spMkLst>
            <pc:docMk/>
            <pc:sldMk cId="749086429" sldId="300"/>
            <ac:spMk id="7" creationId="{B96E03D7-88D0-2184-3DC1-C0B59CB045AA}"/>
          </ac:spMkLst>
        </pc:spChg>
        <pc:picChg chg="add mod">
          <ac:chgData name="inversiones juan daniel" userId="919721f64859baa7" providerId="LiveId" clId="{AB38B21A-9114-7C4A-91FC-F3CA8AC36C58}" dt="2022-05-25T11:12:28.762" v="1115" actId="1076"/>
          <ac:picMkLst>
            <pc:docMk/>
            <pc:sldMk cId="749086429" sldId="300"/>
            <ac:picMk id="6" creationId="{D32BF341-A0E7-29C4-9D55-2582C8A88737}"/>
          </ac:picMkLst>
        </pc:picChg>
        <pc:picChg chg="del">
          <ac:chgData name="inversiones juan daniel" userId="919721f64859baa7" providerId="LiveId" clId="{AB38B21A-9114-7C4A-91FC-F3CA8AC36C58}" dt="2022-05-25T11:11:46.666" v="1104" actId="478"/>
          <ac:picMkLst>
            <pc:docMk/>
            <pc:sldMk cId="749086429" sldId="300"/>
            <ac:picMk id="2050" creationId="{D8A8C535-BAEB-A85C-BEA5-16E54441824F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551461224" sldId="301"/>
        </pc:sldMkLst>
        <pc:spChg chg="mod">
          <ac:chgData name="inversiones juan daniel" userId="919721f64859baa7" providerId="LiveId" clId="{AB38B21A-9114-7C4A-91FC-F3CA8AC36C58}" dt="2022-05-25T11:15:53.445" v="1151" actId="1076"/>
          <ac:spMkLst>
            <pc:docMk/>
            <pc:sldMk cId="1551461224" sldId="301"/>
            <ac:spMk id="4" creationId="{FFB448B3-8955-84D1-51D7-EB0EC2A60F26}"/>
          </ac:spMkLst>
        </pc:spChg>
        <pc:spChg chg="del">
          <ac:chgData name="inversiones juan daniel" userId="919721f64859baa7" providerId="LiveId" clId="{AB38B21A-9114-7C4A-91FC-F3CA8AC36C58}" dt="2022-05-25T11:15:49.934" v="1149" actId="478"/>
          <ac:spMkLst>
            <pc:docMk/>
            <pc:sldMk cId="1551461224" sldId="301"/>
            <ac:spMk id="5" creationId="{1B602770-18DA-7728-A516-D3C983009BF3}"/>
          </ac:spMkLst>
        </pc:spChg>
        <pc:spChg chg="add mod">
          <ac:chgData name="inversiones juan daniel" userId="919721f64859baa7" providerId="LiveId" clId="{AB38B21A-9114-7C4A-91FC-F3CA8AC36C58}" dt="2022-05-25T11:16:25.197" v="1263" actId="20577"/>
          <ac:spMkLst>
            <pc:docMk/>
            <pc:sldMk cId="1551461224" sldId="301"/>
            <ac:spMk id="7" creationId="{0D20C7F8-E0F9-A27F-E133-62EFACBADF1D}"/>
          </ac:spMkLst>
        </pc:spChg>
        <pc:picChg chg="del">
          <ac:chgData name="inversiones juan daniel" userId="919721f64859baa7" providerId="LiveId" clId="{AB38B21A-9114-7C4A-91FC-F3CA8AC36C58}" dt="2022-05-25T11:15:46.616" v="1148" actId="478"/>
          <ac:picMkLst>
            <pc:docMk/>
            <pc:sldMk cId="1551461224" sldId="301"/>
            <ac:picMk id="2050" creationId="{D8A8C535-BAEB-A85C-BEA5-16E54441824F}"/>
          </ac:picMkLst>
        </pc:picChg>
      </pc:sldChg>
      <pc:sldChg chg="modSp add mod ord modTransition">
        <pc:chgData name="inversiones juan daniel" userId="919721f64859baa7" providerId="LiveId" clId="{AB38B21A-9114-7C4A-91FC-F3CA8AC36C58}" dt="2022-06-20T01:20:25.149" v="30031"/>
        <pc:sldMkLst>
          <pc:docMk/>
          <pc:sldMk cId="3493451426" sldId="302"/>
        </pc:sldMkLst>
        <pc:spChg chg="mod">
          <ac:chgData name="inversiones juan daniel" userId="919721f64859baa7" providerId="LiveId" clId="{AB38B21A-9114-7C4A-91FC-F3CA8AC36C58}" dt="2022-06-14T01:39:23.197" v="8346" actId="20577"/>
          <ac:spMkLst>
            <pc:docMk/>
            <pc:sldMk cId="3493451426" sldId="302"/>
            <ac:spMk id="230" creationId="{00000000-0000-0000-0000-000000000000}"/>
          </ac:spMkLst>
        </pc:spChg>
        <pc:picChg chg="mod">
          <ac:chgData name="inversiones juan daniel" userId="919721f64859baa7" providerId="LiveId" clId="{AB38B21A-9114-7C4A-91FC-F3CA8AC36C58}" dt="2022-05-25T11:18:08.023" v="1554" actId="1076"/>
          <ac:picMkLst>
            <pc:docMk/>
            <pc:sldMk cId="3493451426" sldId="302"/>
            <ac:picMk id="3" creationId="{F9132D1C-251E-81AA-CDE0-D99CFD119F10}"/>
          </ac:picMkLst>
        </pc:picChg>
      </pc:sldChg>
      <pc:sldChg chg="addSp delSp modSp add mod modTransition modClrScheme modAnim chgLayout">
        <pc:chgData name="inversiones juan daniel" userId="919721f64859baa7" providerId="LiveId" clId="{AB38B21A-9114-7C4A-91FC-F3CA8AC36C58}" dt="2022-06-20T01:20:25.149" v="30031"/>
        <pc:sldMkLst>
          <pc:docMk/>
          <pc:sldMk cId="2641300685" sldId="303"/>
        </pc:sldMkLst>
        <pc:spChg chg="add del mod ord">
          <ac:chgData name="inversiones juan daniel" userId="919721f64859baa7" providerId="LiveId" clId="{AB38B21A-9114-7C4A-91FC-F3CA8AC36C58}" dt="2022-05-30T19:45:56.033" v="1821" actId="700"/>
          <ac:spMkLst>
            <pc:docMk/>
            <pc:sldMk cId="2641300685" sldId="303"/>
            <ac:spMk id="2" creationId="{A808F6BC-CEB4-DB9F-2B97-69C8372F76AC}"/>
          </ac:spMkLst>
        </pc:spChg>
        <pc:spChg chg="add mod">
          <ac:chgData name="inversiones juan daniel" userId="919721f64859baa7" providerId="LiveId" clId="{AB38B21A-9114-7C4A-91FC-F3CA8AC36C58}" dt="2022-05-30T19:29:27.097" v="1774" actId="1076"/>
          <ac:spMkLst>
            <pc:docMk/>
            <pc:sldMk cId="2641300685" sldId="303"/>
            <ac:spMk id="4" creationId="{7BCDC342-A1DB-53AB-4958-0760072B4B46}"/>
          </ac:spMkLst>
        </pc:spChg>
        <pc:spChg chg="add mod">
          <ac:chgData name="inversiones juan daniel" userId="919721f64859baa7" providerId="LiveId" clId="{AB38B21A-9114-7C4A-91FC-F3CA8AC36C58}" dt="2022-05-30T19:41:31.428" v="1816" actId="20577"/>
          <ac:spMkLst>
            <pc:docMk/>
            <pc:sldMk cId="2641300685" sldId="303"/>
            <ac:spMk id="5" creationId="{A6BFFBDC-31E3-C55B-4A6D-E984BD7AC7DB}"/>
          </ac:spMkLst>
        </pc:spChg>
        <pc:spChg chg="add mod">
          <ac:chgData name="inversiones juan daniel" userId="919721f64859baa7" providerId="LiveId" clId="{AB38B21A-9114-7C4A-91FC-F3CA8AC36C58}" dt="2022-05-30T19:29:27.097" v="1774" actId="1076"/>
          <ac:spMkLst>
            <pc:docMk/>
            <pc:sldMk cId="2641300685" sldId="303"/>
            <ac:spMk id="6" creationId="{012066C7-1D46-7359-4537-77BC403B2476}"/>
          </ac:spMkLst>
        </pc:spChg>
        <pc:spChg chg="add mod">
          <ac:chgData name="inversiones juan daniel" userId="919721f64859baa7" providerId="LiveId" clId="{AB38B21A-9114-7C4A-91FC-F3CA8AC36C58}" dt="2022-05-30T19:29:27.097" v="1774" actId="1076"/>
          <ac:spMkLst>
            <pc:docMk/>
            <pc:sldMk cId="2641300685" sldId="303"/>
            <ac:spMk id="7" creationId="{A94CDE3D-904D-452D-6C79-5C2540571BD7}"/>
          </ac:spMkLst>
        </pc:spChg>
        <pc:spChg chg="add mod">
          <ac:chgData name="inversiones juan daniel" userId="919721f64859baa7" providerId="LiveId" clId="{AB38B21A-9114-7C4A-91FC-F3CA8AC36C58}" dt="2022-05-30T19:29:27.097" v="1774" actId="1076"/>
          <ac:spMkLst>
            <pc:docMk/>
            <pc:sldMk cId="2641300685" sldId="303"/>
            <ac:spMk id="8" creationId="{226E009C-941F-5AC7-19A9-BFC3E4F81CF1}"/>
          </ac:spMkLst>
        </pc:spChg>
        <pc:spChg chg="add mod">
          <ac:chgData name="inversiones juan daniel" userId="919721f64859baa7" providerId="LiveId" clId="{AB38B21A-9114-7C4A-91FC-F3CA8AC36C58}" dt="2022-05-30T19:29:27.097" v="1774" actId="1076"/>
          <ac:spMkLst>
            <pc:docMk/>
            <pc:sldMk cId="2641300685" sldId="303"/>
            <ac:spMk id="9" creationId="{3394F98D-6B0D-7919-D3C4-25C2BBE38C22}"/>
          </ac:spMkLst>
        </pc:spChg>
        <pc:spChg chg="add mod">
          <ac:chgData name="inversiones juan daniel" userId="919721f64859baa7" providerId="LiveId" clId="{AB38B21A-9114-7C4A-91FC-F3CA8AC36C58}" dt="2022-06-17T16:31:55.116" v="15975"/>
          <ac:spMkLst>
            <pc:docMk/>
            <pc:sldMk cId="2641300685" sldId="303"/>
            <ac:spMk id="10" creationId="{11598FB5-12B4-DBA3-04DF-F85CE9E37946}"/>
          </ac:spMkLst>
        </pc:spChg>
        <pc:spChg chg="add del mod">
          <ac:chgData name="inversiones juan daniel" userId="919721f64859baa7" providerId="LiveId" clId="{AB38B21A-9114-7C4A-91FC-F3CA8AC36C58}" dt="2022-05-30T19:29:12.194" v="1773" actId="478"/>
          <ac:spMkLst>
            <pc:docMk/>
            <pc:sldMk cId="2641300685" sldId="303"/>
            <ac:spMk id="10" creationId="{86B4512D-98A0-4F99-9C3E-21A673B2EB62}"/>
          </ac:spMkLst>
        </pc:spChg>
        <pc:spChg chg="mod ord">
          <ac:chgData name="inversiones juan daniel" userId="919721f64859baa7" providerId="LiveId" clId="{AB38B21A-9114-7C4A-91FC-F3CA8AC36C58}" dt="2022-06-14T01:38:58.617" v="8304" actId="20577"/>
          <ac:spMkLst>
            <pc:docMk/>
            <pc:sldMk cId="2641300685" sldId="303"/>
            <ac:spMk id="230" creationId="{00000000-0000-0000-0000-000000000000}"/>
          </ac:spMkLst>
        </pc:spChg>
        <pc:picChg chg="add del">
          <ac:chgData name="inversiones juan daniel" userId="919721f64859baa7" providerId="LiveId" clId="{AB38B21A-9114-7C4A-91FC-F3CA8AC36C58}" dt="2022-05-30T19:10:41.316" v="1567" actId="478"/>
          <ac:picMkLst>
            <pc:docMk/>
            <pc:sldMk cId="2641300685" sldId="303"/>
            <ac:picMk id="3" creationId="{F9132D1C-251E-81AA-CDE0-D99CFD119F10}"/>
          </ac:picMkLst>
        </pc:picChg>
      </pc:sldChg>
      <pc:sldChg chg="addSp delSp modSp new mod modTransition delAnim modAnim modNotesTx">
        <pc:chgData name="inversiones juan daniel" userId="919721f64859baa7" providerId="LiveId" clId="{AB38B21A-9114-7C4A-91FC-F3CA8AC36C58}" dt="2022-06-20T01:20:25.149" v="30031"/>
        <pc:sldMkLst>
          <pc:docMk/>
          <pc:sldMk cId="3930742390" sldId="304"/>
        </pc:sldMkLst>
        <pc:spChg chg="mod">
          <ac:chgData name="inversiones juan daniel" userId="919721f64859baa7" providerId="LiveId" clId="{AB38B21A-9114-7C4A-91FC-F3CA8AC36C58}" dt="2022-05-30T19:46:09.616" v="1855" actId="20577"/>
          <ac:spMkLst>
            <pc:docMk/>
            <pc:sldMk cId="3930742390" sldId="304"/>
            <ac:spMk id="2" creationId="{D37662C4-030C-85B5-38CA-D150B927FC77}"/>
          </ac:spMkLst>
        </pc:spChg>
        <pc:spChg chg="del">
          <ac:chgData name="inversiones juan daniel" userId="919721f64859baa7" providerId="LiveId" clId="{AB38B21A-9114-7C4A-91FC-F3CA8AC36C58}" dt="2022-05-30T19:46:52.017" v="1856" actId="478"/>
          <ac:spMkLst>
            <pc:docMk/>
            <pc:sldMk cId="3930742390" sldId="304"/>
            <ac:spMk id="3" creationId="{18E96F88-36C3-8006-2976-A2F012DA4EFE}"/>
          </ac:spMkLst>
        </pc:spChg>
        <pc:spChg chg="add del mod">
          <ac:chgData name="inversiones juan daniel" userId="919721f64859baa7" providerId="LiveId" clId="{AB38B21A-9114-7C4A-91FC-F3CA8AC36C58}" dt="2022-05-30T21:28:57.736" v="3829" actId="478"/>
          <ac:spMkLst>
            <pc:docMk/>
            <pc:sldMk cId="3930742390" sldId="304"/>
            <ac:spMk id="5" creationId="{E97CDF88-4F6A-9892-C024-DE6B7D84691E}"/>
          </ac:spMkLst>
        </pc:spChg>
        <pc:spChg chg="add mod">
          <ac:chgData name="inversiones juan daniel" userId="919721f64859baa7" providerId="LiveId" clId="{AB38B21A-9114-7C4A-91FC-F3CA8AC36C58}" dt="2022-05-30T21:29:18.639" v="3837" actId="1076"/>
          <ac:spMkLst>
            <pc:docMk/>
            <pc:sldMk cId="3930742390" sldId="304"/>
            <ac:spMk id="6" creationId="{9D1072AB-E934-25F6-0222-57AD08D4518E}"/>
          </ac:spMkLst>
        </pc:spChg>
        <pc:spChg chg="add mod">
          <ac:chgData name="inversiones juan daniel" userId="919721f64859baa7" providerId="LiveId" clId="{AB38B21A-9114-7C4A-91FC-F3CA8AC36C58}" dt="2022-05-30T21:29:11.340" v="3833" actId="1076"/>
          <ac:spMkLst>
            <pc:docMk/>
            <pc:sldMk cId="3930742390" sldId="304"/>
            <ac:spMk id="7" creationId="{51FBC59E-953F-58EC-3E38-3E1F6BF5678A}"/>
          </ac:spMkLst>
        </pc:spChg>
        <pc:spChg chg="add mod">
          <ac:chgData name="inversiones juan daniel" userId="919721f64859baa7" providerId="LiveId" clId="{AB38B21A-9114-7C4A-91FC-F3CA8AC36C58}" dt="2022-05-30T21:29:20.306" v="3838" actId="1076"/>
          <ac:spMkLst>
            <pc:docMk/>
            <pc:sldMk cId="3930742390" sldId="304"/>
            <ac:spMk id="8" creationId="{C579DE2C-1C63-60F8-563D-C163EC776C22}"/>
          </ac:spMkLst>
        </pc:spChg>
        <pc:spChg chg="add mod">
          <ac:chgData name="inversiones juan daniel" userId="919721f64859baa7" providerId="LiveId" clId="{AB38B21A-9114-7C4A-91FC-F3CA8AC36C58}" dt="2022-05-30T21:29:15.089" v="3835" actId="1076"/>
          <ac:spMkLst>
            <pc:docMk/>
            <pc:sldMk cId="3930742390" sldId="304"/>
            <ac:spMk id="9" creationId="{88FE04DC-51C6-D61D-C5B3-EA1E58A16244}"/>
          </ac:spMkLst>
        </pc:spChg>
        <pc:spChg chg="add mod">
          <ac:chgData name="inversiones juan daniel" userId="919721f64859baa7" providerId="LiveId" clId="{AB38B21A-9114-7C4A-91FC-F3CA8AC36C58}" dt="2022-05-30T21:29:21.855" v="3839" actId="1076"/>
          <ac:spMkLst>
            <pc:docMk/>
            <pc:sldMk cId="3930742390" sldId="304"/>
            <ac:spMk id="10" creationId="{3865AA47-E37C-38E0-41CE-9BDE25698761}"/>
          </ac:spMkLst>
        </pc:spChg>
        <pc:spChg chg="add mod">
          <ac:chgData name="inversiones juan daniel" userId="919721f64859baa7" providerId="LiveId" clId="{AB38B21A-9114-7C4A-91FC-F3CA8AC36C58}" dt="2022-06-17T16:31:52.293" v="15974"/>
          <ac:spMkLst>
            <pc:docMk/>
            <pc:sldMk cId="3930742390" sldId="304"/>
            <ac:spMk id="11" creationId="{E5330B36-F073-6FEF-A086-AA11098DEE18}"/>
          </ac:spMkLst>
        </pc:spChg>
        <pc:picChg chg="add mod">
          <ac:chgData name="inversiones juan daniel" userId="919721f64859baa7" providerId="LiveId" clId="{AB38B21A-9114-7C4A-91FC-F3CA8AC36C58}" dt="2022-05-30T19:47:21.138" v="1865" actId="14861"/>
          <ac:picMkLst>
            <pc:docMk/>
            <pc:sldMk cId="3930742390" sldId="304"/>
            <ac:picMk id="4" creationId="{AB8CA59A-B9AB-8A96-6028-449E0D3B1809}"/>
          </ac:picMkLst>
        </pc:picChg>
      </pc:sldChg>
      <pc:sldChg chg="add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149591255" sldId="305"/>
        </pc:sldMkLst>
        <pc:spChg chg="add mod">
          <ac:chgData name="inversiones juan daniel" userId="919721f64859baa7" providerId="LiveId" clId="{AB38B21A-9114-7C4A-91FC-F3CA8AC36C58}" dt="2022-06-17T16:31:50.965" v="15973"/>
          <ac:spMkLst>
            <pc:docMk/>
            <pc:sldMk cId="4149591255" sldId="305"/>
            <ac:spMk id="5" creationId="{13EF0C56-039C-3765-478A-163E42976AAA}"/>
          </ac:spMkLst>
        </pc:spChg>
        <pc:picChg chg="mod modCrop">
          <ac:chgData name="inversiones juan daniel" userId="919721f64859baa7" providerId="LiveId" clId="{AB38B21A-9114-7C4A-91FC-F3CA8AC36C58}" dt="2022-05-30T20:20:26.414" v="2469" actId="1076"/>
          <ac:picMkLst>
            <pc:docMk/>
            <pc:sldMk cId="4149591255" sldId="305"/>
            <ac:picMk id="4" creationId="{AB8CA59A-B9AB-8A96-6028-449E0D3B1809}"/>
          </ac:picMkLst>
        </pc:picChg>
      </pc:sldChg>
      <pc:sldChg chg="addSp delSp modSp add mod ord modTransition addAnim delAnim modAnim modNotesTx">
        <pc:chgData name="inversiones juan daniel" userId="919721f64859baa7" providerId="LiveId" clId="{AB38B21A-9114-7C4A-91FC-F3CA8AC36C58}" dt="2022-06-20T01:20:25.149" v="30031"/>
        <pc:sldMkLst>
          <pc:docMk/>
          <pc:sldMk cId="2512116795" sldId="306"/>
        </pc:sldMkLst>
        <pc:spChg chg="mod">
          <ac:chgData name="inversiones juan daniel" userId="919721f64859baa7" providerId="LiveId" clId="{AB38B21A-9114-7C4A-91FC-F3CA8AC36C58}" dt="2022-05-30T21:31:04.590" v="3870" actId="20577"/>
          <ac:spMkLst>
            <pc:docMk/>
            <pc:sldMk cId="2512116795" sldId="306"/>
            <ac:spMk id="2" creationId="{D37662C4-030C-85B5-38CA-D150B927FC77}"/>
          </ac:spMkLst>
        </pc:spChg>
        <pc:spChg chg="add del mod">
          <ac:chgData name="inversiones juan daniel" userId="919721f64859baa7" providerId="LiveId" clId="{AB38B21A-9114-7C4A-91FC-F3CA8AC36C58}" dt="2022-05-30T21:31:01.329" v="3869" actId="478"/>
          <ac:spMkLst>
            <pc:docMk/>
            <pc:sldMk cId="2512116795" sldId="306"/>
            <ac:spMk id="5" creationId="{3A4F6F3B-088D-3413-BEE6-5AAF9E3A71D6}"/>
          </ac:spMkLst>
        </pc:spChg>
        <pc:spChg chg="add mod">
          <ac:chgData name="inversiones juan daniel" userId="919721f64859baa7" providerId="LiveId" clId="{AB38B21A-9114-7C4A-91FC-F3CA8AC36C58}" dt="2022-06-17T16:31:41.738" v="15969"/>
          <ac:spMkLst>
            <pc:docMk/>
            <pc:sldMk cId="2512116795" sldId="306"/>
            <ac:spMk id="6" creationId="{8250F0A5-CF2F-49B0-B6B1-7BA78E85310D}"/>
          </ac:spMkLst>
        </pc:spChg>
        <pc:picChg chg="add del mod modCrop">
          <ac:chgData name="inversiones juan daniel" userId="919721f64859baa7" providerId="LiveId" clId="{AB38B21A-9114-7C4A-91FC-F3CA8AC36C58}" dt="2022-05-30T21:31:00.819" v="3868" actId="478"/>
          <ac:picMkLst>
            <pc:docMk/>
            <pc:sldMk cId="2512116795" sldId="306"/>
            <ac:picMk id="4" creationId="{AB8CA59A-B9AB-8A96-6028-449E0D3B1809}"/>
          </ac:picMkLst>
        </pc:picChg>
      </pc:sldChg>
      <pc:sldChg chg="addSp modSp add mod or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789514283" sldId="307"/>
        </pc:sldMkLst>
        <pc:spChg chg="add mod">
          <ac:chgData name="inversiones juan daniel" userId="919721f64859baa7" providerId="LiveId" clId="{AB38B21A-9114-7C4A-91FC-F3CA8AC36C58}" dt="2022-06-17T16:31:49.166" v="15972"/>
          <ac:spMkLst>
            <pc:docMk/>
            <pc:sldMk cId="789514283" sldId="307"/>
            <ac:spMk id="5" creationId="{A80D6263-31E9-B5DF-602A-6675E9725BC2}"/>
          </ac:spMkLst>
        </pc:spChg>
        <pc:picChg chg="mod modCrop">
          <ac:chgData name="inversiones juan daniel" userId="919721f64859baa7" providerId="LiveId" clId="{AB38B21A-9114-7C4A-91FC-F3CA8AC36C58}" dt="2022-05-30T20:22:43.393" v="2479" actId="1076"/>
          <ac:picMkLst>
            <pc:docMk/>
            <pc:sldMk cId="789514283" sldId="307"/>
            <ac:picMk id="4" creationId="{AB8CA59A-B9AB-8A96-6028-449E0D3B1809}"/>
          </ac:picMkLst>
        </pc:picChg>
      </pc:sldChg>
      <pc:sldChg chg="add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649377319" sldId="308"/>
        </pc:sldMkLst>
        <pc:spChg chg="add mod">
          <ac:chgData name="inversiones juan daniel" userId="919721f64859baa7" providerId="LiveId" clId="{AB38B21A-9114-7C4A-91FC-F3CA8AC36C58}" dt="2022-06-17T16:31:46.402" v="15971"/>
          <ac:spMkLst>
            <pc:docMk/>
            <pc:sldMk cId="3649377319" sldId="308"/>
            <ac:spMk id="5" creationId="{BBC7C792-1D4E-D145-0ADA-6755DBACABEE}"/>
          </ac:spMkLst>
        </pc:spChg>
        <pc:picChg chg="mod">
          <ac:chgData name="inversiones juan daniel" userId="919721f64859baa7" providerId="LiveId" clId="{AB38B21A-9114-7C4A-91FC-F3CA8AC36C58}" dt="2022-05-30T20:54:20.384" v="3230" actId="1076"/>
          <ac:picMkLst>
            <pc:docMk/>
            <pc:sldMk cId="3649377319" sldId="308"/>
            <ac:picMk id="4" creationId="{AB8CA59A-B9AB-8A96-6028-449E0D3B1809}"/>
          </ac:picMkLst>
        </pc:picChg>
        <pc:picChg chg="add mod">
          <ac:chgData name="inversiones juan daniel" userId="919721f64859baa7" providerId="LiveId" clId="{AB38B21A-9114-7C4A-91FC-F3CA8AC36C58}" dt="2022-05-30T20:54:22.333" v="3231" actId="1076"/>
          <ac:picMkLst>
            <pc:docMk/>
            <pc:sldMk cId="3649377319" sldId="308"/>
            <ac:picMk id="1026" creationId="{5DE14670-91AC-7F3E-B770-8F374EB129D3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416312221" sldId="309"/>
        </pc:sldMkLst>
        <pc:spChg chg="add mod">
          <ac:chgData name="inversiones juan daniel" userId="919721f64859baa7" providerId="LiveId" clId="{AB38B21A-9114-7C4A-91FC-F3CA8AC36C58}" dt="2022-06-17T16:31:42.607" v="15970"/>
          <ac:spMkLst>
            <pc:docMk/>
            <pc:sldMk cId="3416312221" sldId="309"/>
            <ac:spMk id="5" creationId="{4700A13B-A4E6-342B-0B34-6E013046679D}"/>
          </ac:spMkLst>
        </pc:spChg>
        <pc:picChg chg="add mod">
          <ac:chgData name="inversiones juan daniel" userId="919721f64859baa7" providerId="LiveId" clId="{AB38B21A-9114-7C4A-91FC-F3CA8AC36C58}" dt="2022-05-30T20:57:38.465" v="3428" actId="1076"/>
          <ac:picMkLst>
            <pc:docMk/>
            <pc:sldMk cId="3416312221" sldId="309"/>
            <ac:picMk id="3" creationId="{F2E991B8-82DC-F498-524B-315619163361}"/>
          </ac:picMkLst>
        </pc:picChg>
        <pc:picChg chg="del">
          <ac:chgData name="inversiones juan daniel" userId="919721f64859baa7" providerId="LiveId" clId="{AB38B21A-9114-7C4A-91FC-F3CA8AC36C58}" dt="2022-05-30T20:56:05.507" v="3417" actId="478"/>
          <ac:picMkLst>
            <pc:docMk/>
            <pc:sldMk cId="3416312221" sldId="309"/>
            <ac:picMk id="1026" creationId="{5DE14670-91AC-7F3E-B770-8F374EB129D3}"/>
          </ac:picMkLst>
        </pc:picChg>
      </pc:sldChg>
      <pc:sldChg chg="addSp delSp modSp add mod modTransition modAnim chgLayout modNotesTx">
        <pc:chgData name="inversiones juan daniel" userId="919721f64859baa7" providerId="LiveId" clId="{AB38B21A-9114-7C4A-91FC-F3CA8AC36C58}" dt="2022-06-20T01:20:25.149" v="30031"/>
        <pc:sldMkLst>
          <pc:docMk/>
          <pc:sldMk cId="52078575" sldId="310"/>
        </pc:sldMkLst>
        <pc:spChg chg="mod ord">
          <ac:chgData name="inversiones juan daniel" userId="919721f64859baa7" providerId="LiveId" clId="{AB38B21A-9114-7C4A-91FC-F3CA8AC36C58}" dt="2022-05-31T12:16:32.825" v="4058" actId="700"/>
          <ac:spMkLst>
            <pc:docMk/>
            <pc:sldMk cId="52078575" sldId="310"/>
            <ac:spMk id="2" creationId="{D37662C4-030C-85B5-38CA-D150B927FC77}"/>
          </ac:spMkLst>
        </pc:spChg>
        <pc:spChg chg="add del mod">
          <ac:chgData name="inversiones juan daniel" userId="919721f64859baa7" providerId="LiveId" clId="{AB38B21A-9114-7C4A-91FC-F3CA8AC36C58}" dt="2022-05-30T21:33:32.025" v="3895" actId="478"/>
          <ac:spMkLst>
            <pc:docMk/>
            <pc:sldMk cId="52078575" sldId="310"/>
            <ac:spMk id="3" creationId="{D8521C48-F60D-B258-BFF4-3249386F30E0}"/>
          </ac:spMkLst>
        </pc:spChg>
        <pc:spChg chg="add mod">
          <ac:chgData name="inversiones juan daniel" userId="919721f64859baa7" providerId="LiveId" clId="{AB38B21A-9114-7C4A-91FC-F3CA8AC36C58}" dt="2022-06-17T16:31:40.434" v="15968"/>
          <ac:spMkLst>
            <pc:docMk/>
            <pc:sldMk cId="52078575" sldId="310"/>
            <ac:spMk id="4" creationId="{6DAE5956-D435-9EE5-B152-34FD5A6D97D5}"/>
          </ac:spMkLst>
        </pc:spChg>
        <pc:spChg chg="add del mod">
          <ac:chgData name="inversiones juan daniel" userId="919721f64859baa7" providerId="LiveId" clId="{AB38B21A-9114-7C4A-91FC-F3CA8AC36C58}" dt="2022-05-30T21:28:35.631" v="3824"/>
          <ac:spMkLst>
            <pc:docMk/>
            <pc:sldMk cId="52078575" sldId="310"/>
            <ac:spMk id="5" creationId="{B6D3DDCD-F153-43C9-C919-0C138849C835}"/>
          </ac:spMkLst>
        </pc:spChg>
        <pc:spChg chg="add del mod">
          <ac:chgData name="inversiones juan daniel" userId="919721f64859baa7" providerId="LiveId" clId="{AB38B21A-9114-7C4A-91FC-F3CA8AC36C58}" dt="2022-05-31T12:16:29.563" v="4057" actId="478"/>
          <ac:spMkLst>
            <pc:docMk/>
            <pc:sldMk cId="52078575" sldId="310"/>
            <ac:spMk id="6" creationId="{B3435ECB-B027-717E-BF3D-1B50D30FD38A}"/>
          </ac:spMkLst>
        </pc:spChg>
        <pc:spChg chg="add mod ord">
          <ac:chgData name="inversiones juan daniel" userId="919721f64859baa7" providerId="LiveId" clId="{AB38B21A-9114-7C4A-91FC-F3CA8AC36C58}" dt="2022-06-11T00:06:16.336" v="4561" actId="20577"/>
          <ac:spMkLst>
            <pc:docMk/>
            <pc:sldMk cId="52078575" sldId="310"/>
            <ac:spMk id="7" creationId="{E1E95F41-419D-9411-670A-06F3A5E6E30B}"/>
          </ac:spMkLst>
        </pc:spChg>
        <pc:picChg chg="del">
          <ac:chgData name="inversiones juan daniel" userId="919721f64859baa7" providerId="LiveId" clId="{AB38B21A-9114-7C4A-91FC-F3CA8AC36C58}" dt="2022-05-30T21:32:02.974" v="3892" actId="478"/>
          <ac:picMkLst>
            <pc:docMk/>
            <pc:sldMk cId="52078575" sldId="310"/>
            <ac:picMk id="4" creationId="{AB8CA59A-B9AB-8A96-6028-449E0D3B1809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618052235" sldId="311"/>
        </pc:sldMkLst>
        <pc:spChg chg="add del mod">
          <ac:chgData name="inversiones juan daniel" userId="919721f64859baa7" providerId="LiveId" clId="{AB38B21A-9114-7C4A-91FC-F3CA8AC36C58}" dt="2022-05-31T12:20:32.252" v="4338" actId="478"/>
          <ac:spMkLst>
            <pc:docMk/>
            <pc:sldMk cId="3618052235" sldId="311"/>
            <ac:spMk id="4" creationId="{7842704D-929A-858B-437F-A647E491E529}"/>
          </ac:spMkLst>
        </pc:spChg>
        <pc:spChg chg="add mod">
          <ac:chgData name="inversiones juan daniel" userId="919721f64859baa7" providerId="LiveId" clId="{AB38B21A-9114-7C4A-91FC-F3CA8AC36C58}" dt="2022-06-17T16:31:39.019" v="15967"/>
          <ac:spMkLst>
            <pc:docMk/>
            <pc:sldMk cId="3618052235" sldId="311"/>
            <ac:spMk id="4" creationId="{A75D8957-7669-3961-A246-A3F9E0DA16A5}"/>
          </ac:spMkLst>
        </pc:spChg>
        <pc:spChg chg="del">
          <ac:chgData name="inversiones juan daniel" userId="919721f64859baa7" providerId="LiveId" clId="{AB38B21A-9114-7C4A-91FC-F3CA8AC36C58}" dt="2022-05-31T12:20:27.296" v="4335" actId="478"/>
          <ac:spMkLst>
            <pc:docMk/>
            <pc:sldMk cId="3618052235" sldId="311"/>
            <ac:spMk id="7" creationId="{E1E95F41-419D-9411-670A-06F3A5E6E30B}"/>
          </ac:spMkLst>
        </pc:spChg>
        <pc:picChg chg="add del">
          <ac:chgData name="inversiones juan daniel" userId="919721f64859baa7" providerId="LiveId" clId="{AB38B21A-9114-7C4A-91FC-F3CA8AC36C58}" dt="2022-05-31T12:20:30.541" v="4337" actId="478"/>
          <ac:picMkLst>
            <pc:docMk/>
            <pc:sldMk cId="3618052235" sldId="311"/>
            <ac:picMk id="3074" creationId="{6F02DD62-4968-CE5B-A5A4-97F8BC5EA3C0}"/>
          </ac:picMkLst>
        </pc:picChg>
        <pc:picChg chg="add">
          <ac:chgData name="inversiones juan daniel" userId="919721f64859baa7" providerId="LiveId" clId="{AB38B21A-9114-7C4A-91FC-F3CA8AC36C58}" dt="2022-05-31T12:20:36.872" v="4339"/>
          <ac:picMkLst>
            <pc:docMk/>
            <pc:sldMk cId="3618052235" sldId="311"/>
            <ac:picMk id="3076" creationId="{45208A52-0A75-1287-3D83-12C714DED73C}"/>
          </ac:picMkLst>
        </pc:picChg>
      </pc:sldChg>
      <pc:sldChg chg="add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3042441124" sldId="312"/>
        </pc:sldMkLst>
        <pc:spChg chg="mod ord">
          <ac:chgData name="inversiones juan daniel" userId="919721f64859baa7" providerId="LiveId" clId="{AB38B21A-9114-7C4A-91FC-F3CA8AC36C58}" dt="2022-05-31T13:49:00.542" v="4444" actId="700"/>
          <ac:spMkLst>
            <pc:docMk/>
            <pc:sldMk cId="3042441124" sldId="312"/>
            <ac:spMk id="2" creationId="{D37662C4-030C-85B5-38CA-D150B927FC77}"/>
          </ac:spMkLst>
        </pc:spChg>
        <pc:spChg chg="add mod ord">
          <ac:chgData name="inversiones juan daniel" userId="919721f64859baa7" providerId="LiveId" clId="{AB38B21A-9114-7C4A-91FC-F3CA8AC36C58}" dt="2022-06-11T00:08:30.991" v="4620" actId="20577"/>
          <ac:spMkLst>
            <pc:docMk/>
            <pc:sldMk cId="3042441124" sldId="312"/>
            <ac:spMk id="3" creationId="{36566E9E-C692-5F92-3167-0609323284C9}"/>
          </ac:spMkLst>
        </pc:spChg>
        <pc:spChg chg="add mod">
          <ac:chgData name="inversiones juan daniel" userId="919721f64859baa7" providerId="LiveId" clId="{AB38B21A-9114-7C4A-91FC-F3CA8AC36C58}" dt="2022-06-17T16:31:37.650" v="15966"/>
          <ac:spMkLst>
            <pc:docMk/>
            <pc:sldMk cId="3042441124" sldId="312"/>
            <ac:spMk id="5" creationId="{FB43C523-F3A5-51FD-2CF6-5F45EAB7D0C2}"/>
          </ac:spMkLst>
        </pc:spChg>
        <pc:picChg chg="mod">
          <ac:chgData name="inversiones juan daniel" userId="919721f64859baa7" providerId="LiveId" clId="{AB38B21A-9114-7C4A-91FC-F3CA8AC36C58}" dt="2022-05-31T13:49:53.430" v="4446" actId="1076"/>
          <ac:picMkLst>
            <pc:docMk/>
            <pc:sldMk cId="3042441124" sldId="312"/>
            <ac:picMk id="3076" creationId="{45208A52-0A75-1287-3D83-12C714DED73C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125808045" sldId="313"/>
        </pc:sldMkLst>
        <pc:spChg chg="add del mod">
          <ac:chgData name="inversiones juan daniel" userId="919721f64859baa7" providerId="LiveId" clId="{AB38B21A-9114-7C4A-91FC-F3CA8AC36C58}" dt="2022-06-11T00:16:04.853" v="5255" actId="478"/>
          <ac:spMkLst>
            <pc:docMk/>
            <pc:sldMk cId="4125808045" sldId="313"/>
            <ac:spMk id="3" creationId="{36566E9E-C692-5F92-3167-0609323284C9}"/>
          </ac:spMkLst>
        </pc:spChg>
        <pc:spChg chg="add del mod">
          <ac:chgData name="inversiones juan daniel" userId="919721f64859baa7" providerId="LiveId" clId="{AB38B21A-9114-7C4A-91FC-F3CA8AC36C58}" dt="2022-06-11T00:16:04.853" v="5255" actId="478"/>
          <ac:spMkLst>
            <pc:docMk/>
            <pc:sldMk cId="4125808045" sldId="313"/>
            <ac:spMk id="5" creationId="{3CBFBFC1-B5BC-D626-2A2B-62F9D40EC326}"/>
          </ac:spMkLst>
        </pc:spChg>
        <pc:spChg chg="add mod">
          <ac:chgData name="inversiones juan daniel" userId="919721f64859baa7" providerId="LiveId" clId="{AB38B21A-9114-7C4A-91FC-F3CA8AC36C58}" dt="2022-06-17T16:31:36.264" v="15965"/>
          <ac:spMkLst>
            <pc:docMk/>
            <pc:sldMk cId="4125808045" sldId="313"/>
            <ac:spMk id="5" creationId="{4535CEBE-DB64-FC18-DD25-28A4197C404E}"/>
          </ac:spMkLst>
        </pc:spChg>
        <pc:picChg chg="add del mod">
          <ac:chgData name="inversiones juan daniel" userId="919721f64859baa7" providerId="LiveId" clId="{AB38B21A-9114-7C4A-91FC-F3CA8AC36C58}" dt="2022-06-11T00:16:04.470" v="5253"/>
          <ac:picMkLst>
            <pc:docMk/>
            <pc:sldMk cId="4125808045" sldId="313"/>
            <ac:picMk id="6" creationId="{0BB0F1DF-547F-15E8-B2D0-3510CEB7FA2E}"/>
          </ac:picMkLst>
        </pc:picChg>
        <pc:picChg chg="add del mod">
          <ac:chgData name="inversiones juan daniel" userId="919721f64859baa7" providerId="LiveId" clId="{AB38B21A-9114-7C4A-91FC-F3CA8AC36C58}" dt="2022-06-11T00:16:03.462" v="5247"/>
          <ac:picMkLst>
            <pc:docMk/>
            <pc:sldMk cId="4125808045" sldId="313"/>
            <ac:picMk id="7" creationId="{7241076B-A084-506C-B4EA-FAE857640B75}"/>
          </ac:picMkLst>
        </pc:picChg>
        <pc:picChg chg="mod">
          <ac:chgData name="inversiones juan daniel" userId="919721f64859baa7" providerId="LiveId" clId="{AB38B21A-9114-7C4A-91FC-F3CA8AC36C58}" dt="2022-06-11T00:16:02.499" v="5242" actId="1076"/>
          <ac:picMkLst>
            <pc:docMk/>
            <pc:sldMk cId="4125808045" sldId="313"/>
            <ac:picMk id="3076" creationId="{45208A52-0A75-1287-3D83-12C714DED73C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994268413" sldId="314"/>
        </pc:sldMkLst>
        <pc:spChg chg="del">
          <ac:chgData name="inversiones juan daniel" userId="919721f64859baa7" providerId="LiveId" clId="{AB38B21A-9114-7C4A-91FC-F3CA8AC36C58}" dt="2022-06-11T00:16:27.888" v="5264" actId="478"/>
          <ac:spMkLst>
            <pc:docMk/>
            <pc:sldMk cId="3994268413" sldId="314"/>
            <ac:spMk id="3" creationId="{36566E9E-C692-5F92-3167-0609323284C9}"/>
          </ac:spMkLst>
        </pc:spChg>
        <pc:spChg chg="add mod">
          <ac:chgData name="inversiones juan daniel" userId="919721f64859baa7" providerId="LiveId" clId="{AB38B21A-9114-7C4A-91FC-F3CA8AC36C58}" dt="2022-06-17T16:31:34.719" v="15964"/>
          <ac:spMkLst>
            <pc:docMk/>
            <pc:sldMk cId="3994268413" sldId="314"/>
            <ac:spMk id="5" creationId="{6BE890D9-7F6F-F251-884B-DC7B2C1570BF}"/>
          </ac:spMkLst>
        </pc:spChg>
        <pc:spChg chg="add del mod">
          <ac:chgData name="inversiones juan daniel" userId="919721f64859baa7" providerId="LiveId" clId="{AB38B21A-9114-7C4A-91FC-F3CA8AC36C58}" dt="2022-06-11T00:16:29.914" v="5265" actId="478"/>
          <ac:spMkLst>
            <pc:docMk/>
            <pc:sldMk cId="3994268413" sldId="314"/>
            <ac:spMk id="5" creationId="{D8690CFC-A4B1-C030-3CD2-F2F7B5669EF3}"/>
          </ac:spMkLst>
        </pc:spChg>
        <pc:spChg chg="add del mod">
          <ac:chgData name="inversiones juan daniel" userId="919721f64859baa7" providerId="LiveId" clId="{AB38B21A-9114-7C4A-91FC-F3CA8AC36C58}" dt="2022-06-11T00:16:32.053" v="5267"/>
          <ac:spMkLst>
            <pc:docMk/>
            <pc:sldMk cId="3994268413" sldId="314"/>
            <ac:spMk id="6" creationId="{53F3EDCE-BCF0-1241-F39A-BED79DB0BD4D}"/>
          </ac:spMkLst>
        </pc:spChg>
        <pc:picChg chg="add mod">
          <ac:chgData name="inversiones juan daniel" userId="919721f64859baa7" providerId="LiveId" clId="{AB38B21A-9114-7C4A-91FC-F3CA8AC36C58}" dt="2022-06-11T00:18:06.463" v="5457" actId="14100"/>
          <ac:picMkLst>
            <pc:docMk/>
            <pc:sldMk cId="3994268413" sldId="314"/>
            <ac:picMk id="7" creationId="{746AE2B6-BDEF-7EBD-A6FB-8113F3529E01}"/>
          </ac:picMkLst>
        </pc:picChg>
        <pc:picChg chg="mod">
          <ac:chgData name="inversiones juan daniel" userId="919721f64859baa7" providerId="LiveId" clId="{AB38B21A-9114-7C4A-91FC-F3CA8AC36C58}" dt="2022-06-11T00:16:26" v="5263" actId="1076"/>
          <ac:picMkLst>
            <pc:docMk/>
            <pc:sldMk cId="3994268413" sldId="314"/>
            <ac:picMk id="3076" creationId="{45208A52-0A75-1287-3D83-12C714DED73C}"/>
          </ac:picMkLst>
        </pc:picChg>
      </pc:sldChg>
      <pc:sldChg chg="addSp delSp modSp add mod modTransition modAnim modNotesTx">
        <pc:chgData name="inversiones juan daniel" userId="919721f64859baa7" providerId="LiveId" clId="{AB38B21A-9114-7C4A-91FC-F3CA8AC36C58}" dt="2022-06-20T01:20:25.149" v="30031"/>
        <pc:sldMkLst>
          <pc:docMk/>
          <pc:sldMk cId="499700837" sldId="315"/>
        </pc:sldMkLst>
        <pc:spChg chg="add mod">
          <ac:chgData name="inversiones juan daniel" userId="919721f64859baa7" providerId="LiveId" clId="{AB38B21A-9114-7C4A-91FC-F3CA8AC36C58}" dt="2022-06-11T00:20:42.626" v="5901" actId="1076"/>
          <ac:spMkLst>
            <pc:docMk/>
            <pc:sldMk cId="499700837" sldId="315"/>
            <ac:spMk id="3" creationId="{95AA8925-DE46-4488-07EC-244E60814F18}"/>
          </ac:spMkLst>
        </pc:spChg>
        <pc:spChg chg="add mod">
          <ac:chgData name="inversiones juan daniel" userId="919721f64859baa7" providerId="LiveId" clId="{AB38B21A-9114-7C4A-91FC-F3CA8AC36C58}" dt="2022-06-11T00:28:37.821" v="5933" actId="1076"/>
          <ac:spMkLst>
            <pc:docMk/>
            <pc:sldMk cId="499700837" sldId="315"/>
            <ac:spMk id="6" creationId="{B88B08BE-04BD-1DF7-EBC7-450647AB4F5E}"/>
          </ac:spMkLst>
        </pc:spChg>
        <pc:spChg chg="add del mod">
          <ac:chgData name="inversiones juan daniel" userId="919721f64859baa7" providerId="LiveId" clId="{AB38B21A-9114-7C4A-91FC-F3CA8AC36C58}" dt="2022-06-11T00:28:22.759" v="5930"/>
          <ac:spMkLst>
            <pc:docMk/>
            <pc:sldMk cId="499700837" sldId="315"/>
            <ac:spMk id="8" creationId="{3AB332E4-8730-8803-F127-ED7931CF8C0D}"/>
          </ac:spMkLst>
        </pc:spChg>
        <pc:spChg chg="add mod">
          <ac:chgData name="inversiones juan daniel" userId="919721f64859baa7" providerId="LiveId" clId="{AB38B21A-9114-7C4A-91FC-F3CA8AC36C58}" dt="2022-06-17T16:31:31.771" v="15963"/>
          <ac:spMkLst>
            <pc:docMk/>
            <pc:sldMk cId="499700837" sldId="315"/>
            <ac:spMk id="8" creationId="{ADAA51D2-5E3D-9EDC-7B7C-7896EDA07C6F}"/>
          </ac:spMkLst>
        </pc:spChg>
        <pc:picChg chg="mod">
          <ac:chgData name="inversiones juan daniel" userId="919721f64859baa7" providerId="LiveId" clId="{AB38B21A-9114-7C4A-91FC-F3CA8AC36C58}" dt="2022-06-11T00:18:11.798" v="5460" actId="1076"/>
          <ac:picMkLst>
            <pc:docMk/>
            <pc:sldMk cId="499700837" sldId="315"/>
            <ac:picMk id="7" creationId="{746AE2B6-BDEF-7EBD-A6FB-8113F3529E01}"/>
          </ac:picMkLst>
        </pc:picChg>
        <pc:picChg chg="del">
          <ac:chgData name="inversiones juan daniel" userId="919721f64859baa7" providerId="LiveId" clId="{AB38B21A-9114-7C4A-91FC-F3CA8AC36C58}" dt="2022-06-11T00:27:18.774" v="5908" actId="478"/>
          <ac:picMkLst>
            <pc:docMk/>
            <pc:sldMk cId="499700837" sldId="315"/>
            <ac:picMk id="3076" creationId="{45208A52-0A75-1287-3D83-12C714DED73C}"/>
          </ac:picMkLst>
        </pc:picChg>
      </pc:sldChg>
      <pc:sldChg chg="addSp delSp modSp add mod modTransition delAnim modAnim chgLayout modNotesTx">
        <pc:chgData name="inversiones juan daniel" userId="919721f64859baa7" providerId="LiveId" clId="{AB38B21A-9114-7C4A-91FC-F3CA8AC36C58}" dt="2022-06-20T01:20:25.149" v="30031"/>
        <pc:sldMkLst>
          <pc:docMk/>
          <pc:sldMk cId="442345183" sldId="316"/>
        </pc:sldMkLst>
        <pc:spChg chg="mod ord">
          <ac:chgData name="inversiones juan daniel" userId="919721f64859baa7" providerId="LiveId" clId="{AB38B21A-9114-7C4A-91FC-F3CA8AC36C58}" dt="2022-06-11T00:29:13.821" v="5934" actId="700"/>
          <ac:spMkLst>
            <pc:docMk/>
            <pc:sldMk cId="442345183" sldId="316"/>
            <ac:spMk id="2" creationId="{D37662C4-030C-85B5-38CA-D150B927FC77}"/>
          </ac:spMkLst>
        </pc:spChg>
        <pc:spChg chg="del">
          <ac:chgData name="inversiones juan daniel" userId="919721f64859baa7" providerId="LiveId" clId="{AB38B21A-9114-7C4A-91FC-F3CA8AC36C58}" dt="2022-06-11T00:27:35.661" v="5915" actId="478"/>
          <ac:spMkLst>
            <pc:docMk/>
            <pc:sldMk cId="442345183" sldId="316"/>
            <ac:spMk id="3" creationId="{95AA8925-DE46-4488-07EC-244E60814F18}"/>
          </ac:spMkLst>
        </pc:spChg>
        <pc:spChg chg="add mod ord">
          <ac:chgData name="inversiones juan daniel" userId="919721f64859baa7" providerId="LiveId" clId="{AB38B21A-9114-7C4A-91FC-F3CA8AC36C58}" dt="2022-06-11T00:29:55.570" v="6054" actId="14100"/>
          <ac:spMkLst>
            <pc:docMk/>
            <pc:sldMk cId="442345183" sldId="316"/>
            <ac:spMk id="4" creationId="{011E9037-6B72-6EFB-A581-0C69D6F47A5F}"/>
          </ac:spMkLst>
        </pc:spChg>
        <pc:spChg chg="add mod">
          <ac:chgData name="inversiones juan daniel" userId="919721f64859baa7" providerId="LiveId" clId="{AB38B21A-9114-7C4A-91FC-F3CA8AC36C58}" dt="2022-06-17T16:31:26.719" v="15962"/>
          <ac:spMkLst>
            <pc:docMk/>
            <pc:sldMk cId="442345183" sldId="316"/>
            <ac:spMk id="5" creationId="{400D831B-0140-DC1F-6B96-1AE2313E8494}"/>
          </ac:spMkLst>
        </pc:spChg>
        <pc:spChg chg="del mod">
          <ac:chgData name="inversiones juan daniel" userId="919721f64859baa7" providerId="LiveId" clId="{AB38B21A-9114-7C4A-91FC-F3CA8AC36C58}" dt="2022-06-11T00:27:31.613" v="5913" actId="478"/>
          <ac:spMkLst>
            <pc:docMk/>
            <pc:sldMk cId="442345183" sldId="316"/>
            <ac:spMk id="6" creationId="{B88B08BE-04BD-1DF7-EBC7-450647AB4F5E}"/>
          </ac:spMkLst>
        </pc:spChg>
        <pc:spChg chg="add del mod">
          <ac:chgData name="inversiones juan daniel" userId="919721f64859baa7" providerId="LiveId" clId="{AB38B21A-9114-7C4A-91FC-F3CA8AC36C58}" dt="2022-06-11T00:28:15.131" v="5928"/>
          <ac:spMkLst>
            <pc:docMk/>
            <pc:sldMk cId="442345183" sldId="316"/>
            <ac:spMk id="8" creationId="{0215EBFE-91BB-B70F-7562-1AF8F0D2B339}"/>
          </ac:spMkLst>
        </pc:spChg>
        <pc:spChg chg="add mod">
          <ac:chgData name="inversiones juan daniel" userId="919721f64859baa7" providerId="LiveId" clId="{AB38B21A-9114-7C4A-91FC-F3CA8AC36C58}" dt="2022-06-11T00:28:29.856" v="5932" actId="1076"/>
          <ac:spMkLst>
            <pc:docMk/>
            <pc:sldMk cId="442345183" sldId="316"/>
            <ac:spMk id="9" creationId="{DA027DDC-3183-6F20-3B2B-47E2EA698FEE}"/>
          </ac:spMkLst>
        </pc:spChg>
        <pc:picChg chg="del">
          <ac:chgData name="inversiones juan daniel" userId="919721f64859baa7" providerId="LiveId" clId="{AB38B21A-9114-7C4A-91FC-F3CA8AC36C58}" dt="2022-06-11T00:27:36.360" v="5916" actId="478"/>
          <ac:picMkLst>
            <pc:docMk/>
            <pc:sldMk cId="442345183" sldId="316"/>
            <ac:picMk id="7" creationId="{746AE2B6-BDEF-7EBD-A6FB-8113F3529E01}"/>
          </ac:picMkLst>
        </pc:picChg>
      </pc:sldChg>
      <pc:sldChg chg="add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179171345" sldId="317"/>
        </pc:sldMkLst>
        <pc:spChg chg="add mod">
          <ac:chgData name="inversiones juan daniel" userId="919721f64859baa7" providerId="LiveId" clId="{AB38B21A-9114-7C4A-91FC-F3CA8AC36C58}" dt="2022-06-11T00:31:32.422" v="6123" actId="1076"/>
          <ac:spMkLst>
            <pc:docMk/>
            <pc:sldMk cId="2179171345" sldId="317"/>
            <ac:spMk id="3" creationId="{35F3A5EE-AC1D-534A-FFB7-B327627E14EF}"/>
          </ac:spMkLst>
        </pc:spChg>
        <pc:spChg chg="mod">
          <ac:chgData name="inversiones juan daniel" userId="919721f64859baa7" providerId="LiveId" clId="{AB38B21A-9114-7C4A-91FC-F3CA8AC36C58}" dt="2022-06-11T00:31:37.013" v="6124" actId="122"/>
          <ac:spMkLst>
            <pc:docMk/>
            <pc:sldMk cId="2179171345" sldId="317"/>
            <ac:spMk id="4" creationId="{011E9037-6B72-6EFB-A581-0C69D6F47A5F}"/>
          </ac:spMkLst>
        </pc:spChg>
        <pc:spChg chg="add mod">
          <ac:chgData name="inversiones juan daniel" userId="919721f64859baa7" providerId="LiveId" clId="{AB38B21A-9114-7C4A-91FC-F3CA8AC36C58}" dt="2022-06-17T16:31:24.103" v="15961"/>
          <ac:spMkLst>
            <pc:docMk/>
            <pc:sldMk cId="2179171345" sldId="317"/>
            <ac:spMk id="6" creationId="{28CD6E62-FF49-266B-0B2C-27EFF30B9A6F}"/>
          </ac:spMkLst>
        </pc:spChg>
      </pc:sldChg>
      <pc:sldChg chg="add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835066435" sldId="318"/>
        </pc:sldMkLst>
        <pc:spChg chg="mod">
          <ac:chgData name="inversiones juan daniel" userId="919721f64859baa7" providerId="LiveId" clId="{AB38B21A-9114-7C4A-91FC-F3CA8AC36C58}" dt="2022-06-11T00:32:39.620" v="6272" actId="1076"/>
          <ac:spMkLst>
            <pc:docMk/>
            <pc:sldMk cId="1835066435" sldId="318"/>
            <ac:spMk id="3" creationId="{35F3A5EE-AC1D-534A-FFB7-B327627E14EF}"/>
          </ac:spMkLst>
        </pc:spChg>
        <pc:spChg chg="add mod">
          <ac:chgData name="inversiones juan daniel" userId="919721f64859baa7" providerId="LiveId" clId="{AB38B21A-9114-7C4A-91FC-F3CA8AC36C58}" dt="2022-06-11T00:33:35.685" v="6440" actId="20577"/>
          <ac:spMkLst>
            <pc:docMk/>
            <pc:sldMk cId="1835066435" sldId="318"/>
            <ac:spMk id="6" creationId="{76891E96-E08E-EBDF-5CDC-158870328857}"/>
          </ac:spMkLst>
        </pc:spChg>
        <pc:spChg chg="add mod">
          <ac:chgData name="inversiones juan daniel" userId="919721f64859baa7" providerId="LiveId" clId="{AB38B21A-9114-7C4A-91FC-F3CA8AC36C58}" dt="2022-06-17T16:31:22.848" v="15960"/>
          <ac:spMkLst>
            <pc:docMk/>
            <pc:sldMk cId="1835066435" sldId="318"/>
            <ac:spMk id="7" creationId="{5EB3BA16-3026-352D-4075-417A1103EA93}"/>
          </ac:spMkLst>
        </pc:sp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563939116" sldId="319"/>
        </pc:sldMkLst>
        <pc:spChg chg="del">
          <ac:chgData name="inversiones juan daniel" userId="919721f64859baa7" providerId="LiveId" clId="{AB38B21A-9114-7C4A-91FC-F3CA8AC36C58}" dt="2022-06-11T00:35:49.366" v="6796" actId="478"/>
          <ac:spMkLst>
            <pc:docMk/>
            <pc:sldMk cId="3563939116" sldId="319"/>
            <ac:spMk id="3" creationId="{35F3A5EE-AC1D-534A-FFB7-B327627E14EF}"/>
          </ac:spMkLst>
        </pc:spChg>
        <pc:spChg chg="del mod">
          <ac:chgData name="inversiones juan daniel" userId="919721f64859baa7" providerId="LiveId" clId="{AB38B21A-9114-7C4A-91FC-F3CA8AC36C58}" dt="2022-06-11T00:35:50.937" v="6798" actId="478"/>
          <ac:spMkLst>
            <pc:docMk/>
            <pc:sldMk cId="3563939116" sldId="319"/>
            <ac:spMk id="4" creationId="{011E9037-6B72-6EFB-A581-0C69D6F47A5F}"/>
          </ac:spMkLst>
        </pc:spChg>
        <pc:spChg chg="add mod">
          <ac:chgData name="inversiones juan daniel" userId="919721f64859baa7" providerId="LiveId" clId="{AB38B21A-9114-7C4A-91FC-F3CA8AC36C58}" dt="2022-06-17T16:31:21.621" v="15959"/>
          <ac:spMkLst>
            <pc:docMk/>
            <pc:sldMk cId="3563939116" sldId="319"/>
            <ac:spMk id="5" creationId="{5CD929E0-B245-D5CD-57C0-167DE6B4CEFF}"/>
          </ac:spMkLst>
        </pc:spChg>
        <pc:spChg chg="del">
          <ac:chgData name="inversiones juan daniel" userId="919721f64859baa7" providerId="LiveId" clId="{AB38B21A-9114-7C4A-91FC-F3CA8AC36C58}" dt="2022-06-11T00:35:54.813" v="6800" actId="478"/>
          <ac:spMkLst>
            <pc:docMk/>
            <pc:sldMk cId="3563939116" sldId="319"/>
            <ac:spMk id="6" creationId="{76891E96-E08E-EBDF-5CDC-158870328857}"/>
          </ac:spMkLst>
        </pc:spChg>
        <pc:spChg chg="add del mod">
          <ac:chgData name="inversiones juan daniel" userId="919721f64859baa7" providerId="LiveId" clId="{AB38B21A-9114-7C4A-91FC-F3CA8AC36C58}" dt="2022-06-11T00:35:54.228" v="6799" actId="478"/>
          <ac:spMkLst>
            <pc:docMk/>
            <pc:sldMk cId="3563939116" sldId="319"/>
            <ac:spMk id="7" creationId="{196D6615-97CC-2473-4076-85DE735BE347}"/>
          </ac:spMkLst>
        </pc:spChg>
        <pc:spChg chg="add del mod">
          <ac:chgData name="inversiones juan daniel" userId="919721f64859baa7" providerId="LiveId" clId="{AB38B21A-9114-7C4A-91FC-F3CA8AC36C58}" dt="2022-06-11T00:36:08.408" v="6803"/>
          <ac:spMkLst>
            <pc:docMk/>
            <pc:sldMk cId="3563939116" sldId="319"/>
            <ac:spMk id="8" creationId="{1C0FEB19-DFAD-D15F-81E1-E7BE9B95DFDF}"/>
          </ac:spMkLst>
        </pc:spChg>
        <pc:spChg chg="add del mod">
          <ac:chgData name="inversiones juan daniel" userId="919721f64859baa7" providerId="LiveId" clId="{AB38B21A-9114-7C4A-91FC-F3CA8AC36C58}" dt="2022-06-11T00:36:18.038" v="6805"/>
          <ac:spMkLst>
            <pc:docMk/>
            <pc:sldMk cId="3563939116" sldId="319"/>
            <ac:spMk id="10" creationId="{67053498-A05C-EFC7-344C-4B3D98527BE5}"/>
          </ac:spMkLst>
        </pc:spChg>
        <pc:spChg chg="add del mod">
          <ac:chgData name="inversiones juan daniel" userId="919721f64859baa7" providerId="LiveId" clId="{AB38B21A-9114-7C4A-91FC-F3CA8AC36C58}" dt="2022-06-11T00:36:38.834" v="6815" actId="478"/>
          <ac:spMkLst>
            <pc:docMk/>
            <pc:sldMk cId="3563939116" sldId="319"/>
            <ac:spMk id="11" creationId="{3D4F7208-6B90-F6E5-02D8-893ABB84BBD5}"/>
          </ac:spMkLst>
        </pc:spChg>
        <pc:picChg chg="add mod modCrop">
          <ac:chgData name="inversiones juan daniel" userId="919721f64859baa7" providerId="LiveId" clId="{AB38B21A-9114-7C4A-91FC-F3CA8AC36C58}" dt="2022-06-11T00:37:09.371" v="6821" actId="1076"/>
          <ac:picMkLst>
            <pc:docMk/>
            <pc:sldMk cId="3563939116" sldId="319"/>
            <ac:picMk id="12" creationId="{762D1110-8E22-3719-346A-7E83E5C0EC3C}"/>
          </ac:picMkLst>
        </pc:picChg>
      </pc:sldChg>
      <pc:sldChg chg="addSp del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2468554165" sldId="320"/>
        </pc:sldMkLst>
        <pc:spChg chg="mod ord">
          <ac:chgData name="inversiones juan daniel" userId="919721f64859baa7" providerId="LiveId" clId="{AB38B21A-9114-7C4A-91FC-F3CA8AC36C58}" dt="2022-06-12T22:31:52.735" v="7348" actId="700"/>
          <ac:spMkLst>
            <pc:docMk/>
            <pc:sldMk cId="2468554165" sldId="320"/>
            <ac:spMk id="2" creationId="{D37662C4-030C-85B5-38CA-D150B927FC77}"/>
          </ac:spMkLst>
        </pc:spChg>
        <pc:spChg chg="add mod ord">
          <ac:chgData name="inversiones juan daniel" userId="919721f64859baa7" providerId="LiveId" clId="{AB38B21A-9114-7C4A-91FC-F3CA8AC36C58}" dt="2022-06-12T22:35:48.749" v="7674" actId="20577"/>
          <ac:spMkLst>
            <pc:docMk/>
            <pc:sldMk cId="2468554165" sldId="320"/>
            <ac:spMk id="3" creationId="{FFE65664-4400-A8D7-5B18-B9ED630E4763}"/>
          </ac:spMkLst>
        </pc:spChg>
        <pc:spChg chg="add del mod">
          <ac:chgData name="inversiones juan daniel" userId="919721f64859baa7" providerId="LiveId" clId="{AB38B21A-9114-7C4A-91FC-F3CA8AC36C58}" dt="2022-06-12T22:32:00.314" v="7351" actId="478"/>
          <ac:spMkLst>
            <pc:docMk/>
            <pc:sldMk cId="2468554165" sldId="320"/>
            <ac:spMk id="4" creationId="{83916942-4525-2C0B-FB94-4E43F2AEA0FB}"/>
          </ac:spMkLst>
        </pc:spChg>
        <pc:spChg chg="add mod">
          <ac:chgData name="inversiones juan daniel" userId="919721f64859baa7" providerId="LiveId" clId="{AB38B21A-9114-7C4A-91FC-F3CA8AC36C58}" dt="2022-06-12T22:32:49.577" v="7394" actId="2711"/>
          <ac:spMkLst>
            <pc:docMk/>
            <pc:sldMk cId="2468554165" sldId="320"/>
            <ac:spMk id="5" creationId="{033AF196-F8B1-2D51-7BC6-3E580B1D8EA3}"/>
          </ac:spMkLst>
        </pc:spChg>
        <pc:spChg chg="add mod">
          <ac:chgData name="inversiones juan daniel" userId="919721f64859baa7" providerId="LiveId" clId="{AB38B21A-9114-7C4A-91FC-F3CA8AC36C58}" dt="2022-06-17T16:31:20.338" v="15958"/>
          <ac:spMkLst>
            <pc:docMk/>
            <pc:sldMk cId="2468554165" sldId="320"/>
            <ac:spMk id="6" creationId="{12EA315B-EF4E-D2C2-741D-46AF80062F3B}"/>
          </ac:spMkLst>
        </pc:spChg>
        <pc:spChg chg="del">
          <ac:chgData name="inversiones juan daniel" userId="919721f64859baa7" providerId="LiveId" clId="{AB38B21A-9114-7C4A-91FC-F3CA8AC36C58}" dt="2022-06-12T22:31:46.142" v="7347" actId="478"/>
          <ac:spMkLst>
            <pc:docMk/>
            <pc:sldMk cId="2468554165" sldId="320"/>
            <ac:spMk id="9" creationId="{DA027DDC-3183-6F20-3B2B-47E2EA698FEE}"/>
          </ac:spMkLst>
        </pc:spChg>
        <pc:picChg chg="del">
          <ac:chgData name="inversiones juan daniel" userId="919721f64859baa7" providerId="LiveId" clId="{AB38B21A-9114-7C4A-91FC-F3CA8AC36C58}" dt="2022-06-12T22:31:39.480" v="7346" actId="478"/>
          <ac:picMkLst>
            <pc:docMk/>
            <pc:sldMk cId="2468554165" sldId="320"/>
            <ac:picMk id="12" creationId="{762D1110-8E22-3719-346A-7E83E5C0EC3C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113509922" sldId="321"/>
        </pc:sldMkLst>
        <pc:spChg chg="mod">
          <ac:chgData name="inversiones juan daniel" userId="919721f64859baa7" providerId="LiveId" clId="{AB38B21A-9114-7C4A-91FC-F3CA8AC36C58}" dt="2022-06-12T22:53:08.320" v="7712" actId="20577"/>
          <ac:spMkLst>
            <pc:docMk/>
            <pc:sldMk cId="4113509922" sldId="321"/>
            <ac:spMk id="2" creationId="{D37662C4-030C-85B5-38CA-D150B927FC77}"/>
          </ac:spMkLst>
        </pc:spChg>
        <pc:spChg chg="del">
          <ac:chgData name="inversiones juan daniel" userId="919721f64859baa7" providerId="LiveId" clId="{AB38B21A-9114-7C4A-91FC-F3CA8AC36C58}" dt="2022-06-12T22:52:52.182" v="7677" actId="478"/>
          <ac:spMkLst>
            <pc:docMk/>
            <pc:sldMk cId="4113509922" sldId="321"/>
            <ac:spMk id="3" creationId="{FFE65664-4400-A8D7-5B18-B9ED630E4763}"/>
          </ac:spMkLst>
        </pc:spChg>
        <pc:spChg chg="del">
          <ac:chgData name="inversiones juan daniel" userId="919721f64859baa7" providerId="LiveId" clId="{AB38B21A-9114-7C4A-91FC-F3CA8AC36C58}" dt="2022-06-12T22:52:50.575" v="7676" actId="478"/>
          <ac:spMkLst>
            <pc:docMk/>
            <pc:sldMk cId="4113509922" sldId="321"/>
            <ac:spMk id="5" creationId="{033AF196-F8B1-2D51-7BC6-3E580B1D8EA3}"/>
          </ac:spMkLst>
        </pc:spChg>
        <pc:spChg chg="add mod">
          <ac:chgData name="inversiones juan daniel" userId="919721f64859baa7" providerId="LiveId" clId="{AB38B21A-9114-7C4A-91FC-F3CA8AC36C58}" dt="2022-06-17T16:31:19.123" v="15957"/>
          <ac:spMkLst>
            <pc:docMk/>
            <pc:sldMk cId="4113509922" sldId="321"/>
            <ac:spMk id="6" creationId="{36A54C56-D469-8019-294E-61211FBBC56D}"/>
          </ac:spMkLst>
        </pc:spChg>
        <pc:spChg chg="add del mod">
          <ac:chgData name="inversiones juan daniel" userId="919721f64859baa7" providerId="LiveId" clId="{AB38B21A-9114-7C4A-91FC-F3CA8AC36C58}" dt="2022-06-12T22:52:54.330" v="7678" actId="478"/>
          <ac:spMkLst>
            <pc:docMk/>
            <pc:sldMk cId="4113509922" sldId="321"/>
            <ac:spMk id="6" creationId="{C3840997-1A4B-9144-0B97-2FD4C00CBA8C}"/>
          </ac:spMkLst>
        </pc:spChg>
        <pc:spChg chg="add mod">
          <ac:chgData name="inversiones juan daniel" userId="919721f64859baa7" providerId="LiveId" clId="{AB38B21A-9114-7C4A-91FC-F3CA8AC36C58}" dt="2022-06-12T22:56:11.920" v="8015" actId="1076"/>
          <ac:spMkLst>
            <pc:docMk/>
            <pc:sldMk cId="4113509922" sldId="321"/>
            <ac:spMk id="7" creationId="{6A604C4B-1316-475A-F098-7093C8DD3C88}"/>
          </ac:spMkLst>
        </pc:spChg>
        <pc:spChg chg="add mod">
          <ac:chgData name="inversiones juan daniel" userId="919721f64859baa7" providerId="LiveId" clId="{AB38B21A-9114-7C4A-91FC-F3CA8AC36C58}" dt="2022-06-12T22:56:40.870" v="8024" actId="1076"/>
          <ac:spMkLst>
            <pc:docMk/>
            <pc:sldMk cId="4113509922" sldId="321"/>
            <ac:spMk id="8" creationId="{010A4222-E235-2199-36B0-18A9FFDEC262}"/>
          </ac:spMkLst>
        </pc:spChg>
        <pc:spChg chg="add mod">
          <ac:chgData name="inversiones juan daniel" userId="919721f64859baa7" providerId="LiveId" clId="{AB38B21A-9114-7C4A-91FC-F3CA8AC36C58}" dt="2022-06-12T22:56:54.303" v="8028" actId="1076"/>
          <ac:spMkLst>
            <pc:docMk/>
            <pc:sldMk cId="4113509922" sldId="321"/>
            <ac:spMk id="9" creationId="{4B1DC94C-D60A-8C2A-26D3-9674DE051D6D}"/>
          </ac:spMkLst>
        </pc:sp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262009989" sldId="322"/>
        </pc:sldMkLst>
        <pc:spChg chg="mod">
          <ac:chgData name="inversiones juan daniel" userId="919721f64859baa7" providerId="LiveId" clId="{AB38B21A-9114-7C4A-91FC-F3CA8AC36C58}" dt="2022-06-16T17:23:48.855" v="12140" actId="20577"/>
          <ac:spMkLst>
            <pc:docMk/>
            <pc:sldMk cId="1262009989" sldId="322"/>
            <ac:spMk id="2" creationId="{D37662C4-030C-85B5-38CA-D150B927FC77}"/>
          </ac:spMkLst>
        </pc:spChg>
        <pc:spChg chg="add del mod">
          <ac:chgData name="inversiones juan daniel" userId="919721f64859baa7" providerId="LiveId" clId="{AB38B21A-9114-7C4A-91FC-F3CA8AC36C58}" dt="2022-06-16T17:23:47.229" v="12138" actId="478"/>
          <ac:spMkLst>
            <pc:docMk/>
            <pc:sldMk cId="1262009989" sldId="322"/>
            <ac:spMk id="3" creationId="{62BD6B65-4585-AED3-B9C0-B1366E71B555}"/>
          </ac:spMkLst>
        </pc:spChg>
        <pc:spChg chg="add mod">
          <ac:chgData name="inversiones juan daniel" userId="919721f64859baa7" providerId="LiveId" clId="{AB38B21A-9114-7C4A-91FC-F3CA8AC36C58}" dt="2022-06-16T17:32:47.689" v="12609" actId="1076"/>
          <ac:spMkLst>
            <pc:docMk/>
            <pc:sldMk cId="1262009989" sldId="322"/>
            <ac:spMk id="4" creationId="{F94AC4A9-AA23-3B49-090D-8B268A4E5556}"/>
          </ac:spMkLst>
        </pc:spChg>
        <pc:spChg chg="add mod">
          <ac:chgData name="inversiones juan daniel" userId="919721f64859baa7" providerId="LiveId" clId="{AB38B21A-9114-7C4A-91FC-F3CA8AC36C58}" dt="2022-06-17T16:31:16.831" v="15956" actId="1036"/>
          <ac:spMkLst>
            <pc:docMk/>
            <pc:sldMk cId="1262009989" sldId="322"/>
            <ac:spMk id="5" creationId="{04801222-BA4C-3A00-7063-28E63ACC41AC}"/>
          </ac:spMkLst>
        </pc:spChg>
        <pc:spChg chg="del">
          <ac:chgData name="inversiones juan daniel" userId="919721f64859baa7" providerId="LiveId" clId="{AB38B21A-9114-7C4A-91FC-F3CA8AC36C58}" dt="2022-06-12T22:57:50.282" v="8127" actId="478"/>
          <ac:spMkLst>
            <pc:docMk/>
            <pc:sldMk cId="1262009989" sldId="322"/>
            <ac:spMk id="7" creationId="{6A604C4B-1316-475A-F098-7093C8DD3C88}"/>
          </ac:spMkLst>
        </pc:spChg>
        <pc:spChg chg="del">
          <ac:chgData name="inversiones juan daniel" userId="919721f64859baa7" providerId="LiveId" clId="{AB38B21A-9114-7C4A-91FC-F3CA8AC36C58}" dt="2022-06-12T22:57:50.282" v="8127" actId="478"/>
          <ac:spMkLst>
            <pc:docMk/>
            <pc:sldMk cId="1262009989" sldId="322"/>
            <ac:spMk id="8" creationId="{010A4222-E235-2199-36B0-18A9FFDEC262}"/>
          </ac:spMkLst>
        </pc:spChg>
        <pc:spChg chg="del">
          <ac:chgData name="inversiones juan daniel" userId="919721f64859baa7" providerId="LiveId" clId="{AB38B21A-9114-7C4A-91FC-F3CA8AC36C58}" dt="2022-06-12T22:57:50.282" v="8127" actId="478"/>
          <ac:spMkLst>
            <pc:docMk/>
            <pc:sldMk cId="1262009989" sldId="322"/>
            <ac:spMk id="9" creationId="{4B1DC94C-D60A-8C2A-26D3-9674DE051D6D}"/>
          </ac:spMkLst>
        </pc:spChg>
      </pc:sldChg>
      <pc:sldChg chg="addSp delSp modSp new mod modTransition modClrScheme chgLayout">
        <pc:chgData name="inversiones juan daniel" userId="919721f64859baa7" providerId="LiveId" clId="{AB38B21A-9114-7C4A-91FC-F3CA8AC36C58}" dt="2022-06-20T01:20:25.149" v="30031"/>
        <pc:sldMkLst>
          <pc:docMk/>
          <pc:sldMk cId="2041594021" sldId="323"/>
        </pc:sldMkLst>
        <pc:spChg chg="add mod ord">
          <ac:chgData name="inversiones juan daniel" userId="919721f64859baa7" providerId="LiveId" clId="{AB38B21A-9114-7C4A-91FC-F3CA8AC36C58}" dt="2022-06-14T17:19:37.073" v="8674" actId="700"/>
          <ac:spMkLst>
            <pc:docMk/>
            <pc:sldMk cId="2041594021" sldId="323"/>
            <ac:spMk id="2" creationId="{9A3895A9-3BC2-DE7F-2654-AD25CA1D868C}"/>
          </ac:spMkLst>
        </pc:spChg>
        <pc:spChg chg="add mod ord">
          <ac:chgData name="inversiones juan daniel" userId="919721f64859baa7" providerId="LiveId" clId="{AB38B21A-9114-7C4A-91FC-F3CA8AC36C58}" dt="2022-06-14T17:19:43.702" v="8675" actId="2710"/>
          <ac:spMkLst>
            <pc:docMk/>
            <pc:sldMk cId="2041594021" sldId="323"/>
            <ac:spMk id="3" creationId="{80D754DC-A5E8-BFE7-5857-24F59A534C6E}"/>
          </ac:spMkLst>
        </pc:spChg>
        <pc:spChg chg="add del mod">
          <ac:chgData name="inversiones juan daniel" userId="919721f64859baa7" providerId="LiveId" clId="{AB38B21A-9114-7C4A-91FC-F3CA8AC36C58}" dt="2022-06-14T17:19:27.641" v="8670" actId="478"/>
          <ac:spMkLst>
            <pc:docMk/>
            <pc:sldMk cId="2041594021" sldId="323"/>
            <ac:spMk id="4" creationId="{73083E57-7261-9BE9-515E-49AA8B22D030}"/>
          </ac:spMkLst>
        </pc:spChg>
        <pc:spChg chg="add del mod">
          <ac:chgData name="inversiones juan daniel" userId="919721f64859baa7" providerId="LiveId" clId="{AB38B21A-9114-7C4A-91FC-F3CA8AC36C58}" dt="2022-06-14T17:19:30.453" v="8671" actId="478"/>
          <ac:spMkLst>
            <pc:docMk/>
            <pc:sldMk cId="2041594021" sldId="323"/>
            <ac:spMk id="5" creationId="{E2AC0CEE-E4C5-4F03-B039-875219A29A89}"/>
          </ac:spMkLst>
        </pc:spChg>
        <pc:spChg chg="add del mod">
          <ac:chgData name="inversiones juan daniel" userId="919721f64859baa7" providerId="LiveId" clId="{AB38B21A-9114-7C4A-91FC-F3CA8AC36C58}" dt="2022-06-14T17:19:31.059" v="8672" actId="478"/>
          <ac:spMkLst>
            <pc:docMk/>
            <pc:sldMk cId="2041594021" sldId="323"/>
            <ac:spMk id="7" creationId="{53863E16-DDCE-97BC-1DA4-B951A0EBCD9C}"/>
          </ac:spMkLst>
        </pc:spChg>
      </pc:sldChg>
      <pc:sldChg chg="add modTransition">
        <pc:chgData name="inversiones juan daniel" userId="919721f64859baa7" providerId="LiveId" clId="{AB38B21A-9114-7C4A-91FC-F3CA8AC36C58}" dt="2022-06-20T01:20:25.149" v="30031"/>
        <pc:sldMkLst>
          <pc:docMk/>
          <pc:sldMk cId="3568631146" sldId="324"/>
        </pc:sldMkLst>
      </pc:sldChg>
      <pc:sldChg chg="addSp delSp modSp new mod modTransition modClrScheme chgLayout modNotesTx">
        <pc:chgData name="inversiones juan daniel" userId="919721f64859baa7" providerId="LiveId" clId="{AB38B21A-9114-7C4A-91FC-F3CA8AC36C58}" dt="2022-06-20T01:20:25.149" v="30031"/>
        <pc:sldMkLst>
          <pc:docMk/>
          <pc:sldMk cId="2355840895" sldId="325"/>
        </pc:sldMkLst>
        <pc:spChg chg="add del mod ord">
          <ac:chgData name="inversiones juan daniel" userId="919721f64859baa7" providerId="LiveId" clId="{AB38B21A-9114-7C4A-91FC-F3CA8AC36C58}" dt="2022-06-14T17:23:24.625" v="8680" actId="700"/>
          <ac:spMkLst>
            <pc:docMk/>
            <pc:sldMk cId="2355840895" sldId="325"/>
            <ac:spMk id="2" creationId="{77AFB83C-20BE-48FF-B418-CC99B53F7A28}"/>
          </ac:spMkLst>
        </pc:spChg>
        <pc:spChg chg="add del mod">
          <ac:chgData name="inversiones juan daniel" userId="919721f64859baa7" providerId="LiveId" clId="{AB38B21A-9114-7C4A-91FC-F3CA8AC36C58}" dt="2022-06-14T17:23:10.515" v="8679"/>
          <ac:spMkLst>
            <pc:docMk/>
            <pc:sldMk cId="2355840895" sldId="325"/>
            <ac:spMk id="3" creationId="{92219D87-A690-4E7E-E50A-DBB5E88F2E76}"/>
          </ac:spMkLst>
        </pc:spChg>
        <pc:spChg chg="add mod ord">
          <ac:chgData name="inversiones juan daniel" userId="919721f64859baa7" providerId="LiveId" clId="{AB38B21A-9114-7C4A-91FC-F3CA8AC36C58}" dt="2022-06-14T17:24:41.948" v="8700" actId="26606"/>
          <ac:spMkLst>
            <pc:docMk/>
            <pc:sldMk cId="2355840895" sldId="325"/>
            <ac:spMk id="4" creationId="{DD2335AE-E49F-62F1-4115-352F8BCAD4A7}"/>
          </ac:spMkLst>
        </pc:spChg>
        <pc:spChg chg="add mod">
          <ac:chgData name="inversiones juan daniel" userId="919721f64859baa7" providerId="LiveId" clId="{AB38B21A-9114-7C4A-91FC-F3CA8AC36C58}" dt="2022-06-15T11:34:38.938" v="11665" actId="20577"/>
          <ac:spMkLst>
            <pc:docMk/>
            <pc:sldMk cId="2355840895" sldId="325"/>
            <ac:spMk id="9" creationId="{01B018C1-7FCB-1CBB-4C08-01ECF8FA0081}"/>
          </ac:spMkLst>
        </pc:sp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478689837" sldId="326"/>
        </pc:sldMkLst>
        <pc:spChg chg="del">
          <ac:chgData name="inversiones juan daniel" userId="919721f64859baa7" providerId="LiveId" clId="{AB38B21A-9114-7C4A-91FC-F3CA8AC36C58}" dt="2022-06-16T17:32:51.508" v="12611" actId="478"/>
          <ac:spMkLst>
            <pc:docMk/>
            <pc:sldMk cId="3478689837" sldId="326"/>
            <ac:spMk id="4" creationId="{F94AC4A9-AA23-3B49-090D-8B268A4E5556}"/>
          </ac:spMkLst>
        </pc:spChg>
        <pc:spChg chg="add mod">
          <ac:chgData name="inversiones juan daniel" userId="919721f64859baa7" providerId="LiveId" clId="{AB38B21A-9114-7C4A-91FC-F3CA8AC36C58}" dt="2022-06-16T17:34:07.271" v="12731" actId="1076"/>
          <ac:spMkLst>
            <pc:docMk/>
            <pc:sldMk cId="3478689837" sldId="326"/>
            <ac:spMk id="5" creationId="{DCAA5C93-2264-67A0-D38E-EA8737E904EC}"/>
          </ac:spMkLst>
        </pc:spChg>
        <pc:spChg chg="add mod">
          <ac:chgData name="inversiones juan daniel" userId="919721f64859baa7" providerId="LiveId" clId="{AB38B21A-9114-7C4A-91FC-F3CA8AC36C58}" dt="2022-06-16T17:34:59.158" v="12805" actId="1076"/>
          <ac:spMkLst>
            <pc:docMk/>
            <pc:sldMk cId="3478689837" sldId="326"/>
            <ac:spMk id="6" creationId="{C2E45769-CD4F-7D27-C9FE-C5D2028FA492}"/>
          </ac:spMkLst>
        </pc:spChg>
        <pc:spChg chg="add mod">
          <ac:chgData name="inversiones juan daniel" userId="919721f64859baa7" providerId="LiveId" clId="{AB38B21A-9114-7C4A-91FC-F3CA8AC36C58}" dt="2022-06-17T16:31:13.845" v="15953"/>
          <ac:spMkLst>
            <pc:docMk/>
            <pc:sldMk cId="3478689837" sldId="326"/>
            <ac:spMk id="7" creationId="{E0C6F57E-7B14-7AF0-4D8D-91DC0BFF7F94}"/>
          </ac:spMkLst>
        </pc:spChg>
        <pc:picChg chg="add mod">
          <ac:chgData name="inversiones juan daniel" userId="919721f64859baa7" providerId="LiveId" clId="{AB38B21A-9114-7C4A-91FC-F3CA8AC36C58}" dt="2022-06-16T17:33:28.289" v="12682" actId="1076"/>
          <ac:picMkLst>
            <pc:docMk/>
            <pc:sldMk cId="3478689837" sldId="326"/>
            <ac:picMk id="3" creationId="{915251BC-2111-93A7-D3D2-34F21B9396E6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485190220" sldId="327"/>
        </pc:sldMkLst>
        <pc:spChg chg="add del mod">
          <ac:chgData name="inversiones juan daniel" userId="919721f64859baa7" providerId="LiveId" clId="{AB38B21A-9114-7C4A-91FC-F3CA8AC36C58}" dt="2022-06-16T22:12:45.248" v="12822"/>
          <ac:spMkLst>
            <pc:docMk/>
            <pc:sldMk cId="2485190220" sldId="327"/>
            <ac:spMk id="4" creationId="{C30304CF-019A-29D8-1BB6-B85C154AD227}"/>
          </ac:spMkLst>
        </pc:spChg>
        <pc:spChg chg="del">
          <ac:chgData name="inversiones juan daniel" userId="919721f64859baa7" providerId="LiveId" clId="{AB38B21A-9114-7C4A-91FC-F3CA8AC36C58}" dt="2022-06-16T21:37:20.339" v="12812" actId="478"/>
          <ac:spMkLst>
            <pc:docMk/>
            <pc:sldMk cId="2485190220" sldId="327"/>
            <ac:spMk id="5" creationId="{DCAA5C93-2264-67A0-D38E-EA8737E904EC}"/>
          </ac:spMkLst>
        </pc:spChg>
        <pc:spChg chg="del mod">
          <ac:chgData name="inversiones juan daniel" userId="919721f64859baa7" providerId="LiveId" clId="{AB38B21A-9114-7C4A-91FC-F3CA8AC36C58}" dt="2022-06-16T21:37:17.472" v="12811" actId="478"/>
          <ac:spMkLst>
            <pc:docMk/>
            <pc:sldMk cId="2485190220" sldId="327"/>
            <ac:spMk id="6" creationId="{C2E45769-CD4F-7D27-C9FE-C5D2028FA492}"/>
          </ac:spMkLst>
        </pc:spChg>
        <pc:spChg chg="add del mod">
          <ac:chgData name="inversiones juan daniel" userId="919721f64859baa7" providerId="LiveId" clId="{AB38B21A-9114-7C4A-91FC-F3CA8AC36C58}" dt="2022-06-16T22:12:55.706" v="12824"/>
          <ac:spMkLst>
            <pc:docMk/>
            <pc:sldMk cId="2485190220" sldId="327"/>
            <ac:spMk id="7" creationId="{0CB5ED38-AA34-E1A9-E27A-9FA48B4BF77D}"/>
          </ac:spMkLst>
        </pc:spChg>
        <pc:spChg chg="add mod">
          <ac:chgData name="inversiones juan daniel" userId="919721f64859baa7" providerId="LiveId" clId="{AB38B21A-9114-7C4A-91FC-F3CA8AC36C58}" dt="2022-06-16T22:14:26.234" v="12864" actId="1076"/>
          <ac:spMkLst>
            <pc:docMk/>
            <pc:sldMk cId="2485190220" sldId="327"/>
            <ac:spMk id="9" creationId="{31A8CC44-50C6-46BF-D29D-D04CEC1268A5}"/>
          </ac:spMkLst>
        </pc:spChg>
        <pc:picChg chg="del">
          <ac:chgData name="inversiones juan daniel" userId="919721f64859baa7" providerId="LiveId" clId="{AB38B21A-9114-7C4A-91FC-F3CA8AC36C58}" dt="2022-06-16T21:37:11.412" v="12809" actId="478"/>
          <ac:picMkLst>
            <pc:docMk/>
            <pc:sldMk cId="2485190220" sldId="327"/>
            <ac:picMk id="3" creationId="{915251BC-2111-93A7-D3D2-34F21B9396E6}"/>
          </ac:picMkLst>
        </pc:picChg>
        <pc:picChg chg="add mod">
          <ac:chgData name="inversiones juan daniel" userId="919721f64859baa7" providerId="LiveId" clId="{AB38B21A-9114-7C4A-91FC-F3CA8AC36C58}" dt="2022-06-16T22:13:39.750" v="12834" actId="1076"/>
          <ac:picMkLst>
            <pc:docMk/>
            <pc:sldMk cId="2485190220" sldId="327"/>
            <ac:picMk id="8" creationId="{E61AF2F6-CB1F-CF9D-40B6-4C4CC240532B}"/>
          </ac:picMkLst>
        </pc:picChg>
        <pc:picChg chg="add mod">
          <ac:chgData name="inversiones juan daniel" userId="919721f64859baa7" providerId="LiveId" clId="{AB38B21A-9114-7C4A-91FC-F3CA8AC36C58}" dt="2022-06-16T22:13:53.017" v="12841" actId="1076"/>
          <ac:picMkLst>
            <pc:docMk/>
            <pc:sldMk cId="2485190220" sldId="327"/>
            <ac:picMk id="1026" creationId="{80C98C1B-1C0E-7A2F-C085-4231B388233D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239643881" sldId="328"/>
        </pc:sldMkLst>
        <pc:spChg chg="add mod">
          <ac:chgData name="inversiones juan daniel" userId="919721f64859baa7" providerId="LiveId" clId="{AB38B21A-9114-7C4A-91FC-F3CA8AC36C58}" dt="2022-06-16T22:22:09.459" v="13654" actId="1076"/>
          <ac:spMkLst>
            <pc:docMk/>
            <pc:sldMk cId="1239643881" sldId="328"/>
            <ac:spMk id="3" creationId="{887970F4-5B6E-BFDC-2418-F78AF888BD0F}"/>
          </ac:spMkLst>
        </pc:spChg>
        <pc:spChg chg="add mod">
          <ac:chgData name="inversiones juan daniel" userId="919721f64859baa7" providerId="LiveId" clId="{AB38B21A-9114-7C4A-91FC-F3CA8AC36C58}" dt="2022-06-16T22:23:16.353" v="13684" actId="1076"/>
          <ac:spMkLst>
            <pc:docMk/>
            <pc:sldMk cId="1239643881" sldId="328"/>
            <ac:spMk id="4" creationId="{7DAD2B2B-5AA9-92FC-885B-430BBC016BC3}"/>
          </ac:spMkLst>
        </pc:spChg>
        <pc:spChg chg="add mod">
          <ac:chgData name="inversiones juan daniel" userId="919721f64859baa7" providerId="LiveId" clId="{AB38B21A-9114-7C4A-91FC-F3CA8AC36C58}" dt="2022-06-16T22:23:14.057" v="13683" actId="1076"/>
          <ac:spMkLst>
            <pc:docMk/>
            <pc:sldMk cId="1239643881" sldId="328"/>
            <ac:spMk id="10" creationId="{8109B686-7748-CC04-9200-9CC7E2F07CD8}"/>
          </ac:spMkLst>
        </pc:spChg>
        <pc:picChg chg="del">
          <ac:chgData name="inversiones juan daniel" userId="919721f64859baa7" providerId="LiveId" clId="{AB38B21A-9114-7C4A-91FC-F3CA8AC36C58}" dt="2022-06-16T22:19:53.596" v="13626" actId="478"/>
          <ac:picMkLst>
            <pc:docMk/>
            <pc:sldMk cId="1239643881" sldId="328"/>
            <ac:picMk id="8" creationId="{E61AF2F6-CB1F-CF9D-40B6-4C4CC240532B}"/>
          </ac:picMkLst>
        </pc:picChg>
        <pc:picChg chg="add mod">
          <ac:chgData name="inversiones juan daniel" userId="919721f64859baa7" providerId="LiveId" clId="{AB38B21A-9114-7C4A-91FC-F3CA8AC36C58}" dt="2022-06-17T00:27:01.280" v="14033" actId="1076"/>
          <ac:picMkLst>
            <pc:docMk/>
            <pc:sldMk cId="1239643881" sldId="328"/>
            <ac:picMk id="11" creationId="{0E15A5FA-53A3-17A8-CC97-6A6301F35097}"/>
          </ac:picMkLst>
        </pc:picChg>
        <pc:picChg chg="add del mod">
          <ac:chgData name="inversiones juan daniel" userId="919721f64859baa7" providerId="LiveId" clId="{AB38B21A-9114-7C4A-91FC-F3CA8AC36C58}" dt="2022-06-17T00:27:05.156" v="14035"/>
          <ac:picMkLst>
            <pc:docMk/>
            <pc:sldMk cId="1239643881" sldId="328"/>
            <ac:picMk id="12" creationId="{198F75BE-ACDB-7CED-3935-4D6C20A66C27}"/>
          </ac:picMkLst>
        </pc:picChg>
        <pc:picChg chg="add mod">
          <ac:chgData name="inversiones juan daniel" userId="919721f64859baa7" providerId="LiveId" clId="{AB38B21A-9114-7C4A-91FC-F3CA8AC36C58}" dt="2022-06-17T00:31:09.188" v="14199" actId="1035"/>
          <ac:picMkLst>
            <pc:docMk/>
            <pc:sldMk cId="1239643881" sldId="328"/>
            <ac:picMk id="13" creationId="{DF63E228-F4E0-A6BC-A6F7-0DD8DAD3F3E4}"/>
          </ac:picMkLst>
        </pc:picChg>
        <pc:picChg chg="add mod">
          <ac:chgData name="inversiones juan daniel" userId="919721f64859baa7" providerId="LiveId" clId="{AB38B21A-9114-7C4A-91FC-F3CA8AC36C58}" dt="2022-06-17T00:31:26.931" v="14214" actId="1038"/>
          <ac:picMkLst>
            <pc:docMk/>
            <pc:sldMk cId="1239643881" sldId="328"/>
            <ac:picMk id="14" creationId="{289F2325-A83F-1E43-CDD0-9E6106422C71}"/>
          </ac:picMkLst>
        </pc:picChg>
        <pc:picChg chg="mod">
          <ac:chgData name="inversiones juan daniel" userId="919721f64859baa7" providerId="LiveId" clId="{AB38B21A-9114-7C4A-91FC-F3CA8AC36C58}" dt="2022-06-16T22:22:22.638" v="13655" actId="1076"/>
          <ac:picMkLst>
            <pc:docMk/>
            <pc:sldMk cId="1239643881" sldId="328"/>
            <ac:picMk id="1026" creationId="{80C98C1B-1C0E-7A2F-C085-4231B388233D}"/>
          </ac:picMkLst>
        </pc:picChg>
        <pc:picChg chg="add mod">
          <ac:chgData name="inversiones juan daniel" userId="919721f64859baa7" providerId="LiveId" clId="{AB38B21A-9114-7C4A-91FC-F3CA8AC36C58}" dt="2022-06-16T22:22:29.003" v="13656" actId="1076"/>
          <ac:picMkLst>
            <pc:docMk/>
            <pc:sldMk cId="1239643881" sldId="328"/>
            <ac:picMk id="3074" creationId="{841DE548-9830-4335-4A30-38E7B4B678CA}"/>
          </ac:picMkLst>
        </pc:picChg>
      </pc:sldChg>
      <pc:sldChg chg="addSp delSp modSp add del mod modNotesTx">
        <pc:chgData name="inversiones juan daniel" userId="919721f64859baa7" providerId="LiveId" clId="{AB38B21A-9114-7C4A-91FC-F3CA8AC36C58}" dt="2022-06-17T00:26:48.725" v="14031" actId="2696"/>
        <pc:sldMkLst>
          <pc:docMk/>
          <pc:sldMk cId="1019498702" sldId="329"/>
        </pc:sldMkLst>
        <pc:spChg chg="del">
          <ac:chgData name="inversiones juan daniel" userId="919721f64859baa7" providerId="LiveId" clId="{AB38B21A-9114-7C4A-91FC-F3CA8AC36C58}" dt="2022-06-17T00:26:36.845" v="14025" actId="478"/>
          <ac:spMkLst>
            <pc:docMk/>
            <pc:sldMk cId="1019498702" sldId="329"/>
            <ac:spMk id="3" creationId="{887970F4-5B6E-BFDC-2418-F78AF888BD0F}"/>
          </ac:spMkLst>
        </pc:spChg>
        <pc:spChg chg="del">
          <ac:chgData name="inversiones juan daniel" userId="919721f64859baa7" providerId="LiveId" clId="{AB38B21A-9114-7C4A-91FC-F3CA8AC36C58}" dt="2022-06-17T00:26:33.993" v="14023" actId="478"/>
          <ac:spMkLst>
            <pc:docMk/>
            <pc:sldMk cId="1019498702" sldId="329"/>
            <ac:spMk id="4" creationId="{7DAD2B2B-5AA9-92FC-885B-430BBC016BC3}"/>
          </ac:spMkLst>
        </pc:spChg>
        <pc:spChg chg="del">
          <ac:chgData name="inversiones juan daniel" userId="919721f64859baa7" providerId="LiveId" clId="{AB38B21A-9114-7C4A-91FC-F3CA8AC36C58}" dt="2022-06-17T00:26:38.628" v="14026" actId="478"/>
          <ac:spMkLst>
            <pc:docMk/>
            <pc:sldMk cId="1019498702" sldId="329"/>
            <ac:spMk id="10" creationId="{8109B686-7748-CC04-9200-9CC7E2F07CD8}"/>
          </ac:spMkLst>
        </pc:spChg>
        <pc:picChg chg="add del mod">
          <ac:chgData name="inversiones juan daniel" userId="919721f64859baa7" providerId="LiveId" clId="{AB38B21A-9114-7C4A-91FC-F3CA8AC36C58}" dt="2022-06-17T00:26:45.115" v="14030"/>
          <ac:picMkLst>
            <pc:docMk/>
            <pc:sldMk cId="1019498702" sldId="329"/>
            <ac:picMk id="11" creationId="{8C19F943-19F4-7A9B-F254-30413E3C5F43}"/>
          </ac:picMkLst>
        </pc:picChg>
        <pc:picChg chg="del">
          <ac:chgData name="inversiones juan daniel" userId="919721f64859baa7" providerId="LiveId" clId="{AB38B21A-9114-7C4A-91FC-F3CA8AC36C58}" dt="2022-06-17T00:26:35.175" v="14024" actId="478"/>
          <ac:picMkLst>
            <pc:docMk/>
            <pc:sldMk cId="1019498702" sldId="329"/>
            <ac:picMk id="1026" creationId="{80C98C1B-1C0E-7A2F-C085-4231B388233D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498623070" sldId="329"/>
        </pc:sldMkLst>
        <pc:spChg chg="del">
          <ac:chgData name="inversiones juan daniel" userId="919721f64859baa7" providerId="LiveId" clId="{AB38B21A-9114-7C4A-91FC-F3CA8AC36C58}" dt="2022-06-17T00:27:38.839" v="14043" actId="478"/>
          <ac:spMkLst>
            <pc:docMk/>
            <pc:sldMk cId="1498623070" sldId="329"/>
            <ac:spMk id="3" creationId="{887970F4-5B6E-BFDC-2418-F78AF888BD0F}"/>
          </ac:spMkLst>
        </pc:spChg>
        <pc:spChg chg="del mod">
          <ac:chgData name="inversiones juan daniel" userId="919721f64859baa7" providerId="LiveId" clId="{AB38B21A-9114-7C4A-91FC-F3CA8AC36C58}" dt="2022-06-17T00:27:35.465" v="14040" actId="478"/>
          <ac:spMkLst>
            <pc:docMk/>
            <pc:sldMk cId="1498623070" sldId="329"/>
            <ac:spMk id="4" creationId="{7DAD2B2B-5AA9-92FC-885B-430BBC016BC3}"/>
          </ac:spMkLst>
        </pc:spChg>
        <pc:spChg chg="add mod">
          <ac:chgData name="inversiones juan daniel" userId="919721f64859baa7" providerId="LiveId" clId="{AB38B21A-9114-7C4A-91FC-F3CA8AC36C58}" dt="2022-06-17T00:29:33.937" v="14101" actId="1076"/>
          <ac:spMkLst>
            <pc:docMk/>
            <pc:sldMk cId="1498623070" sldId="329"/>
            <ac:spMk id="5" creationId="{DFD724F9-9E7A-15BE-4DE8-3B2A92959301}"/>
          </ac:spMkLst>
        </pc:spChg>
        <pc:spChg chg="del">
          <ac:chgData name="inversiones juan daniel" userId="919721f64859baa7" providerId="LiveId" clId="{AB38B21A-9114-7C4A-91FC-F3CA8AC36C58}" dt="2022-06-17T00:27:40.798" v="14044" actId="478"/>
          <ac:spMkLst>
            <pc:docMk/>
            <pc:sldMk cId="1498623070" sldId="329"/>
            <ac:spMk id="10" creationId="{8109B686-7748-CC04-9200-9CC7E2F07CD8}"/>
          </ac:spMkLst>
        </pc:spChg>
        <pc:spChg chg="add mod">
          <ac:chgData name="inversiones juan daniel" userId="919721f64859baa7" providerId="LiveId" clId="{AB38B21A-9114-7C4A-91FC-F3CA8AC36C58}" dt="2022-06-17T00:30:15.712" v="14190" actId="20577"/>
          <ac:spMkLst>
            <pc:docMk/>
            <pc:sldMk cId="1498623070" sldId="329"/>
            <ac:spMk id="12" creationId="{C472F8E2-D8DC-8251-D615-9A95E3CD4C57}"/>
          </ac:spMkLst>
        </pc:spChg>
        <pc:picChg chg="add del mod">
          <ac:chgData name="inversiones juan daniel" userId="919721f64859baa7" providerId="LiveId" clId="{AB38B21A-9114-7C4A-91FC-F3CA8AC36C58}" dt="2022-06-17T00:28:16.159" v="14052" actId="1076"/>
          <ac:picMkLst>
            <pc:docMk/>
            <pc:sldMk cId="1498623070" sldId="329"/>
            <ac:picMk id="11" creationId="{0E15A5FA-53A3-17A8-CC97-6A6301F35097}"/>
          </ac:picMkLst>
        </pc:picChg>
        <pc:picChg chg="del">
          <ac:chgData name="inversiones juan daniel" userId="919721f64859baa7" providerId="LiveId" clId="{AB38B21A-9114-7C4A-91FC-F3CA8AC36C58}" dt="2022-06-17T00:27:32.975" v="14038" actId="478"/>
          <ac:picMkLst>
            <pc:docMk/>
            <pc:sldMk cId="1498623070" sldId="329"/>
            <ac:picMk id="1026" creationId="{80C98C1B-1C0E-7A2F-C085-4231B388233D}"/>
          </ac:picMkLst>
        </pc:picChg>
        <pc:picChg chg="mod">
          <ac:chgData name="inversiones juan daniel" userId="919721f64859baa7" providerId="LiveId" clId="{AB38B21A-9114-7C4A-91FC-F3CA8AC36C58}" dt="2022-06-17T00:28:38.731" v="14057" actId="1076"/>
          <ac:picMkLst>
            <pc:docMk/>
            <pc:sldMk cId="1498623070" sldId="329"/>
            <ac:picMk id="3074" creationId="{841DE548-9830-4335-4A30-38E7B4B678CA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3992133542" sldId="330"/>
        </pc:sldMkLst>
        <pc:spChg chg="add mod">
          <ac:chgData name="inversiones juan daniel" userId="919721f64859baa7" providerId="LiveId" clId="{AB38B21A-9114-7C4A-91FC-F3CA8AC36C58}" dt="2022-06-17T00:39:35.437" v="14350" actId="1076"/>
          <ac:spMkLst>
            <pc:docMk/>
            <pc:sldMk cId="3992133542" sldId="330"/>
            <ac:spMk id="3" creationId="{6203D7B7-EFA1-4763-DF3C-126C70503BB7}"/>
          </ac:spMkLst>
        </pc:spChg>
        <pc:spChg chg="del">
          <ac:chgData name="inversiones juan daniel" userId="919721f64859baa7" providerId="LiveId" clId="{AB38B21A-9114-7C4A-91FC-F3CA8AC36C58}" dt="2022-06-17T00:33:05.484" v="14216" actId="478"/>
          <ac:spMkLst>
            <pc:docMk/>
            <pc:sldMk cId="3992133542" sldId="330"/>
            <ac:spMk id="5" creationId="{DFD724F9-9E7A-15BE-4DE8-3B2A92959301}"/>
          </ac:spMkLst>
        </pc:spChg>
        <pc:spChg chg="add del mod">
          <ac:chgData name="inversiones juan daniel" userId="919721f64859baa7" providerId="LiveId" clId="{AB38B21A-9114-7C4A-91FC-F3CA8AC36C58}" dt="2022-06-17T00:39:39.955" v="14352" actId="478"/>
          <ac:spMkLst>
            <pc:docMk/>
            <pc:sldMk cId="3992133542" sldId="330"/>
            <ac:spMk id="10" creationId="{A2CC3FA6-28BF-5AEC-3E30-039133EB8FEF}"/>
          </ac:spMkLst>
        </pc:spChg>
        <pc:spChg chg="del">
          <ac:chgData name="inversiones juan daniel" userId="919721f64859baa7" providerId="LiveId" clId="{AB38B21A-9114-7C4A-91FC-F3CA8AC36C58}" dt="2022-06-17T00:33:07.341" v="14218" actId="478"/>
          <ac:spMkLst>
            <pc:docMk/>
            <pc:sldMk cId="3992133542" sldId="330"/>
            <ac:spMk id="12" creationId="{C472F8E2-D8DC-8251-D615-9A95E3CD4C57}"/>
          </ac:spMkLst>
        </pc:spChg>
        <pc:spChg chg="add del mod">
          <ac:chgData name="inversiones juan daniel" userId="919721f64859baa7" providerId="LiveId" clId="{AB38B21A-9114-7C4A-91FC-F3CA8AC36C58}" dt="2022-06-17T00:44:14.933" v="14682" actId="478"/>
          <ac:spMkLst>
            <pc:docMk/>
            <pc:sldMk cId="3992133542" sldId="330"/>
            <ac:spMk id="13" creationId="{B1506DA0-BCA0-14B0-EF73-5F9D047F5E28}"/>
          </ac:spMkLst>
        </pc:spChg>
        <pc:picChg chg="del">
          <ac:chgData name="inversiones juan daniel" userId="919721f64859baa7" providerId="LiveId" clId="{AB38B21A-9114-7C4A-91FC-F3CA8AC36C58}" dt="2022-06-17T00:33:06.103" v="14217" actId="478"/>
          <ac:picMkLst>
            <pc:docMk/>
            <pc:sldMk cId="3992133542" sldId="330"/>
            <ac:picMk id="11" creationId="{0E15A5FA-53A3-17A8-CC97-6A6301F35097}"/>
          </ac:picMkLst>
        </pc:picChg>
        <pc:picChg chg="mod">
          <ac:chgData name="inversiones juan daniel" userId="919721f64859baa7" providerId="LiveId" clId="{AB38B21A-9114-7C4A-91FC-F3CA8AC36C58}" dt="2022-06-17T00:33:52.022" v="14226" actId="1076"/>
          <ac:picMkLst>
            <pc:docMk/>
            <pc:sldMk cId="3992133542" sldId="330"/>
            <ac:picMk id="3074" creationId="{841DE548-9830-4335-4A30-38E7B4B678CA}"/>
          </ac:picMkLst>
        </pc:picChg>
      </pc:sldChg>
      <pc:sldChg chg="addSp delSp modSp add mod modTransition modAnim chgLayout modNotesTx">
        <pc:chgData name="inversiones juan daniel" userId="919721f64859baa7" providerId="LiveId" clId="{AB38B21A-9114-7C4A-91FC-F3CA8AC36C58}" dt="2022-06-20T01:20:25.149" v="30031"/>
        <pc:sldMkLst>
          <pc:docMk/>
          <pc:sldMk cId="2645539200" sldId="331"/>
        </pc:sldMkLst>
        <pc:spChg chg="mod ord">
          <ac:chgData name="inversiones juan daniel" userId="919721f64859baa7" providerId="LiveId" clId="{AB38B21A-9114-7C4A-91FC-F3CA8AC36C58}" dt="2022-06-17T00:52:53.349" v="14933" actId="700"/>
          <ac:spMkLst>
            <pc:docMk/>
            <pc:sldMk cId="2645539200" sldId="331"/>
            <ac:spMk id="2" creationId="{D37662C4-030C-85B5-38CA-D150B927FC77}"/>
          </ac:spMkLst>
        </pc:spChg>
        <pc:spChg chg="del">
          <ac:chgData name="inversiones juan daniel" userId="919721f64859baa7" providerId="LiveId" clId="{AB38B21A-9114-7C4A-91FC-F3CA8AC36C58}" dt="2022-06-17T00:39:50.460" v="14355" actId="478"/>
          <ac:spMkLst>
            <pc:docMk/>
            <pc:sldMk cId="2645539200" sldId="331"/>
            <ac:spMk id="3" creationId="{6203D7B7-EFA1-4763-DF3C-126C70503BB7}"/>
          </ac:spMkLst>
        </pc:spChg>
        <pc:spChg chg="add del mod">
          <ac:chgData name="inversiones juan daniel" userId="919721f64859baa7" providerId="LiveId" clId="{AB38B21A-9114-7C4A-91FC-F3CA8AC36C58}" dt="2022-06-17T00:52:51.090" v="14932" actId="478"/>
          <ac:spMkLst>
            <pc:docMk/>
            <pc:sldMk cId="2645539200" sldId="331"/>
            <ac:spMk id="4" creationId="{F8A69E31-3BFD-3208-F18B-3F93636FA7DB}"/>
          </ac:spMkLst>
        </pc:spChg>
        <pc:spChg chg="add mod ord">
          <ac:chgData name="inversiones juan daniel" userId="919721f64859baa7" providerId="LiveId" clId="{AB38B21A-9114-7C4A-91FC-F3CA8AC36C58}" dt="2022-06-17T01:00:14.010" v="15918" actId="20577"/>
          <ac:spMkLst>
            <pc:docMk/>
            <pc:sldMk cId="2645539200" sldId="331"/>
            <ac:spMk id="5" creationId="{AA3DB504-6257-133D-F5D1-A5425EA25E4A}"/>
          </ac:spMkLst>
        </pc:spChg>
        <pc:spChg chg="add mod">
          <ac:chgData name="inversiones juan daniel" userId="919721f64859baa7" providerId="LiveId" clId="{AB38B21A-9114-7C4A-91FC-F3CA8AC36C58}" dt="2022-06-17T00:40:35.339" v="14364" actId="1076"/>
          <ac:spMkLst>
            <pc:docMk/>
            <pc:sldMk cId="2645539200" sldId="331"/>
            <ac:spMk id="8" creationId="{6AB83C43-D96B-9659-7D82-C14F6F11A354}"/>
          </ac:spMkLst>
        </pc:spChg>
        <pc:picChg chg="add mod">
          <ac:chgData name="inversiones juan daniel" userId="919721f64859baa7" providerId="LiveId" clId="{AB38B21A-9114-7C4A-91FC-F3CA8AC36C58}" dt="2022-06-17T00:40:35.339" v="14364" actId="1076"/>
          <ac:picMkLst>
            <pc:docMk/>
            <pc:sldMk cId="2645539200" sldId="331"/>
            <ac:picMk id="7" creationId="{63A79209-5C49-257C-07CF-2E117E9DF66A}"/>
          </ac:picMkLst>
        </pc:picChg>
        <pc:picChg chg="del">
          <ac:chgData name="inversiones juan daniel" userId="919721f64859baa7" providerId="LiveId" clId="{AB38B21A-9114-7C4A-91FC-F3CA8AC36C58}" dt="2022-06-17T00:39:48.611" v="14354" actId="478"/>
          <ac:picMkLst>
            <pc:docMk/>
            <pc:sldMk cId="2645539200" sldId="331"/>
            <ac:picMk id="3074" creationId="{841DE548-9830-4335-4A30-38E7B4B678CA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803778202" sldId="332"/>
        </pc:sldMkLst>
        <pc:spChg chg="mod">
          <ac:chgData name="inversiones juan daniel" userId="919721f64859baa7" providerId="LiveId" clId="{AB38B21A-9114-7C4A-91FC-F3CA8AC36C58}" dt="2022-06-17T00:44:04.894" v="14678" actId="1076"/>
          <ac:spMkLst>
            <pc:docMk/>
            <pc:sldMk cId="3803778202" sldId="332"/>
            <ac:spMk id="3" creationId="{6203D7B7-EFA1-4763-DF3C-126C70503BB7}"/>
          </ac:spMkLst>
        </pc:spChg>
        <pc:spChg chg="add mod">
          <ac:chgData name="inversiones juan daniel" userId="919721f64859baa7" providerId="LiveId" clId="{AB38B21A-9114-7C4A-91FC-F3CA8AC36C58}" dt="2022-06-17T00:44:08.828" v="14680" actId="1076"/>
          <ac:spMkLst>
            <pc:docMk/>
            <pc:sldMk cId="3803778202" sldId="332"/>
            <ac:spMk id="7" creationId="{5CD0DCE6-F12A-5A59-535D-2BB4A6C5F709}"/>
          </ac:spMkLst>
        </pc:spChg>
        <pc:spChg chg="del">
          <ac:chgData name="inversiones juan daniel" userId="919721f64859baa7" providerId="LiveId" clId="{AB38B21A-9114-7C4A-91FC-F3CA8AC36C58}" dt="2022-06-17T00:44:11.331" v="14681" actId="478"/>
          <ac:spMkLst>
            <pc:docMk/>
            <pc:sldMk cId="3803778202" sldId="332"/>
            <ac:spMk id="13" creationId="{B1506DA0-BCA0-14B0-EF73-5F9D047F5E28}"/>
          </ac:spMkLst>
        </pc:spChg>
      </pc:sldChg>
      <pc:sldChg chg="addSp delSp modSp new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89885707" sldId="333"/>
        </pc:sldMkLst>
        <pc:spChg chg="mod">
          <ac:chgData name="inversiones juan daniel" userId="919721f64859baa7" providerId="LiveId" clId="{AB38B21A-9114-7C4A-91FC-F3CA8AC36C58}" dt="2022-06-17T16:30:49.542" v="15943" actId="20577"/>
          <ac:spMkLst>
            <pc:docMk/>
            <pc:sldMk cId="489885707" sldId="333"/>
            <ac:spMk id="2" creationId="{376FBBDA-0DF7-57E9-54A0-AFC9C837E321}"/>
          </ac:spMkLst>
        </pc:spChg>
        <pc:spChg chg="del">
          <ac:chgData name="inversiones juan daniel" userId="919721f64859baa7" providerId="LiveId" clId="{AB38B21A-9114-7C4A-91FC-F3CA8AC36C58}" dt="2022-06-17T16:30:51.845" v="15944" actId="478"/>
          <ac:spMkLst>
            <pc:docMk/>
            <pc:sldMk cId="489885707" sldId="333"/>
            <ac:spMk id="3" creationId="{89560D3E-6BEA-DD11-CD82-E2A9554323D2}"/>
          </ac:spMkLst>
        </pc:spChg>
        <pc:spChg chg="add mod">
          <ac:chgData name="inversiones juan daniel" userId="919721f64859baa7" providerId="LiveId" clId="{AB38B21A-9114-7C4A-91FC-F3CA8AC36C58}" dt="2022-06-17T16:37:50.008" v="16514" actId="1076"/>
          <ac:spMkLst>
            <pc:docMk/>
            <pc:sldMk cId="489885707" sldId="333"/>
            <ac:spMk id="4" creationId="{59D05417-274C-9EE4-CE82-B8E4AB6FC47B}"/>
          </ac:spMkLst>
        </pc:spChg>
        <pc:spChg chg="add mod">
          <ac:chgData name="inversiones juan daniel" userId="919721f64859baa7" providerId="LiveId" clId="{AB38B21A-9114-7C4A-91FC-F3CA8AC36C58}" dt="2022-06-17T16:31:08.596" v="15952"/>
          <ac:spMkLst>
            <pc:docMk/>
            <pc:sldMk cId="489885707" sldId="333"/>
            <ac:spMk id="6" creationId="{791E4047-EDB8-32E9-46A5-A95655674FE2}"/>
          </ac:spMkLst>
        </pc:spChg>
        <pc:picChg chg="add mod">
          <ac:chgData name="inversiones juan daniel" userId="919721f64859baa7" providerId="LiveId" clId="{AB38B21A-9114-7C4A-91FC-F3CA8AC36C58}" dt="2022-06-17T16:31:03.516" v="15951" actId="1076"/>
          <ac:picMkLst>
            <pc:docMk/>
            <pc:sldMk cId="489885707" sldId="333"/>
            <ac:picMk id="1026" creationId="{0DB17766-26AB-790D-662F-118EA9FCEDDC}"/>
          </ac:picMkLst>
        </pc:picChg>
        <pc:picChg chg="add del mod">
          <ac:chgData name="inversiones juan daniel" userId="919721f64859baa7" providerId="LiveId" clId="{AB38B21A-9114-7C4A-91FC-F3CA8AC36C58}" dt="2022-06-17T16:30:55.662" v="15947"/>
          <ac:picMkLst>
            <pc:docMk/>
            <pc:sldMk cId="489885707" sldId="333"/>
            <ac:picMk id="1028" creationId="{795B40FF-B570-A19B-7878-EE01D265DD4C}"/>
          </ac:picMkLst>
        </pc:picChg>
      </pc:sldChg>
      <pc:sldChg chg="addSp delSp modSp add mod or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200786467" sldId="334"/>
        </pc:sldMkLst>
        <pc:spChg chg="mod ord">
          <ac:chgData name="inversiones juan daniel" userId="919721f64859baa7" providerId="LiveId" clId="{AB38B21A-9114-7C4A-91FC-F3CA8AC36C58}" dt="2022-06-18T00:24:43.637" v="18477" actId="700"/>
          <ac:spMkLst>
            <pc:docMk/>
            <pc:sldMk cId="200786467" sldId="334"/>
            <ac:spMk id="2" creationId="{376FBBDA-0DF7-57E9-54A0-AFC9C837E321}"/>
          </ac:spMkLst>
        </pc:spChg>
        <pc:spChg chg="add mod">
          <ac:chgData name="inversiones juan daniel" userId="919721f64859baa7" providerId="LiveId" clId="{AB38B21A-9114-7C4A-91FC-F3CA8AC36C58}" dt="2022-06-17T21:47:52.600" v="16555" actId="1076"/>
          <ac:spMkLst>
            <pc:docMk/>
            <pc:sldMk cId="200786467" sldId="334"/>
            <ac:spMk id="3" creationId="{D27CA2CA-CEAB-2827-E07D-BFA5DC9469EE}"/>
          </ac:spMkLst>
        </pc:spChg>
        <pc:spChg chg="del">
          <ac:chgData name="inversiones juan daniel" userId="919721f64859baa7" providerId="LiveId" clId="{AB38B21A-9114-7C4A-91FC-F3CA8AC36C58}" dt="2022-06-17T21:46:11.785" v="16540" actId="478"/>
          <ac:spMkLst>
            <pc:docMk/>
            <pc:sldMk cId="200786467" sldId="334"/>
            <ac:spMk id="4" creationId="{59D05417-274C-9EE4-CE82-B8E4AB6FC47B}"/>
          </ac:spMkLst>
        </pc:spChg>
        <pc:spChg chg="add del mod">
          <ac:chgData name="inversiones juan daniel" userId="919721f64859baa7" providerId="LiveId" clId="{AB38B21A-9114-7C4A-91FC-F3CA8AC36C58}" dt="2022-06-18T00:24:38.059" v="18476" actId="478"/>
          <ac:spMkLst>
            <pc:docMk/>
            <pc:sldMk cId="200786467" sldId="334"/>
            <ac:spMk id="7" creationId="{C8212F9C-3F78-A844-889E-0079F9F7F14D}"/>
          </ac:spMkLst>
        </pc:spChg>
        <pc:spChg chg="add mod">
          <ac:chgData name="inversiones juan daniel" userId="919721f64859baa7" providerId="LiveId" clId="{AB38B21A-9114-7C4A-91FC-F3CA8AC36C58}" dt="2022-06-18T00:07:56.063" v="18026" actId="1076"/>
          <ac:spMkLst>
            <pc:docMk/>
            <pc:sldMk cId="200786467" sldId="334"/>
            <ac:spMk id="8" creationId="{94A6D4F3-89FC-B8CC-9408-4019F19095B9}"/>
          </ac:spMkLst>
        </pc:spChg>
        <pc:spChg chg="add del mod">
          <ac:chgData name="inversiones juan daniel" userId="919721f64859baa7" providerId="LiveId" clId="{AB38B21A-9114-7C4A-91FC-F3CA8AC36C58}" dt="2022-06-18T00:08:28.054" v="18053" actId="20577"/>
          <ac:spMkLst>
            <pc:docMk/>
            <pc:sldMk cId="200786467" sldId="334"/>
            <ac:spMk id="9" creationId="{1C7C5A65-9DBB-79ED-138E-A8468FE460EB}"/>
          </ac:spMkLst>
        </pc:spChg>
        <pc:spChg chg="add mod">
          <ac:chgData name="inversiones juan daniel" userId="919721f64859baa7" providerId="LiveId" clId="{AB38B21A-9114-7C4A-91FC-F3CA8AC36C58}" dt="2022-06-17T21:57:49.585" v="16630" actId="1076"/>
          <ac:spMkLst>
            <pc:docMk/>
            <pc:sldMk cId="200786467" sldId="334"/>
            <ac:spMk id="10" creationId="{F1D75CEA-A157-89B5-4CE2-DD359232C7B9}"/>
          </ac:spMkLst>
        </pc:spChg>
        <pc:spChg chg="add mod">
          <ac:chgData name="inversiones juan daniel" userId="919721f64859baa7" providerId="LiveId" clId="{AB38B21A-9114-7C4A-91FC-F3CA8AC36C58}" dt="2022-06-18T00:07:58.450" v="18027" actId="1076"/>
          <ac:spMkLst>
            <pc:docMk/>
            <pc:sldMk cId="200786467" sldId="334"/>
            <ac:spMk id="11" creationId="{0A42804F-D461-9725-26E7-837CC733F03D}"/>
          </ac:spMkLst>
        </pc:spChg>
        <pc:spChg chg="add mod">
          <ac:chgData name="inversiones juan daniel" userId="919721f64859baa7" providerId="LiveId" clId="{AB38B21A-9114-7C4A-91FC-F3CA8AC36C58}" dt="2022-06-18T00:08:08.202" v="18033" actId="1076"/>
          <ac:spMkLst>
            <pc:docMk/>
            <pc:sldMk cId="200786467" sldId="334"/>
            <ac:spMk id="12" creationId="{222EAE58-35D2-8AFD-0F70-5185C3A7F760}"/>
          </ac:spMkLst>
        </pc:spChg>
        <pc:spChg chg="add mod ord">
          <ac:chgData name="inversiones juan daniel" userId="919721f64859baa7" providerId="LiveId" clId="{AB38B21A-9114-7C4A-91FC-F3CA8AC36C58}" dt="2022-06-18T00:26:16.865" v="18702" actId="404"/>
          <ac:spMkLst>
            <pc:docMk/>
            <pc:sldMk cId="200786467" sldId="334"/>
            <ac:spMk id="14" creationId="{9B9C5219-7216-138A-2FA9-980771C4CCAE}"/>
          </ac:spMkLst>
        </pc:spChg>
        <pc:picChg chg="del">
          <ac:chgData name="inversiones juan daniel" userId="919721f64859baa7" providerId="LiveId" clId="{AB38B21A-9114-7C4A-91FC-F3CA8AC36C58}" dt="2022-06-17T21:45:12.903" v="16517" actId="478"/>
          <ac:picMkLst>
            <pc:docMk/>
            <pc:sldMk cId="200786467" sldId="334"/>
            <ac:picMk id="1026" creationId="{0DB17766-26AB-790D-662F-118EA9FCEDDC}"/>
          </ac:picMkLst>
        </pc:picChg>
        <pc:cxnChg chg="add del">
          <ac:chgData name="inversiones juan daniel" userId="919721f64859baa7" providerId="LiveId" clId="{AB38B21A-9114-7C4A-91FC-F3CA8AC36C58}" dt="2022-06-18T00:08:13.171" v="18034" actId="478"/>
          <ac:cxnSpMkLst>
            <pc:docMk/>
            <pc:sldMk cId="200786467" sldId="334"/>
            <ac:cxnSpMk id="13" creationId="{268E40C9-42EC-FC6E-E25F-2D47E3F76713}"/>
          </ac:cxnSpMkLst>
        </pc:cxnChg>
        <pc:cxnChg chg="add del mod">
          <ac:chgData name="inversiones juan daniel" userId="919721f64859baa7" providerId="LiveId" clId="{AB38B21A-9114-7C4A-91FC-F3CA8AC36C58}" dt="2022-06-18T00:07:59.916" v="18028" actId="478"/>
          <ac:cxnSpMkLst>
            <pc:docMk/>
            <pc:sldMk cId="200786467" sldId="334"/>
            <ac:cxnSpMk id="15" creationId="{D43CEEF8-CCE2-724A-BE67-B05C5320FEF2}"/>
          </ac:cxnSpMkLst>
        </pc:cxnChg>
        <pc:cxnChg chg="add del mod">
          <ac:chgData name="inversiones juan daniel" userId="919721f64859baa7" providerId="LiveId" clId="{AB38B21A-9114-7C4A-91FC-F3CA8AC36C58}" dt="2022-06-18T00:08:05.813" v="18032" actId="478"/>
          <ac:cxnSpMkLst>
            <pc:docMk/>
            <pc:sldMk cId="200786467" sldId="334"/>
            <ac:cxnSpMk id="16" creationId="{06CA9E85-0BB1-FF45-9984-C1B001C9CB05}"/>
          </ac:cxnSpMkLst>
        </pc:cxnChg>
      </pc:sldChg>
      <pc:sldChg chg="add modTransition">
        <pc:chgData name="inversiones juan daniel" userId="919721f64859baa7" providerId="LiveId" clId="{AB38B21A-9114-7C4A-91FC-F3CA8AC36C58}" dt="2022-06-20T01:20:25.149" v="30031"/>
        <pc:sldMkLst>
          <pc:docMk/>
          <pc:sldMk cId="2176272608" sldId="335"/>
        </pc:sldMkLst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934636669" sldId="336"/>
        </pc:sldMkLst>
        <pc:spChg chg="del">
          <ac:chgData name="inversiones juan daniel" userId="919721f64859baa7" providerId="LiveId" clId="{AB38B21A-9114-7C4A-91FC-F3CA8AC36C58}" dt="2022-06-18T00:26:51.541" v="18708" actId="478"/>
          <ac:spMkLst>
            <pc:docMk/>
            <pc:sldMk cId="3934636669" sldId="336"/>
            <ac:spMk id="3" creationId="{D27CA2CA-CEAB-2827-E07D-BFA5DC9469EE}"/>
          </ac:spMkLst>
        </pc:spChg>
        <pc:spChg chg="del">
          <ac:chgData name="inversiones juan daniel" userId="919721f64859baa7" providerId="LiveId" clId="{AB38B21A-9114-7C4A-91FC-F3CA8AC36C58}" dt="2022-06-18T00:26:51.541" v="18708" actId="478"/>
          <ac:spMkLst>
            <pc:docMk/>
            <pc:sldMk cId="3934636669" sldId="336"/>
            <ac:spMk id="8" creationId="{94A6D4F3-89FC-B8CC-9408-4019F19095B9}"/>
          </ac:spMkLst>
        </pc:spChg>
        <pc:spChg chg="mod">
          <ac:chgData name="inversiones juan daniel" userId="919721f64859baa7" providerId="LiveId" clId="{AB38B21A-9114-7C4A-91FC-F3CA8AC36C58}" dt="2022-06-18T00:26:58.549" v="18715" actId="1035"/>
          <ac:spMkLst>
            <pc:docMk/>
            <pc:sldMk cId="3934636669" sldId="336"/>
            <ac:spMk id="9" creationId="{1C7C5A65-9DBB-79ED-138E-A8468FE460EB}"/>
          </ac:spMkLst>
        </pc:spChg>
        <pc:spChg chg="del">
          <ac:chgData name="inversiones juan daniel" userId="919721f64859baa7" providerId="LiveId" clId="{AB38B21A-9114-7C4A-91FC-F3CA8AC36C58}" dt="2022-06-18T00:26:54.465" v="18709" actId="478"/>
          <ac:spMkLst>
            <pc:docMk/>
            <pc:sldMk cId="3934636669" sldId="336"/>
            <ac:spMk id="10" creationId="{F1D75CEA-A157-89B5-4CE2-DD359232C7B9}"/>
          </ac:spMkLst>
        </pc:spChg>
        <pc:spChg chg="del">
          <ac:chgData name="inversiones juan daniel" userId="919721f64859baa7" providerId="LiveId" clId="{AB38B21A-9114-7C4A-91FC-F3CA8AC36C58}" dt="2022-06-18T00:26:54.465" v="18709" actId="478"/>
          <ac:spMkLst>
            <pc:docMk/>
            <pc:sldMk cId="3934636669" sldId="336"/>
            <ac:spMk id="11" creationId="{0A42804F-D461-9725-26E7-837CC733F03D}"/>
          </ac:spMkLst>
        </pc:spChg>
        <pc:spChg chg="del">
          <ac:chgData name="inversiones juan daniel" userId="919721f64859baa7" providerId="LiveId" clId="{AB38B21A-9114-7C4A-91FC-F3CA8AC36C58}" dt="2022-06-18T00:26:54.465" v="18709" actId="478"/>
          <ac:spMkLst>
            <pc:docMk/>
            <pc:sldMk cId="3934636669" sldId="336"/>
            <ac:spMk id="12" creationId="{222EAE58-35D2-8AFD-0F70-5185C3A7F760}"/>
          </ac:spMkLst>
        </pc:spChg>
        <pc:spChg chg="mod">
          <ac:chgData name="inversiones juan daniel" userId="919721f64859baa7" providerId="LiveId" clId="{AB38B21A-9114-7C4A-91FC-F3CA8AC36C58}" dt="2022-06-18T00:26:45.920" v="18705" actId="1076"/>
          <ac:spMkLst>
            <pc:docMk/>
            <pc:sldMk cId="3934636669" sldId="336"/>
            <ac:spMk id="14" creationId="{9B9C5219-7216-138A-2FA9-980771C4CCAE}"/>
          </ac:spMkLst>
        </pc:spChg>
        <pc:picChg chg="add mod">
          <ac:chgData name="inversiones juan daniel" userId="919721f64859baa7" providerId="LiveId" clId="{AB38B21A-9114-7C4A-91FC-F3CA8AC36C58}" dt="2022-06-18T00:27:12.119" v="18720" actId="1076"/>
          <ac:picMkLst>
            <pc:docMk/>
            <pc:sldMk cId="3934636669" sldId="336"/>
            <ac:picMk id="1026" creationId="{F4D604C1-316D-58EE-BB76-1B2896D69AB5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1885444495" sldId="337"/>
        </pc:sldMkLst>
        <pc:spChg chg="mod">
          <ac:chgData name="inversiones juan daniel" userId="919721f64859baa7" providerId="LiveId" clId="{AB38B21A-9114-7C4A-91FC-F3CA8AC36C58}" dt="2022-06-18T00:28:27.516" v="18810" actId="20577"/>
          <ac:spMkLst>
            <pc:docMk/>
            <pc:sldMk cId="1885444495" sldId="337"/>
            <ac:spMk id="230" creationId="{00000000-0000-0000-0000-000000000000}"/>
          </ac:spMkLst>
        </pc:spChg>
        <pc:picChg chg="del">
          <ac:chgData name="inversiones juan daniel" userId="919721f64859baa7" providerId="LiveId" clId="{AB38B21A-9114-7C4A-91FC-F3CA8AC36C58}" dt="2022-06-18T00:28:30.347" v="18811" actId="478"/>
          <ac:picMkLst>
            <pc:docMk/>
            <pc:sldMk cId="1885444495" sldId="337"/>
            <ac:picMk id="3" creationId="{F9132D1C-251E-81AA-CDE0-D99CFD119F10}"/>
          </ac:picMkLst>
        </pc:picChg>
        <pc:picChg chg="add mod">
          <ac:chgData name="inversiones juan daniel" userId="919721f64859baa7" providerId="LiveId" clId="{AB38B21A-9114-7C4A-91FC-F3CA8AC36C58}" dt="2022-06-18T00:29:05.308" v="18816" actId="1076"/>
          <ac:picMkLst>
            <pc:docMk/>
            <pc:sldMk cId="1885444495" sldId="337"/>
            <ac:picMk id="2050" creationId="{D0A5A27B-8867-7CCB-2D03-76D066CA3FFA}"/>
          </ac:picMkLst>
        </pc:picChg>
      </pc:sldChg>
      <pc:sldChg chg="add del">
        <pc:chgData name="inversiones juan daniel" userId="919721f64859baa7" providerId="LiveId" clId="{AB38B21A-9114-7C4A-91FC-F3CA8AC36C58}" dt="2022-06-18T00:27:01.705" v="18717"/>
        <pc:sldMkLst>
          <pc:docMk/>
          <pc:sldMk cId="2401230635" sldId="337"/>
        </pc:sldMkLst>
      </pc:sldChg>
      <pc:sldChg chg="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639015522" sldId="338"/>
        </pc:sldMkLst>
        <pc:spChg chg="mod">
          <ac:chgData name="inversiones juan daniel" userId="919721f64859baa7" providerId="LiveId" clId="{AB38B21A-9114-7C4A-91FC-F3CA8AC36C58}" dt="2022-06-18T00:29:27.476" v="18832" actId="20577"/>
          <ac:spMkLst>
            <pc:docMk/>
            <pc:sldMk cId="639015522" sldId="338"/>
            <ac:spMk id="230" creationId="{00000000-0000-0000-0000-000000000000}"/>
          </ac:spMkLst>
        </pc:spChg>
        <pc:picChg chg="mod">
          <ac:chgData name="inversiones juan daniel" userId="919721f64859baa7" providerId="LiveId" clId="{AB38B21A-9114-7C4A-91FC-F3CA8AC36C58}" dt="2022-06-18T00:29:30.844" v="18833" actId="1076"/>
          <ac:picMkLst>
            <pc:docMk/>
            <pc:sldMk cId="639015522" sldId="338"/>
            <ac:picMk id="2050" creationId="{D0A5A27B-8867-7CCB-2D03-76D066CA3FFA}"/>
          </ac:picMkLst>
        </pc:picChg>
      </pc:sldChg>
      <pc:sldChg chg="addSp modSp new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045571493" sldId="339"/>
        </pc:sldMkLst>
        <pc:spChg chg="mod">
          <ac:chgData name="inversiones juan daniel" userId="919721f64859baa7" providerId="LiveId" clId="{AB38B21A-9114-7C4A-91FC-F3CA8AC36C58}" dt="2022-06-18T00:57:01.337" v="18848" actId="20577"/>
          <ac:spMkLst>
            <pc:docMk/>
            <pc:sldMk cId="3045571493" sldId="339"/>
            <ac:spMk id="2" creationId="{3AEC0DCC-9E99-F535-8FD3-5B5B6B56121F}"/>
          </ac:spMkLst>
        </pc:spChg>
        <pc:spChg chg="mod">
          <ac:chgData name="inversiones juan daniel" userId="919721f64859baa7" providerId="LiveId" clId="{AB38B21A-9114-7C4A-91FC-F3CA8AC36C58}" dt="2022-06-18T02:17:20.679" v="19400" actId="5793"/>
          <ac:spMkLst>
            <pc:docMk/>
            <pc:sldMk cId="3045571493" sldId="339"/>
            <ac:spMk id="3" creationId="{6FD64C88-666A-9CCA-F3B5-34F17DC8EAB5}"/>
          </ac:spMkLst>
        </pc:spChg>
        <pc:spChg chg="add mod">
          <ac:chgData name="inversiones juan daniel" userId="919721f64859baa7" providerId="LiveId" clId="{AB38B21A-9114-7C4A-91FC-F3CA8AC36C58}" dt="2022-06-18T01:12:28.247" v="19236" actId="1076"/>
          <ac:spMkLst>
            <pc:docMk/>
            <pc:sldMk cId="3045571493" sldId="339"/>
            <ac:spMk id="4" creationId="{D94DEF20-F422-C782-3109-0B43CB274C07}"/>
          </ac:spMkLst>
        </pc:spChg>
      </pc:sldChg>
      <pc:sldChg chg="addSp delSp modSp add mod modTransition modAnim modNotesTx">
        <pc:chgData name="inversiones juan daniel" userId="919721f64859baa7" providerId="LiveId" clId="{AB38B21A-9114-7C4A-91FC-F3CA8AC36C58}" dt="2022-06-20T01:20:25.149" v="30031"/>
        <pc:sldMkLst>
          <pc:docMk/>
          <pc:sldMk cId="555975853" sldId="340"/>
        </pc:sldMkLst>
        <pc:spChg chg="mod">
          <ac:chgData name="inversiones juan daniel" userId="919721f64859baa7" providerId="LiveId" clId="{AB38B21A-9114-7C4A-91FC-F3CA8AC36C58}" dt="2022-06-18T02:18:24.393" v="19547" actId="20577"/>
          <ac:spMkLst>
            <pc:docMk/>
            <pc:sldMk cId="555975853" sldId="340"/>
            <ac:spMk id="2" creationId="{3AEC0DCC-9E99-F535-8FD3-5B5B6B56121F}"/>
          </ac:spMkLst>
        </pc:spChg>
        <pc:spChg chg="del">
          <ac:chgData name="inversiones juan daniel" userId="919721f64859baa7" providerId="LiveId" clId="{AB38B21A-9114-7C4A-91FC-F3CA8AC36C58}" dt="2022-06-18T02:17:52.745" v="19493" actId="478"/>
          <ac:spMkLst>
            <pc:docMk/>
            <pc:sldMk cId="555975853" sldId="340"/>
            <ac:spMk id="3" creationId="{6FD64C88-666A-9CCA-F3B5-34F17DC8EAB5}"/>
          </ac:spMkLst>
        </pc:spChg>
        <pc:spChg chg="mod">
          <ac:chgData name="inversiones juan daniel" userId="919721f64859baa7" providerId="LiveId" clId="{AB38B21A-9114-7C4A-91FC-F3CA8AC36C58}" dt="2022-06-18T02:26:41.304" v="20090" actId="1076"/>
          <ac:spMkLst>
            <pc:docMk/>
            <pc:sldMk cId="555975853" sldId="340"/>
            <ac:spMk id="4" creationId="{D94DEF20-F422-C782-3109-0B43CB274C07}"/>
          </ac:spMkLst>
        </pc:spChg>
        <pc:spChg chg="add del mod">
          <ac:chgData name="inversiones juan daniel" userId="919721f64859baa7" providerId="LiveId" clId="{AB38B21A-9114-7C4A-91FC-F3CA8AC36C58}" dt="2022-06-18T02:23:42.298" v="19675" actId="20577"/>
          <ac:spMkLst>
            <pc:docMk/>
            <pc:sldMk cId="555975853" sldId="340"/>
            <ac:spMk id="6" creationId="{F32B1CA1-05EF-F066-A86D-3DB14E9BE875}"/>
          </ac:spMkLst>
        </pc:spChg>
        <pc:spChg chg="add del mod">
          <ac:chgData name="inversiones juan daniel" userId="919721f64859baa7" providerId="LiveId" clId="{AB38B21A-9114-7C4A-91FC-F3CA8AC36C58}" dt="2022-06-18T02:18:08.932" v="19502" actId="11529"/>
          <ac:spMkLst>
            <pc:docMk/>
            <pc:sldMk cId="555975853" sldId="340"/>
            <ac:spMk id="7" creationId="{6A06147E-30B3-77B1-AA48-7A90012CBAAA}"/>
          </ac:spMkLst>
        </pc:spChg>
      </pc:sldChg>
      <pc:sldChg chg="addSp delSp modSp new mod modTransition modAnim modNotesTx">
        <pc:chgData name="inversiones juan daniel" userId="919721f64859baa7" providerId="LiveId" clId="{AB38B21A-9114-7C4A-91FC-F3CA8AC36C58}" dt="2022-06-20T01:20:25.149" v="30031"/>
        <pc:sldMkLst>
          <pc:docMk/>
          <pc:sldMk cId="2458078299" sldId="341"/>
        </pc:sldMkLst>
        <pc:spChg chg="mod">
          <ac:chgData name="inversiones juan daniel" userId="919721f64859baa7" providerId="LiveId" clId="{AB38B21A-9114-7C4A-91FC-F3CA8AC36C58}" dt="2022-06-18T20:49:35.690" v="21539" actId="20577"/>
          <ac:spMkLst>
            <pc:docMk/>
            <pc:sldMk cId="2458078299" sldId="341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8T21:21:48.671" v="21724" actId="20577"/>
          <ac:spMkLst>
            <pc:docMk/>
            <pc:sldMk cId="2458078299" sldId="341"/>
            <ac:spMk id="3" creationId="{819C1F1A-FC59-D47D-C206-E42260C83931}"/>
          </ac:spMkLst>
        </pc:spChg>
        <pc:spChg chg="add mod">
          <ac:chgData name="inversiones juan daniel" userId="919721f64859baa7" providerId="LiveId" clId="{AB38B21A-9114-7C4A-91FC-F3CA8AC36C58}" dt="2022-06-18T22:56:09.129" v="22523" actId="1076"/>
          <ac:spMkLst>
            <pc:docMk/>
            <pc:sldMk cId="2458078299" sldId="341"/>
            <ac:spMk id="13" creationId="{005DF6EE-66BD-9AAC-2520-78D350BA7E55}"/>
          </ac:spMkLst>
        </pc:spChg>
        <pc:picChg chg="add del">
          <ac:chgData name="inversiones juan daniel" userId="919721f64859baa7" providerId="LiveId" clId="{AB38B21A-9114-7C4A-91FC-F3CA8AC36C58}" dt="2022-06-18T21:08:54.611" v="21606" actId="478"/>
          <ac:picMkLst>
            <pc:docMk/>
            <pc:sldMk cId="2458078299" sldId="341"/>
            <ac:picMk id="4" creationId="{91DB3D9E-7DBB-96DE-671D-BDE6DEFDA21A}"/>
          </ac:picMkLst>
        </pc:picChg>
        <pc:picChg chg="add del mod">
          <ac:chgData name="inversiones juan daniel" userId="919721f64859baa7" providerId="LiveId" clId="{AB38B21A-9114-7C4A-91FC-F3CA8AC36C58}" dt="2022-06-18T21:19:44.068" v="21609" actId="478"/>
          <ac:picMkLst>
            <pc:docMk/>
            <pc:sldMk cId="2458078299" sldId="341"/>
            <ac:picMk id="5" creationId="{E3FDC41F-D62B-EED6-0428-D081B9918FA4}"/>
          </ac:picMkLst>
        </pc:picChg>
        <pc:picChg chg="add del mod">
          <ac:chgData name="inversiones juan daniel" userId="919721f64859baa7" providerId="LiveId" clId="{AB38B21A-9114-7C4A-91FC-F3CA8AC36C58}" dt="2022-06-18T21:20:12.479" v="21612" actId="478"/>
          <ac:picMkLst>
            <pc:docMk/>
            <pc:sldMk cId="2458078299" sldId="341"/>
            <ac:picMk id="6" creationId="{E1B45539-BF8A-3425-C3FF-AA394C486610}"/>
          </ac:picMkLst>
        </pc:picChg>
        <pc:picChg chg="add mod">
          <ac:chgData name="inversiones juan daniel" userId="919721f64859baa7" providerId="LiveId" clId="{AB38B21A-9114-7C4A-91FC-F3CA8AC36C58}" dt="2022-06-18T21:21:12.085" v="21615" actId="1076"/>
          <ac:picMkLst>
            <pc:docMk/>
            <pc:sldMk cId="2458078299" sldId="341"/>
            <ac:picMk id="7" creationId="{4A567480-5F3A-5707-CBF8-3E2C51421997}"/>
          </ac:picMkLst>
        </pc:picChg>
        <pc:picChg chg="add del mod">
          <ac:chgData name="inversiones juan daniel" userId="919721f64859baa7" providerId="LiveId" clId="{AB38B21A-9114-7C4A-91FC-F3CA8AC36C58}" dt="2022-06-18T21:23:32.655" v="21737" actId="478"/>
          <ac:picMkLst>
            <pc:docMk/>
            <pc:sldMk cId="2458078299" sldId="341"/>
            <ac:picMk id="8" creationId="{BA3D1C3A-2711-81E3-CE3C-AD01EF651729}"/>
          </ac:picMkLst>
        </pc:picChg>
        <pc:picChg chg="add mod">
          <ac:chgData name="inversiones juan daniel" userId="919721f64859baa7" providerId="LiveId" clId="{AB38B21A-9114-7C4A-91FC-F3CA8AC36C58}" dt="2022-06-18T21:23:53.645" v="21739" actId="1076"/>
          <ac:picMkLst>
            <pc:docMk/>
            <pc:sldMk cId="2458078299" sldId="341"/>
            <ac:picMk id="9" creationId="{71B3718D-7875-EA94-D1D7-EBEB3A14047A}"/>
          </ac:picMkLst>
        </pc:picChg>
        <pc:picChg chg="add del mod">
          <ac:chgData name="inversiones juan daniel" userId="919721f64859baa7" providerId="LiveId" clId="{AB38B21A-9114-7C4A-91FC-F3CA8AC36C58}" dt="2022-06-18T21:29:11.915" v="21741"/>
          <ac:picMkLst>
            <pc:docMk/>
            <pc:sldMk cId="2458078299" sldId="341"/>
            <ac:picMk id="10" creationId="{A37100A5-C355-FEAC-10F9-199B5D51A567}"/>
          </ac:picMkLst>
        </pc:picChg>
        <pc:picChg chg="add mod modCrop">
          <ac:chgData name="inversiones juan daniel" userId="919721f64859baa7" providerId="LiveId" clId="{AB38B21A-9114-7C4A-91FC-F3CA8AC36C58}" dt="2022-06-18T21:31:48.834" v="21767" actId="732"/>
          <ac:picMkLst>
            <pc:docMk/>
            <pc:sldMk cId="2458078299" sldId="341"/>
            <ac:picMk id="11" creationId="{0B724BF2-0F99-4DFF-8B99-8E82AD417C4E}"/>
          </ac:picMkLst>
        </pc:picChg>
        <pc:cxnChg chg="add mod">
          <ac:chgData name="inversiones juan daniel" userId="919721f64859baa7" providerId="LiveId" clId="{AB38B21A-9114-7C4A-91FC-F3CA8AC36C58}" dt="2022-06-18T21:31:32.844" v="21762" actId="167"/>
          <ac:cxnSpMkLst>
            <pc:docMk/>
            <pc:sldMk cId="2458078299" sldId="341"/>
            <ac:cxnSpMk id="12" creationId="{2077E183-12A6-9684-70F0-E31AA887A594}"/>
          </ac:cxnSpMkLst>
        </pc:cxnChg>
      </pc:sldChg>
      <pc:sldChg chg="addSp delSp modSp add mod modTransition modAnim modNotesTx">
        <pc:chgData name="inversiones juan daniel" userId="919721f64859baa7" providerId="LiveId" clId="{AB38B21A-9114-7C4A-91FC-F3CA8AC36C58}" dt="2022-06-20T01:20:25.149" v="30031"/>
        <pc:sldMkLst>
          <pc:docMk/>
          <pc:sldMk cId="661975248" sldId="342"/>
        </pc:sldMkLst>
        <pc:spChg chg="mod">
          <ac:chgData name="inversiones juan daniel" userId="919721f64859baa7" providerId="LiveId" clId="{AB38B21A-9114-7C4A-91FC-F3CA8AC36C58}" dt="2022-06-18T23:03:01.986" v="22614" actId="20577"/>
          <ac:spMkLst>
            <pc:docMk/>
            <pc:sldMk cId="661975248" sldId="342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8T22:41:31.368" v="21997" actId="20577"/>
          <ac:spMkLst>
            <pc:docMk/>
            <pc:sldMk cId="661975248" sldId="342"/>
            <ac:spMk id="3" creationId="{819C1F1A-FC59-D47D-C206-E42260C83931}"/>
          </ac:spMkLst>
        </pc:spChg>
        <pc:spChg chg="add mod">
          <ac:chgData name="inversiones juan daniel" userId="919721f64859baa7" providerId="LiveId" clId="{AB38B21A-9114-7C4A-91FC-F3CA8AC36C58}" dt="2022-06-18T22:56:15.823" v="22524"/>
          <ac:spMkLst>
            <pc:docMk/>
            <pc:sldMk cId="661975248" sldId="342"/>
            <ac:spMk id="10" creationId="{BD0CB7CF-AB0D-938A-3C32-01793AFB3B38}"/>
          </ac:spMkLst>
        </pc:spChg>
        <pc:spChg chg="add mod">
          <ac:chgData name="inversiones juan daniel" userId="919721f64859baa7" providerId="LiveId" clId="{AB38B21A-9114-7C4A-91FC-F3CA8AC36C58}" dt="2022-06-18T22:57:52.222" v="22593" actId="1076"/>
          <ac:spMkLst>
            <pc:docMk/>
            <pc:sldMk cId="661975248" sldId="342"/>
            <ac:spMk id="11" creationId="{4A60335C-8C07-7B2F-34B0-FADCEA85B3EC}"/>
          </ac:spMkLst>
        </pc:spChg>
        <pc:spChg chg="add mod">
          <ac:chgData name="inversiones juan daniel" userId="919721f64859baa7" providerId="LiveId" clId="{AB38B21A-9114-7C4A-91FC-F3CA8AC36C58}" dt="2022-06-18T22:58:39.657" v="22605" actId="20577"/>
          <ac:spMkLst>
            <pc:docMk/>
            <pc:sldMk cId="661975248" sldId="342"/>
            <ac:spMk id="13" creationId="{987F8A32-5E19-7C35-0AA5-A4C77B1BBD43}"/>
          </ac:spMkLst>
        </pc:spChg>
        <pc:picChg chg="add del mod modCrop">
          <ac:chgData name="inversiones juan daniel" userId="919721f64859baa7" providerId="LiveId" clId="{AB38B21A-9114-7C4A-91FC-F3CA8AC36C58}" dt="2022-06-18T22:41:09.229" v="21915" actId="478"/>
          <ac:picMkLst>
            <pc:docMk/>
            <pc:sldMk cId="661975248" sldId="342"/>
            <ac:picMk id="4" creationId="{4BC2E99B-94AC-1DBC-FE37-C24B3DD292AE}"/>
          </ac:picMkLst>
        </pc:picChg>
        <pc:picChg chg="del mod">
          <ac:chgData name="inversiones juan daniel" userId="919721f64859baa7" providerId="LiveId" clId="{AB38B21A-9114-7C4A-91FC-F3CA8AC36C58}" dt="2022-06-18T22:41:08.263" v="21914" actId="478"/>
          <ac:picMkLst>
            <pc:docMk/>
            <pc:sldMk cId="661975248" sldId="342"/>
            <ac:picMk id="7" creationId="{4A567480-5F3A-5707-CBF8-3E2C51421997}"/>
          </ac:picMkLst>
        </pc:picChg>
        <pc:picChg chg="add mod">
          <ac:chgData name="inversiones juan daniel" userId="919721f64859baa7" providerId="LiveId" clId="{AB38B21A-9114-7C4A-91FC-F3CA8AC36C58}" dt="2022-06-18T22:57:49.127" v="22592" actId="1076"/>
          <ac:picMkLst>
            <pc:docMk/>
            <pc:sldMk cId="661975248" sldId="342"/>
            <ac:picMk id="8" creationId="{94690A75-4C96-0D9F-2946-B9A6CE71D228}"/>
          </ac:picMkLst>
        </pc:picChg>
        <pc:picChg chg="del">
          <ac:chgData name="inversiones juan daniel" userId="919721f64859baa7" providerId="LiveId" clId="{AB38B21A-9114-7C4A-91FC-F3CA8AC36C58}" dt="2022-06-18T21:30:20.942" v="21751" actId="478"/>
          <ac:picMkLst>
            <pc:docMk/>
            <pc:sldMk cId="661975248" sldId="342"/>
            <ac:picMk id="9" creationId="{71B3718D-7875-EA94-D1D7-EBEB3A14047A}"/>
          </ac:picMkLst>
        </pc:picChg>
        <pc:picChg chg="add mod">
          <ac:chgData name="inversiones juan daniel" userId="919721f64859baa7" providerId="LiveId" clId="{AB38B21A-9114-7C4A-91FC-F3CA8AC36C58}" dt="2022-06-18T22:58:28.071" v="22598" actId="14100"/>
          <ac:picMkLst>
            <pc:docMk/>
            <pc:sldMk cId="661975248" sldId="342"/>
            <ac:picMk id="12" creationId="{5BF933A6-B6C5-A270-CAF8-DD9FFF8C1F0C}"/>
          </ac:picMkLst>
        </pc:picChg>
        <pc:cxnChg chg="add del mod">
          <ac:chgData name="inversiones juan daniel" userId="919721f64859baa7" providerId="LiveId" clId="{AB38B21A-9114-7C4A-91FC-F3CA8AC36C58}" dt="2022-06-18T22:41:10.185" v="21916" actId="478"/>
          <ac:cxnSpMkLst>
            <pc:docMk/>
            <pc:sldMk cId="661975248" sldId="342"/>
            <ac:cxnSpMk id="6" creationId="{BD58D76A-9AE5-7544-F74D-C663CB92E363}"/>
          </ac:cxnSpMkLst>
        </pc:cxnChg>
      </pc:sldChg>
      <pc:sldChg chg="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768562106" sldId="343"/>
        </pc:sldMkLst>
        <pc:spChg chg="mod">
          <ac:chgData name="inversiones juan daniel" userId="919721f64859baa7" providerId="LiveId" clId="{AB38B21A-9114-7C4A-91FC-F3CA8AC36C58}" dt="2022-06-18T23:06:14.482" v="22624" actId="20577"/>
          <ac:spMkLst>
            <pc:docMk/>
            <pc:sldMk cId="2768562106" sldId="343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8T23:22:35.815" v="23031" actId="20577"/>
          <ac:spMkLst>
            <pc:docMk/>
            <pc:sldMk cId="2768562106" sldId="343"/>
            <ac:spMk id="3" creationId="{819C1F1A-FC59-D47D-C206-E42260C83931}"/>
          </ac:spMkLst>
        </pc:spChg>
        <pc:spChg chg="mod">
          <ac:chgData name="inversiones juan daniel" userId="919721f64859baa7" providerId="LiveId" clId="{AB38B21A-9114-7C4A-91FC-F3CA8AC36C58}" dt="2022-06-18T23:22:41.122" v="23032"/>
          <ac:spMkLst>
            <pc:docMk/>
            <pc:sldMk cId="2768562106" sldId="343"/>
            <ac:spMk id="10" creationId="{BD0CB7CF-AB0D-938A-3C32-01793AFB3B38}"/>
          </ac:spMkLst>
        </pc:spChg>
        <pc:spChg chg="del">
          <ac:chgData name="inversiones juan daniel" userId="919721f64859baa7" providerId="LiveId" clId="{AB38B21A-9114-7C4A-91FC-F3CA8AC36C58}" dt="2022-06-18T23:06:24.439" v="22629" actId="478"/>
          <ac:spMkLst>
            <pc:docMk/>
            <pc:sldMk cId="2768562106" sldId="343"/>
            <ac:spMk id="11" creationId="{4A60335C-8C07-7B2F-34B0-FADCEA85B3EC}"/>
          </ac:spMkLst>
        </pc:spChg>
        <pc:spChg chg="del">
          <ac:chgData name="inversiones juan daniel" userId="919721f64859baa7" providerId="LiveId" clId="{AB38B21A-9114-7C4A-91FC-F3CA8AC36C58}" dt="2022-06-18T23:06:22.439" v="22627" actId="478"/>
          <ac:spMkLst>
            <pc:docMk/>
            <pc:sldMk cId="2768562106" sldId="343"/>
            <ac:spMk id="13" creationId="{987F8A32-5E19-7C35-0AA5-A4C77B1BBD43}"/>
          </ac:spMkLst>
        </pc:spChg>
        <pc:picChg chg="del">
          <ac:chgData name="inversiones juan daniel" userId="919721f64859baa7" providerId="LiveId" clId="{AB38B21A-9114-7C4A-91FC-F3CA8AC36C58}" dt="2022-06-18T23:06:18.282" v="22626" actId="478"/>
          <ac:picMkLst>
            <pc:docMk/>
            <pc:sldMk cId="2768562106" sldId="343"/>
            <ac:picMk id="8" creationId="{94690A75-4C96-0D9F-2946-B9A6CE71D228}"/>
          </ac:picMkLst>
        </pc:picChg>
        <pc:picChg chg="del">
          <ac:chgData name="inversiones juan daniel" userId="919721f64859baa7" providerId="LiveId" clId="{AB38B21A-9114-7C4A-91FC-F3CA8AC36C58}" dt="2022-06-18T23:06:23.006" v="22628" actId="478"/>
          <ac:picMkLst>
            <pc:docMk/>
            <pc:sldMk cId="2768562106" sldId="343"/>
            <ac:picMk id="12" creationId="{5BF933A6-B6C5-A270-CAF8-DD9FFF8C1F0C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949351172" sldId="344"/>
        </pc:sldMkLst>
        <pc:spChg chg="del">
          <ac:chgData name="inversiones juan daniel" userId="919721f64859baa7" providerId="LiveId" clId="{AB38B21A-9114-7C4A-91FC-F3CA8AC36C58}" dt="2022-06-18T23:28:31.409" v="23034" actId="478"/>
          <ac:spMkLst>
            <pc:docMk/>
            <pc:sldMk cId="2949351172" sldId="344"/>
            <ac:spMk id="3" creationId="{819C1F1A-FC59-D47D-C206-E42260C83931}"/>
          </ac:spMkLst>
        </pc:spChg>
        <pc:spChg chg="add del mod">
          <ac:chgData name="inversiones juan daniel" userId="919721f64859baa7" providerId="LiveId" clId="{AB38B21A-9114-7C4A-91FC-F3CA8AC36C58}" dt="2022-06-18T23:28:34.754" v="23035" actId="478"/>
          <ac:spMkLst>
            <pc:docMk/>
            <pc:sldMk cId="2949351172" sldId="344"/>
            <ac:spMk id="5" creationId="{D0608DF8-BDD3-CDB3-AF39-17BC7C45CBE3}"/>
          </ac:spMkLst>
        </pc:spChg>
        <pc:picChg chg="add mod modCrop">
          <ac:chgData name="inversiones juan daniel" userId="919721f64859baa7" providerId="LiveId" clId="{AB38B21A-9114-7C4A-91FC-F3CA8AC36C58}" dt="2022-06-18T23:33:30.460" v="23301" actId="1076"/>
          <ac:picMkLst>
            <pc:docMk/>
            <pc:sldMk cId="2949351172" sldId="344"/>
            <ac:picMk id="6" creationId="{A8476820-6BBF-338B-575A-37C63A9A1FDD}"/>
          </ac:picMkLst>
        </pc:picChg>
        <pc:picChg chg="add mod">
          <ac:chgData name="inversiones juan daniel" userId="919721f64859baa7" providerId="LiveId" clId="{AB38B21A-9114-7C4A-91FC-F3CA8AC36C58}" dt="2022-06-18T23:33:30.072" v="23300" actId="1076"/>
          <ac:picMkLst>
            <pc:docMk/>
            <pc:sldMk cId="2949351172" sldId="344"/>
            <ac:picMk id="7" creationId="{D3DDCEB3-717A-CC3B-1BA3-2F1F14EE6A60}"/>
          </ac:picMkLst>
        </pc:picChg>
      </pc:sldChg>
      <pc:sldChg chg="add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383521796" sldId="345"/>
        </pc:sldMkLst>
        <pc:picChg chg="add mod">
          <ac:chgData name="inversiones juan daniel" userId="919721f64859baa7" providerId="LiveId" clId="{AB38B21A-9114-7C4A-91FC-F3CA8AC36C58}" dt="2022-06-18T23:34:04.244" v="23308" actId="1076"/>
          <ac:picMkLst>
            <pc:docMk/>
            <pc:sldMk cId="2383521796" sldId="345"/>
            <ac:picMk id="3" creationId="{C45D7187-5291-5A3A-B042-18D150C22B15}"/>
          </ac:picMkLst>
        </pc:picChg>
        <pc:picChg chg="mod">
          <ac:chgData name="inversiones juan daniel" userId="919721f64859baa7" providerId="LiveId" clId="{AB38B21A-9114-7C4A-91FC-F3CA8AC36C58}" dt="2022-06-18T23:33:34.746" v="23303" actId="1076"/>
          <ac:picMkLst>
            <pc:docMk/>
            <pc:sldMk cId="2383521796" sldId="345"/>
            <ac:picMk id="6" creationId="{A8476820-6BBF-338B-575A-37C63A9A1FDD}"/>
          </ac:picMkLst>
        </pc:picChg>
        <pc:picChg chg="mod">
          <ac:chgData name="inversiones juan daniel" userId="919721f64859baa7" providerId="LiveId" clId="{AB38B21A-9114-7C4A-91FC-F3CA8AC36C58}" dt="2022-06-18T23:33:36.629" v="23304" actId="1076"/>
          <ac:picMkLst>
            <pc:docMk/>
            <pc:sldMk cId="2383521796" sldId="345"/>
            <ac:picMk id="7" creationId="{D3DDCEB3-717A-CC3B-1BA3-2F1F14EE6A60}"/>
          </ac:picMkLst>
        </pc:picChg>
      </pc:sldChg>
      <pc:sldChg chg="addSp del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3778586394" sldId="346"/>
        </pc:sldMkLst>
        <pc:spChg chg="mod ord">
          <ac:chgData name="inversiones juan daniel" userId="919721f64859baa7" providerId="LiveId" clId="{AB38B21A-9114-7C4A-91FC-F3CA8AC36C58}" dt="2022-06-19T19:12:17.804" v="23546" actId="700"/>
          <ac:spMkLst>
            <pc:docMk/>
            <pc:sldMk cId="3778586394" sldId="346"/>
            <ac:spMk id="2" creationId="{E8928719-D50C-D594-C853-98756351C438}"/>
          </ac:spMkLst>
        </pc:spChg>
        <pc:spChg chg="add mod ord">
          <ac:chgData name="inversiones juan daniel" userId="919721f64859baa7" providerId="LiveId" clId="{AB38B21A-9114-7C4A-91FC-F3CA8AC36C58}" dt="2022-06-19T19:16:27.591" v="23723" actId="20577"/>
          <ac:spMkLst>
            <pc:docMk/>
            <pc:sldMk cId="3778586394" sldId="346"/>
            <ac:spMk id="3" creationId="{8F40B530-4ABB-D125-6834-5C5AD20DABF6}"/>
          </ac:spMkLst>
        </pc:spChg>
        <pc:spChg chg="add del mod">
          <ac:chgData name="inversiones juan daniel" userId="919721f64859baa7" providerId="LiveId" clId="{AB38B21A-9114-7C4A-91FC-F3CA8AC36C58}" dt="2022-06-18T23:43:05.859" v="23481"/>
          <ac:spMkLst>
            <pc:docMk/>
            <pc:sldMk cId="3778586394" sldId="346"/>
            <ac:spMk id="4" creationId="{551B1A18-809A-4A72-9E90-050397D7A893}"/>
          </ac:spMkLst>
        </pc:spChg>
        <pc:picChg chg="del">
          <ac:chgData name="inversiones juan daniel" userId="919721f64859baa7" providerId="LiveId" clId="{AB38B21A-9114-7C4A-91FC-F3CA8AC36C58}" dt="2022-06-18T23:42:59.874" v="23478" actId="478"/>
          <ac:picMkLst>
            <pc:docMk/>
            <pc:sldMk cId="3778586394" sldId="346"/>
            <ac:picMk id="3" creationId="{C45D7187-5291-5A3A-B042-18D150C22B15}"/>
          </ac:picMkLst>
        </pc:picChg>
        <pc:picChg chg="add mod">
          <ac:chgData name="inversiones juan daniel" userId="919721f64859baa7" providerId="LiveId" clId="{AB38B21A-9114-7C4A-91FC-F3CA8AC36C58}" dt="2022-06-19T19:23:33.413" v="23725" actId="1076"/>
          <ac:picMkLst>
            <pc:docMk/>
            <pc:sldMk cId="3778586394" sldId="346"/>
            <ac:picMk id="4" creationId="{CA774212-8338-E892-4A7F-A704300CA290}"/>
          </ac:picMkLst>
        </pc:picChg>
        <pc:picChg chg="del">
          <ac:chgData name="inversiones juan daniel" userId="919721f64859baa7" providerId="LiveId" clId="{AB38B21A-9114-7C4A-91FC-F3CA8AC36C58}" dt="2022-06-18T23:42:57.811" v="23476" actId="478"/>
          <ac:picMkLst>
            <pc:docMk/>
            <pc:sldMk cId="3778586394" sldId="346"/>
            <ac:picMk id="6" creationId="{A8476820-6BBF-338B-575A-37C63A9A1FDD}"/>
          </ac:picMkLst>
        </pc:picChg>
        <pc:picChg chg="del">
          <ac:chgData name="inversiones juan daniel" userId="919721f64859baa7" providerId="LiveId" clId="{AB38B21A-9114-7C4A-91FC-F3CA8AC36C58}" dt="2022-06-18T23:42:58.468" v="23477" actId="478"/>
          <ac:picMkLst>
            <pc:docMk/>
            <pc:sldMk cId="3778586394" sldId="346"/>
            <ac:picMk id="7" creationId="{D3DDCEB3-717A-CC3B-1BA3-2F1F14EE6A60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457619836" sldId="347"/>
        </pc:sldMkLst>
        <pc:spChg chg="mod">
          <ac:chgData name="inversiones juan daniel" userId="919721f64859baa7" providerId="LiveId" clId="{AB38B21A-9114-7C4A-91FC-F3CA8AC36C58}" dt="2022-06-19T19:26:13.475" v="23744" actId="20577"/>
          <ac:spMkLst>
            <pc:docMk/>
            <pc:sldMk cId="1457619836" sldId="347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9T19:26:59.039" v="23842" actId="20577"/>
          <ac:spMkLst>
            <pc:docMk/>
            <pc:sldMk cId="1457619836" sldId="347"/>
            <ac:spMk id="3" creationId="{8F40B530-4ABB-D125-6834-5C5AD20DABF6}"/>
          </ac:spMkLst>
        </pc:spChg>
        <pc:picChg chg="del">
          <ac:chgData name="inversiones juan daniel" userId="919721f64859baa7" providerId="LiveId" clId="{AB38B21A-9114-7C4A-91FC-F3CA8AC36C58}" dt="2022-06-19T19:26:16.447" v="23745" actId="478"/>
          <ac:picMkLst>
            <pc:docMk/>
            <pc:sldMk cId="1457619836" sldId="347"/>
            <ac:picMk id="4" creationId="{CA774212-8338-E892-4A7F-A704300CA290}"/>
          </ac:picMkLst>
        </pc:picChg>
        <pc:picChg chg="add mod">
          <ac:chgData name="inversiones juan daniel" userId="919721f64859baa7" providerId="LiveId" clId="{AB38B21A-9114-7C4A-91FC-F3CA8AC36C58}" dt="2022-06-19T19:32:59.048" v="23847" actId="1076"/>
          <ac:picMkLst>
            <pc:docMk/>
            <pc:sldMk cId="1457619836" sldId="347"/>
            <ac:picMk id="5" creationId="{FFBC68F7-2144-C9C9-3EA8-A60EE72B55A9}"/>
          </ac:picMkLst>
        </pc:picChg>
        <pc:picChg chg="add mod">
          <ac:chgData name="inversiones juan daniel" userId="919721f64859baa7" providerId="LiveId" clId="{AB38B21A-9114-7C4A-91FC-F3CA8AC36C58}" dt="2022-06-19T19:33:25.456" v="23851" actId="1076"/>
          <ac:picMkLst>
            <pc:docMk/>
            <pc:sldMk cId="1457619836" sldId="347"/>
            <ac:picMk id="6" creationId="{9F11A264-834B-BB5C-6CEE-8B7C0E9C6A1E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2658246307" sldId="348"/>
        </pc:sldMkLst>
        <pc:picChg chg="add mod">
          <ac:chgData name="inversiones juan daniel" userId="919721f64859baa7" providerId="LiveId" clId="{AB38B21A-9114-7C4A-91FC-F3CA8AC36C58}" dt="2022-06-19T19:46:08.426" v="23864" actId="1076"/>
          <ac:picMkLst>
            <pc:docMk/>
            <pc:sldMk cId="2658246307" sldId="348"/>
            <ac:picMk id="4" creationId="{C76A6D82-A5D5-32A9-8F79-C271E31C6636}"/>
          </ac:picMkLst>
        </pc:picChg>
        <pc:picChg chg="del">
          <ac:chgData name="inversiones juan daniel" userId="919721f64859baa7" providerId="LiveId" clId="{AB38B21A-9114-7C4A-91FC-F3CA8AC36C58}" dt="2022-06-19T19:38:42.175" v="23854" actId="478"/>
          <ac:picMkLst>
            <pc:docMk/>
            <pc:sldMk cId="2658246307" sldId="348"/>
            <ac:picMk id="5" creationId="{FFBC68F7-2144-C9C9-3EA8-A60EE72B55A9}"/>
          </ac:picMkLst>
        </pc:picChg>
        <pc:picChg chg="del">
          <ac:chgData name="inversiones juan daniel" userId="919721f64859baa7" providerId="LiveId" clId="{AB38B21A-9114-7C4A-91FC-F3CA8AC36C58}" dt="2022-06-19T19:38:43.116" v="23855" actId="478"/>
          <ac:picMkLst>
            <pc:docMk/>
            <pc:sldMk cId="2658246307" sldId="348"/>
            <ac:picMk id="6" creationId="{9F11A264-834B-BB5C-6CEE-8B7C0E9C6A1E}"/>
          </ac:picMkLst>
        </pc:picChg>
        <pc:picChg chg="add mod">
          <ac:chgData name="inversiones juan daniel" userId="919721f64859baa7" providerId="LiveId" clId="{AB38B21A-9114-7C4A-91FC-F3CA8AC36C58}" dt="2022-06-19T19:46:09.363" v="23865" actId="1076"/>
          <ac:picMkLst>
            <pc:docMk/>
            <pc:sldMk cId="2658246307" sldId="348"/>
            <ac:picMk id="7" creationId="{A9DE153A-3C9F-0DCA-2946-0DE39D7BD736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2757628952" sldId="349"/>
        </pc:sldMkLst>
        <pc:spChg chg="mod">
          <ac:chgData name="inversiones juan daniel" userId="919721f64859baa7" providerId="LiveId" clId="{AB38B21A-9114-7C4A-91FC-F3CA8AC36C58}" dt="2022-06-19T19:58:13.038" v="23886" actId="20577"/>
          <ac:spMkLst>
            <pc:docMk/>
            <pc:sldMk cId="2757628952" sldId="349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9T19:59:05.496" v="23996" actId="20577"/>
          <ac:spMkLst>
            <pc:docMk/>
            <pc:sldMk cId="2757628952" sldId="349"/>
            <ac:spMk id="3" creationId="{8F40B530-4ABB-D125-6834-5C5AD20DABF6}"/>
          </ac:spMkLst>
        </pc:spChg>
        <pc:spChg chg="add del mod">
          <ac:chgData name="inversiones juan daniel" userId="919721f64859baa7" providerId="LiveId" clId="{AB38B21A-9114-7C4A-91FC-F3CA8AC36C58}" dt="2022-06-19T19:59:08.484" v="23998"/>
          <ac:spMkLst>
            <pc:docMk/>
            <pc:sldMk cId="2757628952" sldId="349"/>
            <ac:spMk id="5" creationId="{3CEB8045-D53E-03ED-ABBF-0B489305EADB}"/>
          </ac:spMkLst>
        </pc:spChg>
        <pc:picChg chg="del">
          <ac:chgData name="inversiones juan daniel" userId="919721f64859baa7" providerId="LiveId" clId="{AB38B21A-9114-7C4A-91FC-F3CA8AC36C58}" dt="2022-06-19T19:58:19.913" v="23888" actId="478"/>
          <ac:picMkLst>
            <pc:docMk/>
            <pc:sldMk cId="2757628952" sldId="349"/>
            <ac:picMk id="4" creationId="{C76A6D82-A5D5-32A9-8F79-C271E31C6636}"/>
          </ac:picMkLst>
        </pc:picChg>
        <pc:picChg chg="add mod">
          <ac:chgData name="inversiones juan daniel" userId="919721f64859baa7" providerId="LiveId" clId="{AB38B21A-9114-7C4A-91FC-F3CA8AC36C58}" dt="2022-06-19T19:59:21.032" v="24001" actId="1076"/>
          <ac:picMkLst>
            <pc:docMk/>
            <pc:sldMk cId="2757628952" sldId="349"/>
            <ac:picMk id="6" creationId="{D64A1044-753D-070E-2B07-EFA4B73E9371}"/>
          </ac:picMkLst>
        </pc:picChg>
        <pc:picChg chg="del">
          <ac:chgData name="inversiones juan daniel" userId="919721f64859baa7" providerId="LiveId" clId="{AB38B21A-9114-7C4A-91FC-F3CA8AC36C58}" dt="2022-06-19T19:58:20.192" v="23889" actId="478"/>
          <ac:picMkLst>
            <pc:docMk/>
            <pc:sldMk cId="2757628952" sldId="349"/>
            <ac:picMk id="7" creationId="{A9DE153A-3C9F-0DCA-2946-0DE39D7BD736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016502094" sldId="350"/>
        </pc:sldMkLst>
        <pc:spChg chg="mod">
          <ac:chgData name="inversiones juan daniel" userId="919721f64859baa7" providerId="LiveId" clId="{AB38B21A-9114-7C4A-91FC-F3CA8AC36C58}" dt="2022-06-19T19:59:35.213" v="24038" actId="20577"/>
          <ac:spMkLst>
            <pc:docMk/>
            <pc:sldMk cId="1016502094" sldId="350"/>
            <ac:spMk id="2" creationId="{E8928719-D50C-D594-C853-98756351C438}"/>
          </ac:spMkLst>
        </pc:spChg>
        <pc:spChg chg="mod">
          <ac:chgData name="inversiones juan daniel" userId="919721f64859baa7" providerId="LiveId" clId="{AB38B21A-9114-7C4A-91FC-F3CA8AC36C58}" dt="2022-06-19T20:00:35.590" v="24145" actId="20577"/>
          <ac:spMkLst>
            <pc:docMk/>
            <pc:sldMk cId="1016502094" sldId="350"/>
            <ac:spMk id="3" creationId="{8F40B530-4ABB-D125-6834-5C5AD20DABF6}"/>
          </ac:spMkLst>
        </pc:spChg>
        <pc:picChg chg="del">
          <ac:chgData name="inversiones juan daniel" userId="919721f64859baa7" providerId="LiveId" clId="{AB38B21A-9114-7C4A-91FC-F3CA8AC36C58}" dt="2022-06-19T20:01:28.668" v="24147" actId="478"/>
          <ac:picMkLst>
            <pc:docMk/>
            <pc:sldMk cId="1016502094" sldId="350"/>
            <ac:picMk id="4" creationId="{C76A6D82-A5D5-32A9-8F79-C271E31C6636}"/>
          </ac:picMkLst>
        </pc:picChg>
        <pc:picChg chg="add mod">
          <ac:chgData name="inversiones juan daniel" userId="919721f64859baa7" providerId="LiveId" clId="{AB38B21A-9114-7C4A-91FC-F3CA8AC36C58}" dt="2022-06-19T20:01:33.299" v="24149" actId="1076"/>
          <ac:picMkLst>
            <pc:docMk/>
            <pc:sldMk cId="1016502094" sldId="350"/>
            <ac:picMk id="5" creationId="{BCE67085-1BD1-EE7E-7991-19C5A55F98D5}"/>
          </ac:picMkLst>
        </pc:picChg>
        <pc:picChg chg="del">
          <ac:chgData name="inversiones juan daniel" userId="919721f64859baa7" providerId="LiveId" clId="{AB38B21A-9114-7C4A-91FC-F3CA8AC36C58}" dt="2022-06-19T20:01:27.866" v="24146" actId="478"/>
          <ac:picMkLst>
            <pc:docMk/>
            <pc:sldMk cId="1016502094" sldId="350"/>
            <ac:picMk id="7" creationId="{A9DE153A-3C9F-0DCA-2946-0DE39D7BD736}"/>
          </ac:picMkLst>
        </pc:picChg>
      </pc:sldChg>
      <pc:sldChg chg="addSp delSp modSp new mod modTransition modClrScheme chgLayout">
        <pc:chgData name="inversiones juan daniel" userId="919721f64859baa7" providerId="LiveId" clId="{AB38B21A-9114-7C4A-91FC-F3CA8AC36C58}" dt="2022-06-20T01:20:25.149" v="30031"/>
        <pc:sldMkLst>
          <pc:docMk/>
          <pc:sldMk cId="2829190768" sldId="351"/>
        </pc:sldMkLst>
        <pc:spChg chg="del mod ord">
          <ac:chgData name="inversiones juan daniel" userId="919721f64859baa7" providerId="LiveId" clId="{AB38B21A-9114-7C4A-91FC-F3CA8AC36C58}" dt="2022-06-19T20:09:59.758" v="24151" actId="700"/>
          <ac:spMkLst>
            <pc:docMk/>
            <pc:sldMk cId="2829190768" sldId="351"/>
            <ac:spMk id="2" creationId="{25864B3F-0F5C-F75A-128A-1534D0981CB4}"/>
          </ac:spMkLst>
        </pc:spChg>
        <pc:spChg chg="add mod ord">
          <ac:chgData name="inversiones juan daniel" userId="919721f64859baa7" providerId="LiveId" clId="{AB38B21A-9114-7C4A-91FC-F3CA8AC36C58}" dt="2022-06-19T20:19:20.180" v="24218" actId="20577"/>
          <ac:spMkLst>
            <pc:docMk/>
            <pc:sldMk cId="2829190768" sldId="351"/>
            <ac:spMk id="3" creationId="{90AEB86C-FF81-202E-451A-C2A51F803F0E}"/>
          </ac:spMkLst>
        </pc:spChg>
        <pc:spChg chg="add del mod ord">
          <ac:chgData name="inversiones juan daniel" userId="919721f64859baa7" providerId="LiveId" clId="{AB38B21A-9114-7C4A-91FC-F3CA8AC36C58}" dt="2022-06-19T20:18:41.681" v="24208" actId="478"/>
          <ac:spMkLst>
            <pc:docMk/>
            <pc:sldMk cId="2829190768" sldId="351"/>
            <ac:spMk id="4" creationId="{9C5EBBAD-B331-189B-C569-0B617ECAA9A8}"/>
          </ac:spMkLst>
        </pc:spChg>
        <pc:spChg chg="add mod">
          <ac:chgData name="inversiones juan daniel" userId="919721f64859baa7" providerId="LiveId" clId="{AB38B21A-9114-7C4A-91FC-F3CA8AC36C58}" dt="2022-06-19T20:14:43.272" v="24207" actId="1076"/>
          <ac:spMkLst>
            <pc:docMk/>
            <pc:sldMk cId="2829190768" sldId="351"/>
            <ac:spMk id="5" creationId="{1782DE89-6655-7107-F9C3-73A8E0B6A049}"/>
          </ac:spMkLst>
        </pc:spChg>
        <pc:picChg chg="add mod">
          <ac:chgData name="inversiones juan daniel" userId="919721f64859baa7" providerId="LiveId" clId="{AB38B21A-9114-7C4A-91FC-F3CA8AC36C58}" dt="2022-06-19T20:20:00.051" v="24221" actId="1076"/>
          <ac:picMkLst>
            <pc:docMk/>
            <pc:sldMk cId="2829190768" sldId="351"/>
            <ac:picMk id="6" creationId="{B33C576D-63CA-50AD-B240-13E38B30E2E4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4123586031" sldId="352"/>
        </pc:sldMkLst>
        <pc:spChg chg="mod">
          <ac:chgData name="inversiones juan daniel" userId="919721f64859baa7" providerId="LiveId" clId="{AB38B21A-9114-7C4A-91FC-F3CA8AC36C58}" dt="2022-06-19T20:25:58.311" v="24277" actId="20577"/>
          <ac:spMkLst>
            <pc:docMk/>
            <pc:sldMk cId="4123586031" sldId="352"/>
            <ac:spMk id="3" creationId="{90AEB86C-FF81-202E-451A-C2A51F803F0E}"/>
          </ac:spMkLst>
        </pc:spChg>
        <pc:spChg chg="add mod">
          <ac:chgData name="inversiones juan daniel" userId="919721f64859baa7" providerId="LiveId" clId="{AB38B21A-9114-7C4A-91FC-F3CA8AC36C58}" dt="2022-06-19T20:26:24.323" v="24292" actId="1076"/>
          <ac:spMkLst>
            <pc:docMk/>
            <pc:sldMk cId="4123586031" sldId="352"/>
            <ac:spMk id="4" creationId="{AC4742DB-D601-5F15-CE32-CC33FFE620E4}"/>
          </ac:spMkLst>
        </pc:spChg>
        <pc:picChg chg="add mod">
          <ac:chgData name="inversiones juan daniel" userId="919721f64859baa7" providerId="LiveId" clId="{AB38B21A-9114-7C4A-91FC-F3CA8AC36C58}" dt="2022-06-19T20:26:37.284" v="24294" actId="1076"/>
          <ac:picMkLst>
            <pc:docMk/>
            <pc:sldMk cId="4123586031" sldId="352"/>
            <ac:picMk id="2" creationId="{772CBF9F-EF2D-CE6C-11D9-7F393D3A84EF}"/>
          </ac:picMkLst>
        </pc:picChg>
        <pc:picChg chg="del">
          <ac:chgData name="inversiones juan daniel" userId="919721f64859baa7" providerId="LiveId" clId="{AB38B21A-9114-7C4A-91FC-F3CA8AC36C58}" dt="2022-06-19T20:22:45.304" v="24233" actId="478"/>
          <ac:picMkLst>
            <pc:docMk/>
            <pc:sldMk cId="4123586031" sldId="352"/>
            <ac:picMk id="6" creationId="{B33C576D-63CA-50AD-B240-13E38B30E2E4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592642907" sldId="353"/>
        </pc:sldMkLst>
        <pc:spChg chg="mod">
          <ac:chgData name="inversiones juan daniel" userId="919721f64859baa7" providerId="LiveId" clId="{AB38B21A-9114-7C4A-91FC-F3CA8AC36C58}" dt="2022-06-19T20:26:57.281" v="24304" actId="20577"/>
          <ac:spMkLst>
            <pc:docMk/>
            <pc:sldMk cId="2592642907" sldId="353"/>
            <ac:spMk id="4" creationId="{AC4742DB-D601-5F15-CE32-CC33FFE620E4}"/>
          </ac:spMkLst>
        </pc:spChg>
        <pc:picChg chg="del">
          <ac:chgData name="inversiones juan daniel" userId="919721f64859baa7" providerId="LiveId" clId="{AB38B21A-9114-7C4A-91FC-F3CA8AC36C58}" dt="2022-06-19T20:27:46.097" v="24305" actId="478"/>
          <ac:picMkLst>
            <pc:docMk/>
            <pc:sldMk cId="2592642907" sldId="353"/>
            <ac:picMk id="2" creationId="{772CBF9F-EF2D-CE6C-11D9-7F393D3A84EF}"/>
          </ac:picMkLst>
        </pc:picChg>
        <pc:picChg chg="add mod">
          <ac:chgData name="inversiones juan daniel" userId="919721f64859baa7" providerId="LiveId" clId="{AB38B21A-9114-7C4A-91FC-F3CA8AC36C58}" dt="2022-06-19T20:27:49.357" v="24307" actId="1076"/>
          <ac:picMkLst>
            <pc:docMk/>
            <pc:sldMk cId="2592642907" sldId="353"/>
            <ac:picMk id="6" creationId="{FA90B3A2-CAC4-BC6A-EDB4-E7BABB564634}"/>
          </ac:picMkLst>
        </pc:picChg>
      </pc:sldChg>
      <pc:sldChg chg="add del">
        <pc:chgData name="inversiones juan daniel" userId="919721f64859baa7" providerId="LiveId" clId="{AB38B21A-9114-7C4A-91FC-F3CA8AC36C58}" dt="2022-06-19T20:33:48.704" v="24599" actId="2696"/>
        <pc:sldMkLst>
          <pc:docMk/>
          <pc:sldMk cId="3938646688" sldId="354"/>
        </pc:sldMkLst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342003386" sldId="355"/>
        </pc:sldMkLst>
        <pc:spChg chg="mod">
          <ac:chgData name="inversiones juan daniel" userId="919721f64859baa7" providerId="LiveId" clId="{AB38B21A-9114-7C4A-91FC-F3CA8AC36C58}" dt="2022-06-19T20:34:08.793" v="24607" actId="20577"/>
          <ac:spMkLst>
            <pc:docMk/>
            <pc:sldMk cId="3342003386" sldId="355"/>
            <ac:spMk id="3" creationId="{90AEB86C-FF81-202E-451A-C2A51F803F0E}"/>
          </ac:spMkLst>
        </pc:spChg>
        <pc:spChg chg="mod">
          <ac:chgData name="inversiones juan daniel" userId="919721f64859baa7" providerId="LiveId" clId="{AB38B21A-9114-7C4A-91FC-F3CA8AC36C58}" dt="2022-06-19T20:33:58.177" v="24605" actId="20577"/>
          <ac:spMkLst>
            <pc:docMk/>
            <pc:sldMk cId="3342003386" sldId="355"/>
            <ac:spMk id="4" creationId="{AC4742DB-D601-5F15-CE32-CC33FFE620E4}"/>
          </ac:spMkLst>
        </pc:spChg>
        <pc:picChg chg="add mod">
          <ac:chgData name="inversiones juan daniel" userId="919721f64859baa7" providerId="LiveId" clId="{AB38B21A-9114-7C4A-91FC-F3CA8AC36C58}" dt="2022-06-19T20:31:22.701" v="24541" actId="1076"/>
          <ac:picMkLst>
            <pc:docMk/>
            <pc:sldMk cId="3342003386" sldId="355"/>
            <ac:picMk id="2" creationId="{D1A77EFB-269B-86B0-5D2B-50BC8CBBC960}"/>
          </ac:picMkLst>
        </pc:picChg>
        <pc:picChg chg="del">
          <ac:chgData name="inversiones juan daniel" userId="919721f64859baa7" providerId="LiveId" clId="{AB38B21A-9114-7C4A-91FC-F3CA8AC36C58}" dt="2022-06-19T20:31:00.251" v="24538" actId="478"/>
          <ac:picMkLst>
            <pc:docMk/>
            <pc:sldMk cId="3342003386" sldId="355"/>
            <ac:picMk id="6" creationId="{FA90B3A2-CAC4-BC6A-EDB4-E7BABB564634}"/>
          </ac:picMkLst>
        </pc:picChg>
        <pc:picChg chg="add mod">
          <ac:chgData name="inversiones juan daniel" userId="919721f64859baa7" providerId="LiveId" clId="{AB38B21A-9114-7C4A-91FC-F3CA8AC36C58}" dt="2022-06-19T20:31:39.839" v="24543" actId="1076"/>
          <ac:picMkLst>
            <pc:docMk/>
            <pc:sldMk cId="3342003386" sldId="355"/>
            <ac:picMk id="7" creationId="{BFE9FED4-75BC-D8CA-12B8-C811B5893DCE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6177733" sldId="356"/>
        </pc:sldMkLst>
        <pc:spChg chg="mod">
          <ac:chgData name="inversiones juan daniel" userId="919721f64859baa7" providerId="LiveId" clId="{AB38B21A-9114-7C4A-91FC-F3CA8AC36C58}" dt="2022-06-19T20:34:49.696" v="24630" actId="14100"/>
          <ac:spMkLst>
            <pc:docMk/>
            <pc:sldMk cId="26177733" sldId="356"/>
            <ac:spMk id="4" creationId="{AC4742DB-D601-5F15-CE32-CC33FFE620E4}"/>
          </ac:spMkLst>
        </pc:spChg>
        <pc:picChg chg="del">
          <ac:chgData name="inversiones juan daniel" userId="919721f64859baa7" providerId="LiveId" clId="{AB38B21A-9114-7C4A-91FC-F3CA8AC36C58}" dt="2022-06-19T20:35:30.833" v="24631" actId="478"/>
          <ac:picMkLst>
            <pc:docMk/>
            <pc:sldMk cId="26177733" sldId="356"/>
            <ac:picMk id="2" creationId="{D1A77EFB-269B-86B0-5D2B-50BC8CBBC960}"/>
          </ac:picMkLst>
        </pc:picChg>
        <pc:picChg chg="add mod">
          <ac:chgData name="inversiones juan daniel" userId="919721f64859baa7" providerId="LiveId" clId="{AB38B21A-9114-7C4A-91FC-F3CA8AC36C58}" dt="2022-06-19T20:38:25.731" v="24667" actId="14100"/>
          <ac:picMkLst>
            <pc:docMk/>
            <pc:sldMk cId="26177733" sldId="356"/>
            <ac:picMk id="6" creationId="{600C6FF5-8B2A-1E7C-8F33-4D8E34A7D7F1}"/>
          </ac:picMkLst>
        </pc:picChg>
        <pc:picChg chg="del">
          <ac:chgData name="inversiones juan daniel" userId="919721f64859baa7" providerId="LiveId" clId="{AB38B21A-9114-7C4A-91FC-F3CA8AC36C58}" dt="2022-06-19T20:35:31.553" v="24632" actId="478"/>
          <ac:picMkLst>
            <pc:docMk/>
            <pc:sldMk cId="26177733" sldId="356"/>
            <ac:picMk id="7" creationId="{BFE9FED4-75BC-D8CA-12B8-C811B5893DCE}"/>
          </ac:picMkLst>
        </pc:picChg>
        <pc:picChg chg="add mod">
          <ac:chgData name="inversiones juan daniel" userId="919721f64859baa7" providerId="LiveId" clId="{AB38B21A-9114-7C4A-91FC-F3CA8AC36C58}" dt="2022-06-19T20:38:30.483" v="24669" actId="1076"/>
          <ac:picMkLst>
            <pc:docMk/>
            <pc:sldMk cId="26177733" sldId="356"/>
            <ac:picMk id="8" creationId="{A7A75293-0A78-CBA2-EDCC-4F7FA7FA0205}"/>
          </ac:picMkLst>
        </pc:picChg>
        <pc:picChg chg="add del mod">
          <ac:chgData name="inversiones juan daniel" userId="919721f64859baa7" providerId="LiveId" clId="{AB38B21A-9114-7C4A-91FC-F3CA8AC36C58}" dt="2022-06-19T20:38:09.385" v="24662" actId="478"/>
          <ac:picMkLst>
            <pc:docMk/>
            <pc:sldMk cId="26177733" sldId="356"/>
            <ac:picMk id="9" creationId="{20DA3144-19C9-E6AA-2CF4-4F71B3795220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3883264989" sldId="357"/>
        </pc:sldMkLst>
        <pc:spChg chg="mod">
          <ac:chgData name="inversiones juan daniel" userId="919721f64859baa7" providerId="LiveId" clId="{AB38B21A-9114-7C4A-91FC-F3CA8AC36C58}" dt="2022-06-19T20:38:40.672" v="24688" actId="20577"/>
          <ac:spMkLst>
            <pc:docMk/>
            <pc:sldMk cId="3883264989" sldId="357"/>
            <ac:spMk id="4" creationId="{AC4742DB-D601-5F15-CE32-CC33FFE620E4}"/>
          </ac:spMkLst>
        </pc:spChg>
        <pc:picChg chg="add mod">
          <ac:chgData name="inversiones juan daniel" userId="919721f64859baa7" providerId="LiveId" clId="{AB38B21A-9114-7C4A-91FC-F3CA8AC36C58}" dt="2022-06-19T20:39:23.483" v="24701"/>
          <ac:picMkLst>
            <pc:docMk/>
            <pc:sldMk cId="3883264989" sldId="357"/>
            <ac:picMk id="2" creationId="{32D9C468-A101-AAE4-1D1A-F65224BDAC55}"/>
          </ac:picMkLst>
        </pc:picChg>
        <pc:picChg chg="del">
          <ac:chgData name="inversiones juan daniel" userId="919721f64859baa7" providerId="LiveId" clId="{AB38B21A-9114-7C4A-91FC-F3CA8AC36C58}" dt="2022-06-19T20:38:42.459" v="24689" actId="478"/>
          <ac:picMkLst>
            <pc:docMk/>
            <pc:sldMk cId="3883264989" sldId="357"/>
            <ac:picMk id="6" creationId="{600C6FF5-8B2A-1E7C-8F33-4D8E34A7D7F1}"/>
          </ac:picMkLst>
        </pc:picChg>
        <pc:picChg chg="add mod">
          <ac:chgData name="inversiones juan daniel" userId="919721f64859baa7" providerId="LiveId" clId="{AB38B21A-9114-7C4A-91FC-F3CA8AC36C58}" dt="2022-06-19T20:39:27.738" v="24702"/>
          <ac:picMkLst>
            <pc:docMk/>
            <pc:sldMk cId="3883264989" sldId="357"/>
            <ac:picMk id="7" creationId="{91E4BAE5-154C-18E9-6017-A7328327A8F2}"/>
          </ac:picMkLst>
        </pc:picChg>
        <pc:picChg chg="del">
          <ac:chgData name="inversiones juan daniel" userId="919721f64859baa7" providerId="LiveId" clId="{AB38B21A-9114-7C4A-91FC-F3CA8AC36C58}" dt="2022-06-19T20:38:43.145" v="24690" actId="478"/>
          <ac:picMkLst>
            <pc:docMk/>
            <pc:sldMk cId="3883264989" sldId="357"/>
            <ac:picMk id="8" creationId="{A7A75293-0A78-CBA2-EDCC-4F7FA7FA0205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1175807867" sldId="358"/>
        </pc:sldMkLst>
        <pc:picChg chg="del">
          <ac:chgData name="inversiones juan daniel" userId="919721f64859baa7" providerId="LiveId" clId="{AB38B21A-9114-7C4A-91FC-F3CA8AC36C58}" dt="2022-06-19T20:40:01.806" v="24709" actId="478"/>
          <ac:picMkLst>
            <pc:docMk/>
            <pc:sldMk cId="1175807867" sldId="358"/>
            <ac:picMk id="2" creationId="{32D9C468-A101-AAE4-1D1A-F65224BDAC55}"/>
          </ac:picMkLst>
        </pc:picChg>
        <pc:picChg chg="add mod">
          <ac:chgData name="inversiones juan daniel" userId="919721f64859baa7" providerId="LiveId" clId="{AB38B21A-9114-7C4A-91FC-F3CA8AC36C58}" dt="2022-06-19T20:40:25.019" v="24719" actId="14100"/>
          <ac:picMkLst>
            <pc:docMk/>
            <pc:sldMk cId="1175807867" sldId="358"/>
            <ac:picMk id="6" creationId="{EDBA82E0-10CD-F37A-95A0-4F58E0F734F0}"/>
          </ac:picMkLst>
        </pc:picChg>
        <pc:picChg chg="mod">
          <ac:chgData name="inversiones juan daniel" userId="919721f64859baa7" providerId="LiveId" clId="{AB38B21A-9114-7C4A-91FC-F3CA8AC36C58}" dt="2022-06-19T20:40:21.324" v="24718" actId="14100"/>
          <ac:picMkLst>
            <pc:docMk/>
            <pc:sldMk cId="1175807867" sldId="358"/>
            <ac:picMk id="7" creationId="{91E4BAE5-154C-18E9-6017-A7328327A8F2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1073372603" sldId="359"/>
        </pc:sldMkLst>
        <pc:spChg chg="mod">
          <ac:chgData name="inversiones juan daniel" userId="919721f64859baa7" providerId="LiveId" clId="{AB38B21A-9114-7C4A-91FC-F3CA8AC36C58}" dt="2022-06-19T20:43:44.094" v="24739" actId="20577"/>
          <ac:spMkLst>
            <pc:docMk/>
            <pc:sldMk cId="1073372603" sldId="359"/>
            <ac:spMk id="4" creationId="{AC4742DB-D601-5F15-CE32-CC33FFE620E4}"/>
          </ac:spMkLst>
        </pc:spChg>
        <pc:picChg chg="add mod">
          <ac:chgData name="inversiones juan daniel" userId="919721f64859baa7" providerId="LiveId" clId="{AB38B21A-9114-7C4A-91FC-F3CA8AC36C58}" dt="2022-06-19T20:44:07.301" v="24745"/>
          <ac:picMkLst>
            <pc:docMk/>
            <pc:sldMk cId="1073372603" sldId="359"/>
            <ac:picMk id="2" creationId="{E34DC435-0E3D-D196-AC3B-4042B92E9449}"/>
          </ac:picMkLst>
        </pc:picChg>
        <pc:picChg chg="del">
          <ac:chgData name="inversiones juan daniel" userId="919721f64859baa7" providerId="LiveId" clId="{AB38B21A-9114-7C4A-91FC-F3CA8AC36C58}" dt="2022-06-19T20:43:46.258" v="24741" actId="478"/>
          <ac:picMkLst>
            <pc:docMk/>
            <pc:sldMk cId="1073372603" sldId="359"/>
            <ac:picMk id="6" creationId="{EDBA82E0-10CD-F37A-95A0-4F58E0F734F0}"/>
          </ac:picMkLst>
        </pc:picChg>
        <pc:picChg chg="del">
          <ac:chgData name="inversiones juan daniel" userId="919721f64859baa7" providerId="LiveId" clId="{AB38B21A-9114-7C4A-91FC-F3CA8AC36C58}" dt="2022-06-19T20:43:45.636" v="24740" actId="478"/>
          <ac:picMkLst>
            <pc:docMk/>
            <pc:sldMk cId="1073372603" sldId="359"/>
            <ac:picMk id="7" creationId="{91E4BAE5-154C-18E9-6017-A7328327A8F2}"/>
          </ac:picMkLst>
        </pc:picChg>
      </pc:sldChg>
      <pc:sldChg chg="addSp del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2745100708" sldId="360"/>
        </pc:sldMkLst>
        <pc:spChg chg="mod ord">
          <ac:chgData name="inversiones juan daniel" userId="919721f64859baa7" providerId="LiveId" clId="{AB38B21A-9114-7C4A-91FC-F3CA8AC36C58}" dt="2022-06-19T20:53:48.827" v="24759" actId="700"/>
          <ac:spMkLst>
            <pc:docMk/>
            <pc:sldMk cId="2745100708" sldId="360"/>
            <ac:spMk id="3" creationId="{90AEB86C-FF81-202E-451A-C2A51F803F0E}"/>
          </ac:spMkLst>
        </pc:spChg>
        <pc:spChg chg="del">
          <ac:chgData name="inversiones juan daniel" userId="919721f64859baa7" providerId="LiveId" clId="{AB38B21A-9114-7C4A-91FC-F3CA8AC36C58}" dt="2022-06-19T20:49:56.686" v="24758" actId="478"/>
          <ac:spMkLst>
            <pc:docMk/>
            <pc:sldMk cId="2745100708" sldId="360"/>
            <ac:spMk id="4" creationId="{AC4742DB-D601-5F15-CE32-CC33FFE620E4}"/>
          </ac:spMkLst>
        </pc:spChg>
        <pc:spChg chg="mod">
          <ac:chgData name="inversiones juan daniel" userId="919721f64859baa7" providerId="LiveId" clId="{AB38B21A-9114-7C4A-91FC-F3CA8AC36C58}" dt="2022-06-19T20:54:04.550" v="24776" actId="1076"/>
          <ac:spMkLst>
            <pc:docMk/>
            <pc:sldMk cId="2745100708" sldId="360"/>
            <ac:spMk id="5" creationId="{1782DE89-6655-7107-F9C3-73A8E0B6A049}"/>
          </ac:spMkLst>
        </pc:spChg>
        <pc:spChg chg="add mod ord">
          <ac:chgData name="inversiones juan daniel" userId="919721f64859baa7" providerId="LiveId" clId="{AB38B21A-9114-7C4A-91FC-F3CA8AC36C58}" dt="2022-06-19T21:05:20.952" v="24852" actId="20577"/>
          <ac:spMkLst>
            <pc:docMk/>
            <pc:sldMk cId="2745100708" sldId="360"/>
            <ac:spMk id="6" creationId="{8DF09B30-DF5E-6332-E756-C2CEE2EF0BF8}"/>
          </ac:spMkLst>
        </pc:spChg>
        <pc:picChg chg="del">
          <ac:chgData name="inversiones juan daniel" userId="919721f64859baa7" providerId="LiveId" clId="{AB38B21A-9114-7C4A-91FC-F3CA8AC36C58}" dt="2022-06-19T20:49:56.009" v="24757" actId="478"/>
          <ac:picMkLst>
            <pc:docMk/>
            <pc:sldMk cId="2745100708" sldId="360"/>
            <ac:picMk id="2" creationId="{E34DC435-0E3D-D196-AC3B-4042B92E9449}"/>
          </ac:picMkLst>
        </pc:picChg>
        <pc:picChg chg="add mod">
          <ac:chgData name="inversiones juan daniel" userId="919721f64859baa7" providerId="LiveId" clId="{AB38B21A-9114-7C4A-91FC-F3CA8AC36C58}" dt="2022-06-19T21:07:15.408" v="25038"/>
          <ac:picMkLst>
            <pc:docMk/>
            <pc:sldMk cId="2745100708" sldId="360"/>
            <ac:picMk id="7" creationId="{758D2892-4088-07D7-82C0-D47544BB837A}"/>
          </ac:picMkLst>
        </pc:picChg>
        <pc:picChg chg="add mod">
          <ac:chgData name="inversiones juan daniel" userId="919721f64859baa7" providerId="LiveId" clId="{AB38B21A-9114-7C4A-91FC-F3CA8AC36C58}" dt="2022-06-19T21:07:36.919" v="25043"/>
          <ac:picMkLst>
            <pc:docMk/>
            <pc:sldMk cId="2745100708" sldId="360"/>
            <ac:picMk id="8" creationId="{60D6CA09-013C-3CFC-F0C2-FF44EF81391E}"/>
          </ac:picMkLst>
        </pc:picChg>
        <pc:picChg chg="add mod">
          <ac:chgData name="inversiones juan daniel" userId="919721f64859baa7" providerId="LiveId" clId="{AB38B21A-9114-7C4A-91FC-F3CA8AC36C58}" dt="2022-06-19T21:08:20.975" v="25047"/>
          <ac:picMkLst>
            <pc:docMk/>
            <pc:sldMk cId="2745100708" sldId="360"/>
            <ac:picMk id="9" creationId="{CF7346B4-FE32-ED46-BA3E-B275299F0F10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2951878197" sldId="361"/>
        </pc:sldMkLst>
        <pc:spChg chg="add del mod">
          <ac:chgData name="inversiones juan daniel" userId="919721f64859baa7" providerId="LiveId" clId="{AB38B21A-9114-7C4A-91FC-F3CA8AC36C58}" dt="2022-06-19T21:08:28.526" v="25051" actId="478"/>
          <ac:spMkLst>
            <pc:docMk/>
            <pc:sldMk cId="2951878197" sldId="361"/>
            <ac:spMk id="4" creationId="{9F65FF87-E76E-B7CA-C599-7C78A4B2F362}"/>
          </ac:spMkLst>
        </pc:spChg>
        <pc:spChg chg="del">
          <ac:chgData name="inversiones juan daniel" userId="919721f64859baa7" providerId="LiveId" clId="{AB38B21A-9114-7C4A-91FC-F3CA8AC36C58}" dt="2022-06-19T21:08:27.069" v="25050" actId="478"/>
          <ac:spMkLst>
            <pc:docMk/>
            <pc:sldMk cId="2951878197" sldId="361"/>
            <ac:spMk id="6" creationId="{8DF09B30-DF5E-6332-E756-C2CEE2EF0BF8}"/>
          </ac:spMkLst>
        </pc:spChg>
        <pc:picChg chg="del">
          <ac:chgData name="inversiones juan daniel" userId="919721f64859baa7" providerId="LiveId" clId="{AB38B21A-9114-7C4A-91FC-F3CA8AC36C58}" dt="2022-06-19T21:08:29.415" v="25052" actId="478"/>
          <ac:picMkLst>
            <pc:docMk/>
            <pc:sldMk cId="2951878197" sldId="361"/>
            <ac:picMk id="7" creationId="{758D2892-4088-07D7-82C0-D47544BB837A}"/>
          </ac:picMkLst>
        </pc:picChg>
        <pc:picChg chg="del">
          <ac:chgData name="inversiones juan daniel" userId="919721f64859baa7" providerId="LiveId" clId="{AB38B21A-9114-7C4A-91FC-F3CA8AC36C58}" dt="2022-06-19T21:08:25.849" v="25049" actId="478"/>
          <ac:picMkLst>
            <pc:docMk/>
            <pc:sldMk cId="2951878197" sldId="361"/>
            <ac:picMk id="8" creationId="{60D6CA09-013C-3CFC-F0C2-FF44EF81391E}"/>
          </ac:picMkLst>
        </pc:picChg>
        <pc:picChg chg="mod">
          <ac:chgData name="inversiones juan daniel" userId="919721f64859baa7" providerId="LiveId" clId="{AB38B21A-9114-7C4A-91FC-F3CA8AC36C58}" dt="2022-06-19T21:08:35.527" v="25055" actId="1076"/>
          <ac:picMkLst>
            <pc:docMk/>
            <pc:sldMk cId="2951878197" sldId="361"/>
            <ac:picMk id="9" creationId="{CF7346B4-FE32-ED46-BA3E-B275299F0F10}"/>
          </ac:picMkLst>
        </pc:picChg>
      </pc:sldChg>
      <pc:sldChg chg="new del">
        <pc:chgData name="inversiones juan daniel" userId="919721f64859baa7" providerId="LiveId" clId="{AB38B21A-9114-7C4A-91FC-F3CA8AC36C58}" dt="2022-06-19T21:13:19.903" v="25094" actId="2696"/>
        <pc:sldMkLst>
          <pc:docMk/>
          <pc:sldMk cId="3274494312" sldId="362"/>
        </pc:sldMkLst>
      </pc:sldChg>
      <pc:sldChg chg="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1951334161" sldId="363"/>
        </pc:sldMkLst>
        <pc:spChg chg="mod">
          <ac:chgData name="inversiones juan daniel" userId="919721f64859baa7" providerId="LiveId" clId="{AB38B21A-9114-7C4A-91FC-F3CA8AC36C58}" dt="2022-06-19T21:13:16.492" v="25093" actId="20577"/>
          <ac:spMkLst>
            <pc:docMk/>
            <pc:sldMk cId="1951334161" sldId="363"/>
            <ac:spMk id="230" creationId="{00000000-0000-0000-0000-000000000000}"/>
          </ac:spMkLst>
        </pc:spChg>
        <pc:picChg chg="del">
          <ac:chgData name="inversiones juan daniel" userId="919721f64859baa7" providerId="LiveId" clId="{AB38B21A-9114-7C4A-91FC-F3CA8AC36C58}" dt="2022-06-19T21:13:11.318" v="25073" actId="478"/>
          <ac:picMkLst>
            <pc:docMk/>
            <pc:sldMk cId="1951334161" sldId="363"/>
            <ac:picMk id="2050" creationId="{D0A5A27B-8867-7CCB-2D03-76D066CA3FFA}"/>
          </ac:picMkLst>
        </pc:picChg>
      </pc:sldChg>
      <pc:sldChg chg="addSp delSp modSp new mod modTransition modClrScheme chgLayout modNotesTx">
        <pc:chgData name="inversiones juan daniel" userId="919721f64859baa7" providerId="LiveId" clId="{AB38B21A-9114-7C4A-91FC-F3CA8AC36C58}" dt="2022-06-20T01:20:25.149" v="30031"/>
        <pc:sldMkLst>
          <pc:docMk/>
          <pc:sldMk cId="1832489390" sldId="364"/>
        </pc:sldMkLst>
        <pc:spChg chg="add mod">
          <ac:chgData name="inversiones juan daniel" userId="919721f64859baa7" providerId="LiveId" clId="{AB38B21A-9114-7C4A-91FC-F3CA8AC36C58}" dt="2022-06-19T21:36:08.480" v="25150" actId="20577"/>
          <ac:spMkLst>
            <pc:docMk/>
            <pc:sldMk cId="1832489390" sldId="364"/>
            <ac:spMk id="2" creationId="{1A2FC4C6-D103-E7CD-1EB1-1F0DAB6059FD}"/>
          </ac:spMkLst>
        </pc:spChg>
        <pc:spChg chg="add del mod">
          <ac:chgData name="inversiones juan daniel" userId="919721f64859baa7" providerId="LiveId" clId="{AB38B21A-9114-7C4A-91FC-F3CA8AC36C58}" dt="2022-06-19T21:36:13.048" v="25151" actId="478"/>
          <ac:spMkLst>
            <pc:docMk/>
            <pc:sldMk cId="1832489390" sldId="364"/>
            <ac:spMk id="3" creationId="{77DFABB6-ED2C-0848-F17B-7F35FCCE15B4}"/>
          </ac:spMkLst>
        </pc:spChg>
        <pc:picChg chg="add mod">
          <ac:chgData name="inversiones juan daniel" userId="919721f64859baa7" providerId="LiveId" clId="{AB38B21A-9114-7C4A-91FC-F3CA8AC36C58}" dt="2022-06-19T22:26:31.246" v="25160" actId="1076"/>
          <ac:picMkLst>
            <pc:docMk/>
            <pc:sldMk cId="1832489390" sldId="364"/>
            <ac:picMk id="4" creationId="{75FC3554-4BAF-6E76-7F43-D1912CBD4AE2}"/>
          </ac:picMkLst>
        </pc:picChg>
        <pc:picChg chg="add del">
          <ac:chgData name="inversiones juan daniel" userId="919721f64859baa7" providerId="LiveId" clId="{AB38B21A-9114-7C4A-91FC-F3CA8AC36C58}" dt="2022-06-19T22:26:55.465" v="25162" actId="478"/>
          <ac:picMkLst>
            <pc:docMk/>
            <pc:sldMk cId="1832489390" sldId="364"/>
            <ac:picMk id="5" creationId="{77EA7AC4-1EAB-D94E-744A-667D4C02207D}"/>
          </ac:picMkLst>
        </pc:picChg>
        <pc:picChg chg="add mod">
          <ac:chgData name="inversiones juan daniel" userId="919721f64859baa7" providerId="LiveId" clId="{AB38B21A-9114-7C4A-91FC-F3CA8AC36C58}" dt="2022-06-19T22:33:07.158" v="25180" actId="1076"/>
          <ac:picMkLst>
            <pc:docMk/>
            <pc:sldMk cId="1832489390" sldId="364"/>
            <ac:picMk id="6" creationId="{40420D84-9326-1E82-F142-C98AE514691B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27586070" sldId="365"/>
        </pc:sldMkLst>
        <pc:picChg chg="add mod">
          <ac:chgData name="inversiones juan daniel" userId="919721f64859baa7" providerId="LiveId" clId="{AB38B21A-9114-7C4A-91FC-F3CA8AC36C58}" dt="2022-06-19T22:35:21.804" v="25191" actId="1076"/>
          <ac:picMkLst>
            <pc:docMk/>
            <pc:sldMk cId="427586070" sldId="365"/>
            <ac:picMk id="3" creationId="{AE6333FB-3ADF-4907-1CB1-4010EBCDA070}"/>
          </ac:picMkLst>
        </pc:picChg>
        <pc:picChg chg="del">
          <ac:chgData name="inversiones juan daniel" userId="919721f64859baa7" providerId="LiveId" clId="{AB38B21A-9114-7C4A-91FC-F3CA8AC36C58}" dt="2022-06-19T22:33:13.436" v="25182" actId="478"/>
          <ac:picMkLst>
            <pc:docMk/>
            <pc:sldMk cId="427586070" sldId="365"/>
            <ac:picMk id="4" creationId="{75FC3554-4BAF-6E76-7F43-D1912CBD4AE2}"/>
          </ac:picMkLst>
        </pc:picChg>
        <pc:picChg chg="del">
          <ac:chgData name="inversiones juan daniel" userId="919721f64859baa7" providerId="LiveId" clId="{AB38B21A-9114-7C4A-91FC-F3CA8AC36C58}" dt="2022-06-19T22:33:13.928" v="25183" actId="478"/>
          <ac:picMkLst>
            <pc:docMk/>
            <pc:sldMk cId="427586070" sldId="365"/>
            <ac:picMk id="6" creationId="{40420D84-9326-1E82-F142-C98AE514691B}"/>
          </ac:picMkLst>
        </pc:picChg>
      </pc:sldChg>
      <pc:sldChg chg="addSp del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3389278080" sldId="366"/>
        </pc:sldMkLst>
        <pc:spChg chg="mod ord">
          <ac:chgData name="inversiones juan daniel" userId="919721f64859baa7" providerId="LiveId" clId="{AB38B21A-9114-7C4A-91FC-F3CA8AC36C58}" dt="2022-06-19T22:47:18.919" v="25320" actId="700"/>
          <ac:spMkLst>
            <pc:docMk/>
            <pc:sldMk cId="3389278080" sldId="366"/>
            <ac:spMk id="2" creationId="{1A2FC4C6-D103-E7CD-1EB1-1F0DAB6059FD}"/>
          </ac:spMkLst>
        </pc:spChg>
        <pc:spChg chg="add mod ord">
          <ac:chgData name="inversiones juan daniel" userId="919721f64859baa7" providerId="LiveId" clId="{AB38B21A-9114-7C4A-91FC-F3CA8AC36C58}" dt="2022-06-19T22:49:12.276" v="25792" actId="20577"/>
          <ac:spMkLst>
            <pc:docMk/>
            <pc:sldMk cId="3389278080" sldId="366"/>
            <ac:spMk id="5" creationId="{A75841C8-9771-2B01-D27C-114D09139539}"/>
          </ac:spMkLst>
        </pc:spChg>
        <pc:picChg chg="del">
          <ac:chgData name="inversiones juan daniel" userId="919721f64859baa7" providerId="LiveId" clId="{AB38B21A-9114-7C4A-91FC-F3CA8AC36C58}" dt="2022-06-19T22:39:48.471" v="25308" actId="478"/>
          <ac:picMkLst>
            <pc:docMk/>
            <pc:sldMk cId="3389278080" sldId="366"/>
            <ac:picMk id="3" creationId="{AE6333FB-3ADF-4907-1CB1-4010EBCDA070}"/>
          </ac:picMkLst>
        </pc:picChg>
        <pc:picChg chg="add mod">
          <ac:chgData name="inversiones juan daniel" userId="919721f64859baa7" providerId="LiveId" clId="{AB38B21A-9114-7C4A-91FC-F3CA8AC36C58}" dt="2022-06-19T22:44:14.338" v="25319" actId="1038"/>
          <ac:picMkLst>
            <pc:docMk/>
            <pc:sldMk cId="3389278080" sldId="366"/>
            <ac:picMk id="4" creationId="{64B91884-5F4F-8A04-4748-98399CE59BA8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31574409" sldId="367"/>
        </pc:sldMkLst>
        <pc:picChg chg="add mod">
          <ac:chgData name="inversiones juan daniel" userId="919721f64859baa7" providerId="LiveId" clId="{AB38B21A-9114-7C4A-91FC-F3CA8AC36C58}" dt="2022-06-19T22:50:03.606" v="25798"/>
          <ac:picMkLst>
            <pc:docMk/>
            <pc:sldMk cId="231574409" sldId="367"/>
            <ac:picMk id="3" creationId="{F7659293-5C15-ED5E-BA2F-A555AE3F7A49}"/>
          </ac:picMkLst>
        </pc:picChg>
        <pc:picChg chg="del">
          <ac:chgData name="inversiones juan daniel" userId="919721f64859baa7" providerId="LiveId" clId="{AB38B21A-9114-7C4A-91FC-F3CA8AC36C58}" dt="2022-06-19T22:49:18.158" v="25794" actId="478"/>
          <ac:picMkLst>
            <pc:docMk/>
            <pc:sldMk cId="231574409" sldId="367"/>
            <ac:picMk id="4" creationId="{64B91884-5F4F-8A04-4748-98399CE59BA8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215098531" sldId="368"/>
        </pc:sldMkLst>
        <pc:spChg chg="mod">
          <ac:chgData name="inversiones juan daniel" userId="919721f64859baa7" providerId="LiveId" clId="{AB38B21A-9114-7C4A-91FC-F3CA8AC36C58}" dt="2022-06-19T23:11:32.117" v="25854" actId="20577"/>
          <ac:spMkLst>
            <pc:docMk/>
            <pc:sldMk cId="3215098531" sldId="368"/>
            <ac:spMk id="2" creationId="{1A2FC4C6-D103-E7CD-1EB1-1F0DAB6059FD}"/>
          </ac:spMkLst>
        </pc:spChg>
        <pc:spChg chg="del">
          <ac:chgData name="inversiones juan daniel" userId="919721f64859baa7" providerId="LiveId" clId="{AB38B21A-9114-7C4A-91FC-F3CA8AC36C58}" dt="2022-06-19T23:11:24.476" v="25835" actId="478"/>
          <ac:spMkLst>
            <pc:docMk/>
            <pc:sldMk cId="3215098531" sldId="368"/>
            <ac:spMk id="5" creationId="{A75841C8-9771-2B01-D27C-114D09139539}"/>
          </ac:spMkLst>
        </pc:spChg>
        <pc:spChg chg="add del mod">
          <ac:chgData name="inversiones juan daniel" userId="919721f64859baa7" providerId="LiveId" clId="{AB38B21A-9114-7C4A-91FC-F3CA8AC36C58}" dt="2022-06-19T23:11:26.407" v="25836" actId="478"/>
          <ac:spMkLst>
            <pc:docMk/>
            <pc:sldMk cId="3215098531" sldId="368"/>
            <ac:spMk id="6" creationId="{7393511B-5233-B55D-B59E-634077D8341C}"/>
          </ac:spMkLst>
        </pc:spChg>
        <pc:picChg chg="del">
          <ac:chgData name="inversiones juan daniel" userId="919721f64859baa7" providerId="LiveId" clId="{AB38B21A-9114-7C4A-91FC-F3CA8AC36C58}" dt="2022-06-19T23:11:27.392" v="25837" actId="478"/>
          <ac:picMkLst>
            <pc:docMk/>
            <pc:sldMk cId="3215098531" sldId="368"/>
            <ac:picMk id="3" creationId="{F7659293-5C15-ED5E-BA2F-A555AE3F7A49}"/>
          </ac:picMkLst>
        </pc:picChg>
        <pc:picChg chg="add del">
          <ac:chgData name="inversiones juan daniel" userId="919721f64859baa7" providerId="LiveId" clId="{AB38B21A-9114-7C4A-91FC-F3CA8AC36C58}" dt="2022-06-19T23:15:00.216" v="26108" actId="478"/>
          <ac:picMkLst>
            <pc:docMk/>
            <pc:sldMk cId="3215098531" sldId="368"/>
            <ac:picMk id="7" creationId="{9B7D2C7B-2125-774A-7D28-343D5C2E2851}"/>
          </ac:picMkLst>
        </pc:picChg>
        <pc:picChg chg="add mod">
          <ac:chgData name="inversiones juan daniel" userId="919721f64859baa7" providerId="LiveId" clId="{AB38B21A-9114-7C4A-91FC-F3CA8AC36C58}" dt="2022-06-19T23:15:12.049" v="26113" actId="1076"/>
          <ac:picMkLst>
            <pc:docMk/>
            <pc:sldMk cId="3215098531" sldId="368"/>
            <ac:picMk id="8" creationId="{43D740B6-1362-F10C-DC98-E05CA520E102}"/>
          </ac:picMkLst>
        </pc:picChg>
      </pc:sldChg>
      <pc:sldChg chg="add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976533575" sldId="369"/>
        </pc:sldMkLst>
        <pc:spChg chg="add mod">
          <ac:chgData name="inversiones juan daniel" userId="919721f64859baa7" providerId="LiveId" clId="{AB38B21A-9114-7C4A-91FC-F3CA8AC36C58}" dt="2022-06-19T23:15:38.296" v="26123" actId="167"/>
          <ac:spMkLst>
            <pc:docMk/>
            <pc:sldMk cId="976533575" sldId="369"/>
            <ac:spMk id="3" creationId="{0123448F-3309-CF02-947B-83A6AB9DA54A}"/>
          </ac:spMkLst>
        </pc:spChg>
        <pc:spChg chg="add mod">
          <ac:chgData name="inversiones juan daniel" userId="919721f64859baa7" providerId="LiveId" clId="{AB38B21A-9114-7C4A-91FC-F3CA8AC36C58}" dt="2022-06-19T23:16:02.416" v="26135" actId="1076"/>
          <ac:spMkLst>
            <pc:docMk/>
            <pc:sldMk cId="976533575" sldId="369"/>
            <ac:spMk id="5" creationId="{786E1563-0C77-7819-78AD-1766BC967370}"/>
          </ac:spMkLst>
        </pc:spChg>
        <pc:spChg chg="add mod">
          <ac:chgData name="inversiones juan daniel" userId="919721f64859baa7" providerId="LiveId" clId="{AB38B21A-9114-7C4A-91FC-F3CA8AC36C58}" dt="2022-06-19T23:16:33.726" v="26151" actId="20577"/>
          <ac:spMkLst>
            <pc:docMk/>
            <pc:sldMk cId="976533575" sldId="369"/>
            <ac:spMk id="9" creationId="{BD5E2ADD-D258-D722-EC60-597FCFB7590C}"/>
          </ac:spMkLst>
        </pc:spChg>
        <pc:picChg chg="add mod">
          <ac:chgData name="inversiones juan daniel" userId="919721f64859baa7" providerId="LiveId" clId="{AB38B21A-9114-7C4A-91FC-F3CA8AC36C58}" dt="2022-06-19T23:16:06.145" v="26137" actId="1076"/>
          <ac:picMkLst>
            <pc:docMk/>
            <pc:sldMk cId="976533575" sldId="369"/>
            <ac:picMk id="4" creationId="{23990E4B-C44F-1F30-16B8-37DDB81613CB}"/>
          </ac:picMkLst>
        </pc:picChg>
        <pc:picChg chg="add mod">
          <ac:chgData name="inversiones juan daniel" userId="919721f64859baa7" providerId="LiveId" clId="{AB38B21A-9114-7C4A-91FC-F3CA8AC36C58}" dt="2022-06-19T23:55:06.172" v="26186" actId="1076"/>
          <ac:picMkLst>
            <pc:docMk/>
            <pc:sldMk cId="976533575" sldId="369"/>
            <ac:picMk id="6" creationId="{5ABC2784-51F4-6472-5B09-809713D23DCC}"/>
          </ac:picMkLst>
        </pc:picChg>
        <pc:picChg chg="mod">
          <ac:chgData name="inversiones juan daniel" userId="919721f64859baa7" providerId="LiveId" clId="{AB38B21A-9114-7C4A-91FC-F3CA8AC36C58}" dt="2022-06-19T23:15:24.197" v="26118" actId="1076"/>
          <ac:picMkLst>
            <pc:docMk/>
            <pc:sldMk cId="976533575" sldId="369"/>
            <ac:picMk id="8" creationId="{43D740B6-1362-F10C-DC98-E05CA520E102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1633448140" sldId="370"/>
        </pc:sldMkLst>
        <pc:spChg chg="mod">
          <ac:chgData name="inversiones juan daniel" userId="919721f64859baa7" providerId="LiveId" clId="{AB38B21A-9114-7C4A-91FC-F3CA8AC36C58}" dt="2022-06-19T23:26:55.960" v="26157" actId="20577"/>
          <ac:spMkLst>
            <pc:docMk/>
            <pc:sldMk cId="1633448140" sldId="370"/>
            <ac:spMk id="2" creationId="{1A2FC4C6-D103-E7CD-1EB1-1F0DAB6059FD}"/>
          </ac:spMkLst>
        </pc:spChg>
        <pc:spChg chg="del">
          <ac:chgData name="inversiones juan daniel" userId="919721f64859baa7" providerId="LiveId" clId="{AB38B21A-9114-7C4A-91FC-F3CA8AC36C58}" dt="2022-06-19T23:27:11.704" v="26165" actId="478"/>
          <ac:spMkLst>
            <pc:docMk/>
            <pc:sldMk cId="1633448140" sldId="370"/>
            <ac:spMk id="3" creationId="{0123448F-3309-CF02-947B-83A6AB9DA54A}"/>
          </ac:spMkLst>
        </pc:spChg>
        <pc:spChg chg="del mod">
          <ac:chgData name="inversiones juan daniel" userId="919721f64859baa7" providerId="LiveId" clId="{AB38B21A-9114-7C4A-91FC-F3CA8AC36C58}" dt="2022-06-19T23:27:09.807" v="26164" actId="478"/>
          <ac:spMkLst>
            <pc:docMk/>
            <pc:sldMk cId="1633448140" sldId="370"/>
            <ac:spMk id="5" creationId="{786E1563-0C77-7819-78AD-1766BC967370}"/>
          </ac:spMkLst>
        </pc:spChg>
        <pc:spChg chg="add del mod">
          <ac:chgData name="inversiones juan daniel" userId="919721f64859baa7" providerId="LiveId" clId="{AB38B21A-9114-7C4A-91FC-F3CA8AC36C58}" dt="2022-06-19T23:52:53.130" v="26167"/>
          <ac:spMkLst>
            <pc:docMk/>
            <pc:sldMk cId="1633448140" sldId="370"/>
            <ac:spMk id="7" creationId="{ECC0FA70-68E7-21C8-B472-C3A807DA052F}"/>
          </ac:spMkLst>
        </pc:spChg>
        <pc:spChg chg="del mod">
          <ac:chgData name="inversiones juan daniel" userId="919721f64859baa7" providerId="LiveId" clId="{AB38B21A-9114-7C4A-91FC-F3CA8AC36C58}" dt="2022-06-19T23:27:08.637" v="26163" actId="478"/>
          <ac:spMkLst>
            <pc:docMk/>
            <pc:sldMk cId="1633448140" sldId="370"/>
            <ac:spMk id="9" creationId="{BD5E2ADD-D258-D722-EC60-597FCFB7590C}"/>
          </ac:spMkLst>
        </pc:spChg>
        <pc:spChg chg="add del mod">
          <ac:chgData name="inversiones juan daniel" userId="919721f64859baa7" providerId="LiveId" clId="{AB38B21A-9114-7C4A-91FC-F3CA8AC36C58}" dt="2022-06-19T23:53:05.345" v="26170" actId="478"/>
          <ac:spMkLst>
            <pc:docMk/>
            <pc:sldMk cId="1633448140" sldId="370"/>
            <ac:spMk id="10" creationId="{CC85B0DF-8488-2B7A-6279-AE9AD76A895E}"/>
          </ac:spMkLst>
        </pc:spChg>
        <pc:spChg chg="add del mod">
          <ac:chgData name="inversiones juan daniel" userId="919721f64859baa7" providerId="LiveId" clId="{AB38B21A-9114-7C4A-91FC-F3CA8AC36C58}" dt="2022-06-19T23:53:45.798" v="26172" actId="478"/>
          <ac:spMkLst>
            <pc:docMk/>
            <pc:sldMk cId="1633448140" sldId="370"/>
            <ac:spMk id="11" creationId="{FA23481C-7C88-CD0A-7F1E-5BAD58375E09}"/>
          </ac:spMkLst>
        </pc:spChg>
        <pc:spChg chg="add mod">
          <ac:chgData name="inversiones juan daniel" userId="919721f64859baa7" providerId="LiveId" clId="{AB38B21A-9114-7C4A-91FC-F3CA8AC36C58}" dt="2022-06-19T23:55:10.234" v="26187" actId="1076"/>
          <ac:spMkLst>
            <pc:docMk/>
            <pc:sldMk cId="1633448140" sldId="370"/>
            <ac:spMk id="13" creationId="{2E536A6E-A03D-5D05-E3F5-0501DAF6ABDB}"/>
          </ac:spMkLst>
        </pc:spChg>
        <pc:picChg chg="del">
          <ac:chgData name="inversiones juan daniel" userId="919721f64859baa7" providerId="LiveId" clId="{AB38B21A-9114-7C4A-91FC-F3CA8AC36C58}" dt="2022-06-19T23:27:05.354" v="26159" actId="478"/>
          <ac:picMkLst>
            <pc:docMk/>
            <pc:sldMk cId="1633448140" sldId="370"/>
            <ac:picMk id="4" creationId="{23990E4B-C44F-1F30-16B8-37DDB81613CB}"/>
          </ac:picMkLst>
        </pc:picChg>
        <pc:picChg chg="del">
          <ac:chgData name="inversiones juan daniel" userId="919721f64859baa7" providerId="LiveId" clId="{AB38B21A-9114-7C4A-91FC-F3CA8AC36C58}" dt="2022-06-19T23:27:07.130" v="26161" actId="478"/>
          <ac:picMkLst>
            <pc:docMk/>
            <pc:sldMk cId="1633448140" sldId="370"/>
            <ac:picMk id="6" creationId="{5ABC2784-51F4-6472-5B09-809713D23DCC}"/>
          </ac:picMkLst>
        </pc:picChg>
        <pc:picChg chg="del">
          <ac:chgData name="inversiones juan daniel" userId="919721f64859baa7" providerId="LiveId" clId="{AB38B21A-9114-7C4A-91FC-F3CA8AC36C58}" dt="2022-06-19T23:26:58.570" v="26158" actId="478"/>
          <ac:picMkLst>
            <pc:docMk/>
            <pc:sldMk cId="1633448140" sldId="370"/>
            <ac:picMk id="8" creationId="{43D740B6-1362-F10C-DC98-E05CA520E102}"/>
          </ac:picMkLst>
        </pc:picChg>
        <pc:picChg chg="add mod">
          <ac:chgData name="inversiones juan daniel" userId="919721f64859baa7" providerId="LiveId" clId="{AB38B21A-9114-7C4A-91FC-F3CA8AC36C58}" dt="2022-06-19T23:55:44.131" v="26189" actId="1076"/>
          <ac:picMkLst>
            <pc:docMk/>
            <pc:sldMk cId="1633448140" sldId="370"/>
            <ac:picMk id="12" creationId="{9DA4E201-BEA9-C92D-EE39-85E4E5AA9821}"/>
          </ac:picMkLst>
        </pc:picChg>
      </pc:sldChg>
      <pc:sldChg chg="add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1440572365" sldId="371"/>
        </pc:sldMkLst>
        <pc:picChg chg="add mod">
          <ac:chgData name="inversiones juan daniel" userId="919721f64859baa7" providerId="LiveId" clId="{AB38B21A-9114-7C4A-91FC-F3CA8AC36C58}" dt="2022-06-19T23:58:11.388" v="26430" actId="1076"/>
          <ac:picMkLst>
            <pc:docMk/>
            <pc:sldMk cId="1440572365" sldId="371"/>
            <ac:picMk id="3" creationId="{05898346-A89C-DC2D-F6AE-22FD613CCCD7}"/>
          </ac:picMkLst>
        </pc:picChg>
        <pc:picChg chg="mod">
          <ac:chgData name="inversiones juan daniel" userId="919721f64859baa7" providerId="LiveId" clId="{AB38B21A-9114-7C4A-91FC-F3CA8AC36C58}" dt="2022-06-19T23:58:14.908" v="26433" actId="1076"/>
          <ac:picMkLst>
            <pc:docMk/>
            <pc:sldMk cId="1440572365" sldId="371"/>
            <ac:picMk id="12" creationId="{9DA4E201-BEA9-C92D-EE39-85E4E5AA9821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641605226" sldId="372"/>
        </pc:sldMkLst>
        <pc:spChg chg="mod">
          <ac:chgData name="inversiones juan daniel" userId="919721f64859baa7" providerId="LiveId" clId="{AB38B21A-9114-7C4A-91FC-F3CA8AC36C58}" dt="2022-06-20T00:10:09.408" v="26452" actId="20577"/>
          <ac:spMkLst>
            <pc:docMk/>
            <pc:sldMk cId="3641605226" sldId="372"/>
            <ac:spMk id="2" creationId="{1A2FC4C6-D103-E7CD-1EB1-1F0DAB6059FD}"/>
          </ac:spMkLst>
        </pc:spChg>
        <pc:picChg chg="del">
          <ac:chgData name="inversiones juan daniel" userId="919721f64859baa7" providerId="LiveId" clId="{AB38B21A-9114-7C4A-91FC-F3CA8AC36C58}" dt="2022-06-20T00:10:13.188" v="26454" actId="478"/>
          <ac:picMkLst>
            <pc:docMk/>
            <pc:sldMk cId="3641605226" sldId="372"/>
            <ac:picMk id="3" creationId="{05898346-A89C-DC2D-F6AE-22FD613CCCD7}"/>
          </ac:picMkLst>
        </pc:picChg>
        <pc:picChg chg="add mod">
          <ac:chgData name="inversiones juan daniel" userId="919721f64859baa7" providerId="LiveId" clId="{AB38B21A-9114-7C4A-91FC-F3CA8AC36C58}" dt="2022-06-20T00:10:36.876" v="26459" actId="1076"/>
          <ac:picMkLst>
            <pc:docMk/>
            <pc:sldMk cId="3641605226" sldId="372"/>
            <ac:picMk id="4" creationId="{34C667BE-D24B-942F-D685-DFAAF65F2112}"/>
          </ac:picMkLst>
        </pc:picChg>
        <pc:picChg chg="add mod">
          <ac:chgData name="inversiones juan daniel" userId="919721f64859baa7" providerId="LiveId" clId="{AB38B21A-9114-7C4A-91FC-F3CA8AC36C58}" dt="2022-06-20T00:10:29.436" v="26456"/>
          <ac:picMkLst>
            <pc:docMk/>
            <pc:sldMk cId="3641605226" sldId="372"/>
            <ac:picMk id="7" creationId="{F24AD446-281C-2540-C9E5-F96933294989}"/>
          </ac:picMkLst>
        </pc:picChg>
        <pc:picChg chg="del">
          <ac:chgData name="inversiones juan daniel" userId="919721f64859baa7" providerId="LiveId" clId="{AB38B21A-9114-7C4A-91FC-F3CA8AC36C58}" dt="2022-06-20T00:10:12.199" v="26453" actId="478"/>
          <ac:picMkLst>
            <pc:docMk/>
            <pc:sldMk cId="3641605226" sldId="372"/>
            <ac:picMk id="12" creationId="{9DA4E201-BEA9-C92D-EE39-85E4E5AA9821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366576527" sldId="373"/>
        </pc:sldMkLst>
        <pc:spChg chg="del">
          <ac:chgData name="inversiones juan daniel" userId="919721f64859baa7" providerId="LiveId" clId="{AB38B21A-9114-7C4A-91FC-F3CA8AC36C58}" dt="2022-06-20T00:16:35.980" v="26979" actId="478"/>
          <ac:spMkLst>
            <pc:docMk/>
            <pc:sldMk cId="366576527" sldId="373"/>
            <ac:spMk id="13" creationId="{2E536A6E-A03D-5D05-E3F5-0501DAF6ABDB}"/>
          </ac:spMkLst>
        </pc:spChg>
        <pc:picChg chg="add mod">
          <ac:chgData name="inversiones juan daniel" userId="919721f64859baa7" providerId="LiveId" clId="{AB38B21A-9114-7C4A-91FC-F3CA8AC36C58}" dt="2022-06-20T00:16:34.768" v="26978" actId="1076"/>
          <ac:picMkLst>
            <pc:docMk/>
            <pc:sldMk cId="366576527" sldId="373"/>
            <ac:picMk id="3" creationId="{AB649B51-97C5-E335-9114-005D84D8A9BC}"/>
          </ac:picMkLst>
        </pc:picChg>
        <pc:picChg chg="del">
          <ac:chgData name="inversiones juan daniel" userId="919721f64859baa7" providerId="LiveId" clId="{AB38B21A-9114-7C4A-91FC-F3CA8AC36C58}" dt="2022-06-20T00:14:32.664" v="26815" actId="478"/>
          <ac:picMkLst>
            <pc:docMk/>
            <pc:sldMk cId="366576527" sldId="373"/>
            <ac:picMk id="4" creationId="{34C667BE-D24B-942F-D685-DFAAF65F2112}"/>
          </ac:picMkLst>
        </pc:picChg>
        <pc:picChg chg="del">
          <ac:chgData name="inversiones juan daniel" userId="919721f64859baa7" providerId="LiveId" clId="{AB38B21A-9114-7C4A-91FC-F3CA8AC36C58}" dt="2022-06-20T00:14:31.598" v="26814" actId="478"/>
          <ac:picMkLst>
            <pc:docMk/>
            <pc:sldMk cId="366576527" sldId="373"/>
            <ac:picMk id="7" creationId="{F24AD446-281C-2540-C9E5-F96933294989}"/>
          </ac:picMkLst>
        </pc:picChg>
      </pc:sldChg>
      <pc:sldChg chg="addSp delSp modSp add mod modTransition chgLayout modNotesTx">
        <pc:chgData name="inversiones juan daniel" userId="919721f64859baa7" providerId="LiveId" clId="{AB38B21A-9114-7C4A-91FC-F3CA8AC36C58}" dt="2022-06-20T01:20:25.149" v="30031"/>
        <pc:sldMkLst>
          <pc:docMk/>
          <pc:sldMk cId="370896490" sldId="374"/>
        </pc:sldMkLst>
        <pc:spChg chg="mod ord">
          <ac:chgData name="inversiones juan daniel" userId="919721f64859baa7" providerId="LiveId" clId="{AB38B21A-9114-7C4A-91FC-F3CA8AC36C58}" dt="2022-06-20T00:17:41.257" v="26997" actId="700"/>
          <ac:spMkLst>
            <pc:docMk/>
            <pc:sldMk cId="370896490" sldId="374"/>
            <ac:spMk id="2" creationId="{1A2FC4C6-D103-E7CD-1EB1-1F0DAB6059FD}"/>
          </ac:spMkLst>
        </pc:spChg>
        <pc:spChg chg="add mod ord">
          <ac:chgData name="inversiones juan daniel" userId="919721f64859baa7" providerId="LiveId" clId="{AB38B21A-9114-7C4A-91FC-F3CA8AC36C58}" dt="2022-06-20T00:18:26.108" v="27192" actId="20577"/>
          <ac:spMkLst>
            <pc:docMk/>
            <pc:sldMk cId="370896490" sldId="374"/>
            <ac:spMk id="4" creationId="{FA4F895D-1AAA-B2F9-A6A9-2EEFD29903EE}"/>
          </ac:spMkLst>
        </pc:spChg>
        <pc:spChg chg="add del mod">
          <ac:chgData name="inversiones juan daniel" userId="919721f64859baa7" providerId="LiveId" clId="{AB38B21A-9114-7C4A-91FC-F3CA8AC36C58}" dt="2022-06-20T00:17:43.469" v="26999" actId="767"/>
          <ac:spMkLst>
            <pc:docMk/>
            <pc:sldMk cId="370896490" sldId="374"/>
            <ac:spMk id="5" creationId="{CBE356C8-EAC3-97A3-00A6-FA779E9CC6A3}"/>
          </ac:spMkLst>
        </pc:spChg>
        <pc:picChg chg="del">
          <ac:chgData name="inversiones juan daniel" userId="919721f64859baa7" providerId="LiveId" clId="{AB38B21A-9114-7C4A-91FC-F3CA8AC36C58}" dt="2022-06-20T00:17:34.604" v="26995" actId="478"/>
          <ac:picMkLst>
            <pc:docMk/>
            <pc:sldMk cId="370896490" sldId="374"/>
            <ac:picMk id="3" creationId="{AB649B51-97C5-E335-9114-005D84D8A9BC}"/>
          </ac:picMkLst>
        </pc:picChg>
        <pc:picChg chg="add mod">
          <ac:chgData name="inversiones juan daniel" userId="919721f64859baa7" providerId="LiveId" clId="{AB38B21A-9114-7C4A-91FC-F3CA8AC36C58}" dt="2022-06-20T00:21:51.958" v="27499" actId="1076"/>
          <ac:picMkLst>
            <pc:docMk/>
            <pc:sldMk cId="370896490" sldId="374"/>
            <ac:picMk id="6" creationId="{C1C797FA-1E31-25EE-D825-8A08E1436D34}"/>
          </ac:picMkLst>
        </pc:picChg>
        <pc:picChg chg="add mod">
          <ac:chgData name="inversiones juan daniel" userId="919721f64859baa7" providerId="LiveId" clId="{AB38B21A-9114-7C4A-91FC-F3CA8AC36C58}" dt="2022-06-20T00:21:57.918" v="27503" actId="14100"/>
          <ac:picMkLst>
            <pc:docMk/>
            <pc:sldMk cId="370896490" sldId="374"/>
            <ac:picMk id="7" creationId="{F42A5422-720C-7DA7-7072-B58E78B56318}"/>
          </ac:picMkLst>
        </pc:picChg>
      </pc:sldChg>
      <pc:sldChg chg="delSp modSp add mod ord modTransition">
        <pc:chgData name="inversiones juan daniel" userId="919721f64859baa7" providerId="LiveId" clId="{AB38B21A-9114-7C4A-91FC-F3CA8AC36C58}" dt="2022-06-20T01:20:25.149" v="30031"/>
        <pc:sldMkLst>
          <pc:docMk/>
          <pc:sldMk cId="4178169586" sldId="375"/>
        </pc:sldMkLst>
        <pc:spChg chg="mod">
          <ac:chgData name="inversiones juan daniel" userId="919721f64859baa7" providerId="LiveId" clId="{AB38B21A-9114-7C4A-91FC-F3CA8AC36C58}" dt="2022-06-20T00:23:45.277" v="27504" actId="1076"/>
          <ac:spMkLst>
            <pc:docMk/>
            <pc:sldMk cId="4178169586" sldId="375"/>
            <ac:spMk id="4" creationId="{FA4F895D-1AAA-B2F9-A6A9-2EEFD29903EE}"/>
          </ac:spMkLst>
        </pc:spChg>
        <pc:picChg chg="del">
          <ac:chgData name="inversiones juan daniel" userId="919721f64859baa7" providerId="LiveId" clId="{AB38B21A-9114-7C4A-91FC-F3CA8AC36C58}" dt="2022-06-20T00:21:11.329" v="27492" actId="478"/>
          <ac:picMkLst>
            <pc:docMk/>
            <pc:sldMk cId="4178169586" sldId="375"/>
            <ac:picMk id="6" creationId="{C1C797FA-1E31-25EE-D825-8A08E1436D34}"/>
          </ac:picMkLst>
        </pc:picChg>
      </pc:sldChg>
      <pc:sldChg chg="modSp new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2290273343" sldId="376"/>
        </pc:sldMkLst>
        <pc:spChg chg="mod">
          <ac:chgData name="inversiones juan daniel" userId="919721f64859baa7" providerId="LiveId" clId="{AB38B21A-9114-7C4A-91FC-F3CA8AC36C58}" dt="2022-06-20T00:34:57.419" v="27534" actId="20577"/>
          <ac:spMkLst>
            <pc:docMk/>
            <pc:sldMk cId="2290273343" sldId="376"/>
            <ac:spMk id="2" creationId="{8EA16C52-CB2D-CDD0-479F-0BB5954A4186}"/>
          </ac:spMkLst>
        </pc:spChg>
      </pc:sldChg>
      <pc:sldChg chg="addSp modSp add mod modTransition modClrScheme chgLayout">
        <pc:chgData name="inversiones juan daniel" userId="919721f64859baa7" providerId="LiveId" clId="{AB38B21A-9114-7C4A-91FC-F3CA8AC36C58}" dt="2022-06-20T01:20:25.149" v="30031"/>
        <pc:sldMkLst>
          <pc:docMk/>
          <pc:sldMk cId="3305238135" sldId="377"/>
        </pc:sldMkLst>
        <pc:spChg chg="mod ord">
          <ac:chgData name="inversiones juan daniel" userId="919721f64859baa7" providerId="LiveId" clId="{AB38B21A-9114-7C4A-91FC-F3CA8AC36C58}" dt="2022-06-20T00:36:29.993" v="28020" actId="700"/>
          <ac:spMkLst>
            <pc:docMk/>
            <pc:sldMk cId="3305238135" sldId="377"/>
            <ac:spMk id="2" creationId="{8EA16C52-CB2D-CDD0-479F-0BB5954A4186}"/>
          </ac:spMkLst>
        </pc:spChg>
        <pc:spChg chg="add mod ord">
          <ac:chgData name="inversiones juan daniel" userId="919721f64859baa7" providerId="LiveId" clId="{AB38B21A-9114-7C4A-91FC-F3CA8AC36C58}" dt="2022-06-20T00:36:42.055" v="28032" actId="14100"/>
          <ac:spMkLst>
            <pc:docMk/>
            <pc:sldMk cId="3305238135" sldId="377"/>
            <ac:spMk id="3" creationId="{AB0ED57B-BBEB-5BE5-066F-3FE11DC4D051}"/>
          </ac:spMkLst>
        </pc:spChg>
        <pc:picChg chg="add mod">
          <ac:chgData name="inversiones juan daniel" userId="919721f64859baa7" providerId="LiveId" clId="{AB38B21A-9114-7C4A-91FC-F3CA8AC36C58}" dt="2022-06-20T00:37:44.664" v="28035" actId="1076"/>
          <ac:picMkLst>
            <pc:docMk/>
            <pc:sldMk cId="3305238135" sldId="377"/>
            <ac:picMk id="4" creationId="{76CDFCFD-72DB-1C80-B80D-263DF420EFD0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0:25.149" v="30031"/>
        <pc:sldMkLst>
          <pc:docMk/>
          <pc:sldMk cId="2146337790" sldId="378"/>
        </pc:sldMkLst>
        <pc:picChg chg="del">
          <ac:chgData name="inversiones juan daniel" userId="919721f64859baa7" providerId="LiveId" clId="{AB38B21A-9114-7C4A-91FC-F3CA8AC36C58}" dt="2022-06-20T00:43:01.275" v="28037" actId="478"/>
          <ac:picMkLst>
            <pc:docMk/>
            <pc:sldMk cId="2146337790" sldId="378"/>
            <ac:picMk id="4" creationId="{76CDFCFD-72DB-1C80-B80D-263DF420EFD0}"/>
          </ac:picMkLst>
        </pc:picChg>
        <pc:picChg chg="add mod">
          <ac:chgData name="inversiones juan daniel" userId="919721f64859baa7" providerId="LiveId" clId="{AB38B21A-9114-7C4A-91FC-F3CA8AC36C58}" dt="2022-06-20T00:43:06.001" v="28040" actId="1076"/>
          <ac:picMkLst>
            <pc:docMk/>
            <pc:sldMk cId="2146337790" sldId="378"/>
            <ac:picMk id="5" creationId="{313B4423-2197-4359-2B28-93E8A67A18BF}"/>
          </ac:picMkLst>
        </pc:picChg>
      </pc:sldChg>
      <pc:sldChg chg="addSp delSp modSp add mod modTransition modNotesTx">
        <pc:chgData name="inversiones juan daniel" userId="919721f64859baa7" providerId="LiveId" clId="{AB38B21A-9114-7C4A-91FC-F3CA8AC36C58}" dt="2022-06-20T01:20:25.149" v="30031"/>
        <pc:sldMkLst>
          <pc:docMk/>
          <pc:sldMk cId="4123180280" sldId="379"/>
        </pc:sldMkLst>
        <pc:spChg chg="mod">
          <ac:chgData name="inversiones juan daniel" userId="919721f64859baa7" providerId="LiveId" clId="{AB38B21A-9114-7C4A-91FC-F3CA8AC36C58}" dt="2022-06-20T00:43:46.090" v="28042" actId="20577"/>
          <ac:spMkLst>
            <pc:docMk/>
            <pc:sldMk cId="4123180280" sldId="379"/>
            <ac:spMk id="2" creationId="{8EA16C52-CB2D-CDD0-479F-0BB5954A4186}"/>
          </ac:spMkLst>
        </pc:spChg>
        <pc:spChg chg="del">
          <ac:chgData name="inversiones juan daniel" userId="919721f64859baa7" providerId="LiveId" clId="{AB38B21A-9114-7C4A-91FC-F3CA8AC36C58}" dt="2022-06-20T00:43:51.452" v="28044" actId="478"/>
          <ac:spMkLst>
            <pc:docMk/>
            <pc:sldMk cId="4123180280" sldId="379"/>
            <ac:spMk id="3" creationId="{AB0ED57B-BBEB-5BE5-066F-3FE11DC4D051}"/>
          </ac:spMkLst>
        </pc:spChg>
        <pc:spChg chg="add mod">
          <ac:chgData name="inversiones juan daniel" userId="919721f64859baa7" providerId="LiveId" clId="{AB38B21A-9114-7C4A-91FC-F3CA8AC36C58}" dt="2022-06-20T00:54:10.184" v="29223" actId="20577"/>
          <ac:spMkLst>
            <pc:docMk/>
            <pc:sldMk cId="4123180280" sldId="379"/>
            <ac:spMk id="6" creationId="{66B9873E-D21D-D24D-DB9A-63EF4A169FA0}"/>
          </ac:spMkLst>
        </pc:spChg>
        <pc:spChg chg="add mod">
          <ac:chgData name="inversiones juan daniel" userId="919721f64859baa7" providerId="LiveId" clId="{AB38B21A-9114-7C4A-91FC-F3CA8AC36C58}" dt="2022-06-20T00:44:11.408" v="28093" actId="20577"/>
          <ac:spMkLst>
            <pc:docMk/>
            <pc:sldMk cId="4123180280" sldId="379"/>
            <ac:spMk id="7" creationId="{78CA5CF9-BD63-4499-5ED2-AF631F98639F}"/>
          </ac:spMkLst>
        </pc:spChg>
        <pc:spChg chg="add mod">
          <ac:chgData name="inversiones juan daniel" userId="919721f64859baa7" providerId="LiveId" clId="{AB38B21A-9114-7C4A-91FC-F3CA8AC36C58}" dt="2022-06-20T00:45:32.994" v="28103" actId="1076"/>
          <ac:spMkLst>
            <pc:docMk/>
            <pc:sldMk cId="4123180280" sldId="379"/>
            <ac:spMk id="8" creationId="{128088A9-289F-084F-38E5-9C91264D9CF9}"/>
          </ac:spMkLst>
        </pc:spChg>
        <pc:picChg chg="del">
          <ac:chgData name="inversiones juan daniel" userId="919721f64859baa7" providerId="LiveId" clId="{AB38B21A-9114-7C4A-91FC-F3CA8AC36C58}" dt="2022-06-20T00:43:48.725" v="28043" actId="478"/>
          <ac:picMkLst>
            <pc:docMk/>
            <pc:sldMk cId="4123180280" sldId="379"/>
            <ac:picMk id="5" creationId="{313B4423-2197-4359-2B28-93E8A67A18BF}"/>
          </ac:picMkLst>
        </pc:picChg>
      </pc:sldChg>
      <pc:sldChg chg="addSp delSp modSp new mod modTransition modClrScheme chgLayout">
        <pc:chgData name="inversiones juan daniel" userId="919721f64859baa7" providerId="LiveId" clId="{AB38B21A-9114-7C4A-91FC-F3CA8AC36C58}" dt="2022-06-20T01:20:25.149" v="30031"/>
        <pc:sldMkLst>
          <pc:docMk/>
          <pc:sldMk cId="1140522866" sldId="380"/>
        </pc:sldMkLst>
        <pc:spChg chg="del mod ord">
          <ac:chgData name="inversiones juan daniel" userId="919721f64859baa7" providerId="LiveId" clId="{AB38B21A-9114-7C4A-91FC-F3CA8AC36C58}" dt="2022-06-20T01:00:09.121" v="29225" actId="700"/>
          <ac:spMkLst>
            <pc:docMk/>
            <pc:sldMk cId="1140522866" sldId="380"/>
            <ac:spMk id="2" creationId="{BA1C5181-E563-0CCF-E2D6-A74368C0D6B1}"/>
          </ac:spMkLst>
        </pc:spChg>
        <pc:spChg chg="del">
          <ac:chgData name="inversiones juan daniel" userId="919721f64859baa7" providerId="LiveId" clId="{AB38B21A-9114-7C4A-91FC-F3CA8AC36C58}" dt="2022-06-20T01:00:09.121" v="29225" actId="700"/>
          <ac:spMkLst>
            <pc:docMk/>
            <pc:sldMk cId="1140522866" sldId="380"/>
            <ac:spMk id="3" creationId="{EDA8DB0C-E464-6B37-37C9-424BA0C22071}"/>
          </ac:spMkLst>
        </pc:spChg>
        <pc:spChg chg="add mod ord">
          <ac:chgData name="inversiones juan daniel" userId="919721f64859baa7" providerId="LiveId" clId="{AB38B21A-9114-7C4A-91FC-F3CA8AC36C58}" dt="2022-06-20T01:00:22.800" v="29248" actId="20577"/>
          <ac:spMkLst>
            <pc:docMk/>
            <pc:sldMk cId="1140522866" sldId="380"/>
            <ac:spMk id="4" creationId="{D473DE2F-231F-34E6-FBEB-9934BFE9CB70}"/>
          </ac:spMkLst>
        </pc:spChg>
      </pc:sldChg>
      <pc:sldChg chg="new del">
        <pc:chgData name="inversiones juan daniel" userId="919721f64859baa7" providerId="LiveId" clId="{AB38B21A-9114-7C4A-91FC-F3CA8AC36C58}" dt="2022-06-20T01:00:32.944" v="29251" actId="2696"/>
        <pc:sldMkLst>
          <pc:docMk/>
          <pc:sldMk cId="682938461" sldId="381"/>
        </pc:sldMkLst>
      </pc:sldChg>
      <pc:sldChg chg="addSp modSp add mod modTransition modClrScheme chgLayout modNotesTx">
        <pc:chgData name="inversiones juan daniel" userId="919721f64859baa7" providerId="LiveId" clId="{AB38B21A-9114-7C4A-91FC-F3CA8AC36C58}" dt="2022-06-20T01:20:25.149" v="30031"/>
        <pc:sldMkLst>
          <pc:docMk/>
          <pc:sldMk cId="3605483780" sldId="382"/>
        </pc:sldMkLst>
        <pc:spChg chg="add mod ord">
          <ac:chgData name="inversiones juan daniel" userId="919721f64859baa7" providerId="LiveId" clId="{AB38B21A-9114-7C4A-91FC-F3CA8AC36C58}" dt="2022-06-20T01:17:33.812" v="29659" actId="20577"/>
          <ac:spMkLst>
            <pc:docMk/>
            <pc:sldMk cId="3605483780" sldId="382"/>
            <ac:spMk id="2" creationId="{A9E85B2B-721B-62C6-D9AB-B3426DCBF755}"/>
          </ac:spMkLst>
        </pc:spChg>
        <pc:spChg chg="mod ord">
          <ac:chgData name="inversiones juan daniel" userId="919721f64859baa7" providerId="LiveId" clId="{AB38B21A-9114-7C4A-91FC-F3CA8AC36C58}" dt="2022-06-20T01:00:35.366" v="29252" actId="700"/>
          <ac:spMkLst>
            <pc:docMk/>
            <pc:sldMk cId="3605483780" sldId="382"/>
            <ac:spMk id="4" creationId="{D473DE2F-231F-34E6-FBEB-9934BFE9CB70}"/>
          </ac:spMkLst>
        </pc:spChg>
        <pc:picChg chg="add mod">
          <ac:chgData name="inversiones juan daniel" userId="919721f64859baa7" providerId="LiveId" clId="{AB38B21A-9114-7C4A-91FC-F3CA8AC36C58}" dt="2022-06-20T01:16:29.092" v="29329" actId="1440"/>
          <ac:picMkLst>
            <pc:docMk/>
            <pc:sldMk cId="3605483780" sldId="382"/>
            <ac:picMk id="3" creationId="{D4A4F050-CDF2-ACAC-F0F8-D6C56A496381}"/>
          </ac:picMkLst>
        </pc:picChg>
      </pc:sldChg>
      <pc:sldChg chg="addSp delSp modSp add mod modTransition">
        <pc:chgData name="inversiones juan daniel" userId="919721f64859baa7" providerId="LiveId" clId="{AB38B21A-9114-7C4A-91FC-F3CA8AC36C58}" dt="2022-06-20T01:22:18.960" v="30053" actId="1076"/>
        <pc:sldMkLst>
          <pc:docMk/>
          <pc:sldMk cId="856700058" sldId="383"/>
        </pc:sldMkLst>
        <pc:spChg chg="mod">
          <ac:chgData name="inversiones juan daniel" userId="919721f64859baa7" providerId="LiveId" clId="{AB38B21A-9114-7C4A-91FC-F3CA8AC36C58}" dt="2022-06-20T01:18:22.312" v="29956" actId="20577"/>
          <ac:spMkLst>
            <pc:docMk/>
            <pc:sldMk cId="856700058" sldId="383"/>
            <ac:spMk id="2" creationId="{A9E85B2B-721B-62C6-D9AB-B3426DCBF755}"/>
          </ac:spMkLst>
        </pc:spChg>
        <pc:spChg chg="add mod">
          <ac:chgData name="inversiones juan daniel" userId="919721f64859baa7" providerId="LiveId" clId="{AB38B21A-9114-7C4A-91FC-F3CA8AC36C58}" dt="2022-06-20T01:22:14.965" v="30052" actId="167"/>
          <ac:spMkLst>
            <pc:docMk/>
            <pc:sldMk cId="856700058" sldId="383"/>
            <ac:spMk id="7" creationId="{C6D8A7E0-BA9E-EC46-28B8-73FA97248E7F}"/>
          </ac:spMkLst>
        </pc:spChg>
        <pc:picChg chg="mod modCrop">
          <ac:chgData name="inversiones juan daniel" userId="919721f64859baa7" providerId="LiveId" clId="{AB38B21A-9114-7C4A-91FC-F3CA8AC36C58}" dt="2022-06-20T01:18:38.254" v="29961" actId="1076"/>
          <ac:picMkLst>
            <pc:docMk/>
            <pc:sldMk cId="856700058" sldId="383"/>
            <ac:picMk id="3" creationId="{D4A4F050-CDF2-ACAC-F0F8-D6C56A496381}"/>
          </ac:picMkLst>
        </pc:picChg>
        <pc:picChg chg="add del mod">
          <ac:chgData name="inversiones juan daniel" userId="919721f64859baa7" providerId="LiveId" clId="{AB38B21A-9114-7C4A-91FC-F3CA8AC36C58}" dt="2022-06-20T01:20:44.845" v="30032" actId="478"/>
          <ac:picMkLst>
            <pc:docMk/>
            <pc:sldMk cId="856700058" sldId="383"/>
            <ac:picMk id="5" creationId="{8B65FF1A-6A88-6E88-6B3C-0C0F2B803741}"/>
          </ac:picMkLst>
        </pc:picChg>
        <pc:picChg chg="add mod">
          <ac:chgData name="inversiones juan daniel" userId="919721f64859baa7" providerId="LiveId" clId="{AB38B21A-9114-7C4A-91FC-F3CA8AC36C58}" dt="2022-06-20T01:22:18.960" v="30053" actId="1076"/>
          <ac:picMkLst>
            <pc:docMk/>
            <pc:sldMk cId="856700058" sldId="383"/>
            <ac:picMk id="6" creationId="{DBD4D358-4DAD-3465-05FC-CAEE7828C14D}"/>
          </ac:picMkLst>
        </pc:picChg>
      </pc:sldChg>
      <pc:sldChg chg="addSp modSp add mod modTransition">
        <pc:chgData name="inversiones juan daniel" userId="919721f64859baa7" providerId="LiveId" clId="{AB38B21A-9114-7C4A-91FC-F3CA8AC36C58}" dt="2022-06-20T01:20:57.606" v="30035" actId="1440"/>
        <pc:sldMkLst>
          <pc:docMk/>
          <pc:sldMk cId="2157676967" sldId="384"/>
        </pc:sldMkLst>
        <pc:spChg chg="add mod">
          <ac:chgData name="inversiones juan daniel" userId="919721f64859baa7" providerId="LiveId" clId="{AB38B21A-9114-7C4A-91FC-F3CA8AC36C58}" dt="2022-06-20T01:20:53.599" v="30033" actId="1076"/>
          <ac:spMkLst>
            <pc:docMk/>
            <pc:sldMk cId="2157676967" sldId="384"/>
            <ac:spMk id="6" creationId="{4B1EC6D1-4B6D-49ED-27AF-934DC6FB9665}"/>
          </ac:spMkLst>
        </pc:spChg>
        <pc:picChg chg="mod">
          <ac:chgData name="inversiones juan daniel" userId="919721f64859baa7" providerId="LiveId" clId="{AB38B21A-9114-7C4A-91FC-F3CA8AC36C58}" dt="2022-06-20T01:20:57.606" v="30035" actId="1440"/>
          <ac:picMkLst>
            <pc:docMk/>
            <pc:sldMk cId="2157676967" sldId="384"/>
            <ac:picMk id="5" creationId="{8B65FF1A-6A88-6E88-6B3C-0C0F2B803741}"/>
          </ac:picMkLst>
        </pc:picChg>
      </pc:sldChg>
      <pc:sldChg chg="addSp delSp modSp new mod modClrScheme chgLayout">
        <pc:chgData name="inversiones juan daniel" userId="919721f64859baa7" providerId="LiveId" clId="{AB38B21A-9114-7C4A-91FC-F3CA8AC36C58}" dt="2022-06-20T01:27:22.993" v="30115" actId="1076"/>
        <pc:sldMkLst>
          <pc:docMk/>
          <pc:sldMk cId="3392874325" sldId="385"/>
        </pc:sldMkLst>
        <pc:spChg chg="del">
          <ac:chgData name="inversiones juan daniel" userId="919721f64859baa7" providerId="LiveId" clId="{AB38B21A-9114-7C4A-91FC-F3CA8AC36C58}" dt="2022-06-20T01:26:59.813" v="30055" actId="700"/>
          <ac:spMkLst>
            <pc:docMk/>
            <pc:sldMk cId="3392874325" sldId="385"/>
            <ac:spMk id="2" creationId="{B07B1E63-9EA3-0EFD-E397-3BD54A5CCBBA}"/>
          </ac:spMkLst>
        </pc:spChg>
        <pc:spChg chg="del">
          <ac:chgData name="inversiones juan daniel" userId="919721f64859baa7" providerId="LiveId" clId="{AB38B21A-9114-7C4A-91FC-F3CA8AC36C58}" dt="2022-06-20T01:26:59.813" v="30055" actId="700"/>
          <ac:spMkLst>
            <pc:docMk/>
            <pc:sldMk cId="3392874325" sldId="385"/>
            <ac:spMk id="3" creationId="{DAD6153D-4DC7-005F-6DD5-4B78EFB8D08C}"/>
          </ac:spMkLst>
        </pc:spChg>
        <pc:spChg chg="add mod">
          <ac:chgData name="inversiones juan daniel" userId="919721f64859baa7" providerId="LiveId" clId="{AB38B21A-9114-7C4A-91FC-F3CA8AC36C58}" dt="2022-06-20T01:27:22.993" v="30115" actId="1076"/>
          <ac:spMkLst>
            <pc:docMk/>
            <pc:sldMk cId="3392874325" sldId="385"/>
            <ac:spMk id="4" creationId="{C3DD925F-C2A6-A3D9-5902-01FFD0D1DF3C}"/>
          </ac:spMkLst>
        </pc:spChg>
      </pc:sldChg>
      <pc:sldChg chg="addSp delSp modSp add mod modClrScheme chgLayout">
        <pc:chgData name="inversiones juan daniel" userId="919721f64859baa7" providerId="LiveId" clId="{AB38B21A-9114-7C4A-91FC-F3CA8AC36C58}" dt="2022-06-20T01:38:46.369" v="30139" actId="1076"/>
        <pc:sldMkLst>
          <pc:docMk/>
          <pc:sldMk cId="1953699607" sldId="386"/>
        </pc:sldMkLst>
        <pc:spChg chg="add del mod ord">
          <ac:chgData name="inversiones juan daniel" userId="919721f64859baa7" providerId="LiveId" clId="{AB38B21A-9114-7C4A-91FC-F3CA8AC36C58}" dt="2022-06-20T01:27:36.067" v="30120" actId="700"/>
          <ac:spMkLst>
            <pc:docMk/>
            <pc:sldMk cId="1953699607" sldId="386"/>
            <ac:spMk id="2" creationId="{94E5E870-2C29-6A86-4ED4-73E4CD7BA224}"/>
          </ac:spMkLst>
        </pc:spChg>
        <pc:spChg chg="add del mod ord">
          <ac:chgData name="inversiones juan daniel" userId="919721f64859baa7" providerId="LiveId" clId="{AB38B21A-9114-7C4A-91FC-F3CA8AC36C58}" dt="2022-06-20T01:27:36.067" v="30120" actId="700"/>
          <ac:spMkLst>
            <pc:docMk/>
            <pc:sldMk cId="1953699607" sldId="386"/>
            <ac:spMk id="3" creationId="{6B0378DC-121E-BAAD-D06C-3FEFBF1E87C6}"/>
          </ac:spMkLst>
        </pc:spChg>
        <pc:spChg chg="del">
          <ac:chgData name="inversiones juan daniel" userId="919721f64859baa7" providerId="LiveId" clId="{AB38B21A-9114-7C4A-91FC-F3CA8AC36C58}" dt="2022-06-20T01:27:45.677" v="30124" actId="478"/>
          <ac:spMkLst>
            <pc:docMk/>
            <pc:sldMk cId="1953699607" sldId="386"/>
            <ac:spMk id="4" creationId="{C3DD925F-C2A6-A3D9-5902-01FFD0D1DF3C}"/>
          </ac:spMkLst>
        </pc:spChg>
        <pc:spChg chg="add mod ord">
          <ac:chgData name="inversiones juan daniel" userId="919721f64859baa7" providerId="LiveId" clId="{AB38B21A-9114-7C4A-91FC-F3CA8AC36C58}" dt="2022-06-20T01:38:40.561" v="30137" actId="1076"/>
          <ac:spMkLst>
            <pc:docMk/>
            <pc:sldMk cId="1953699607" sldId="386"/>
            <ac:spMk id="5" creationId="{6ABCC601-84E4-989B-F723-A5DA96B6BD87}"/>
          </ac:spMkLst>
        </pc:spChg>
        <pc:picChg chg="add mod">
          <ac:chgData name="inversiones juan daniel" userId="919721f64859baa7" providerId="LiveId" clId="{AB38B21A-9114-7C4A-91FC-F3CA8AC36C58}" dt="2022-06-20T01:38:46.369" v="30139" actId="1076"/>
          <ac:picMkLst>
            <pc:docMk/>
            <pc:sldMk cId="1953699607" sldId="386"/>
            <ac:picMk id="6" creationId="{A54263B3-A39A-7E22-AEB0-8A6CC006EC0F}"/>
          </ac:picMkLst>
        </pc:picChg>
      </pc:sldChg>
      <pc:sldChg chg="new del">
        <pc:chgData name="inversiones juan daniel" userId="919721f64859baa7" providerId="LiveId" clId="{AB38B21A-9114-7C4A-91FC-F3CA8AC36C58}" dt="2022-06-20T01:27:37.774" v="30122" actId="680"/>
        <pc:sldMkLst>
          <pc:docMk/>
          <pc:sldMk cId="894301929" sldId="387"/>
        </pc:sldMkLst>
      </pc:sldChg>
      <pc:sldChg chg="addSp delSp modSp add mod">
        <pc:chgData name="inversiones juan daniel" userId="919721f64859baa7" providerId="LiveId" clId="{AB38B21A-9114-7C4A-91FC-F3CA8AC36C58}" dt="2022-06-20T02:03:07.978" v="30185" actId="1076"/>
        <pc:sldMkLst>
          <pc:docMk/>
          <pc:sldMk cId="1100081963" sldId="387"/>
        </pc:sldMkLst>
        <pc:spChg chg="mod">
          <ac:chgData name="inversiones juan daniel" userId="919721f64859baa7" providerId="LiveId" clId="{AB38B21A-9114-7C4A-91FC-F3CA8AC36C58}" dt="2022-06-20T02:02:56.927" v="30179" actId="313"/>
          <ac:spMkLst>
            <pc:docMk/>
            <pc:sldMk cId="1100081963" sldId="387"/>
            <ac:spMk id="5" creationId="{6ABCC601-84E4-989B-F723-A5DA96B6BD87}"/>
          </ac:spMkLst>
        </pc:spChg>
        <pc:picChg chg="add mod">
          <ac:chgData name="inversiones juan daniel" userId="919721f64859baa7" providerId="LiveId" clId="{AB38B21A-9114-7C4A-91FC-F3CA8AC36C58}" dt="2022-06-20T02:03:07.978" v="30185" actId="1076"/>
          <ac:picMkLst>
            <pc:docMk/>
            <pc:sldMk cId="1100081963" sldId="387"/>
            <ac:picMk id="2" creationId="{E2816798-45B9-B219-5B01-B55F3DD4AA79}"/>
          </ac:picMkLst>
        </pc:picChg>
        <pc:picChg chg="del">
          <ac:chgData name="inversiones juan daniel" userId="919721f64859baa7" providerId="LiveId" clId="{AB38B21A-9114-7C4A-91FC-F3CA8AC36C58}" dt="2022-06-20T02:00:03.336" v="30141" actId="478"/>
          <ac:picMkLst>
            <pc:docMk/>
            <pc:sldMk cId="1100081963" sldId="387"/>
            <ac:picMk id="6" creationId="{A54263B3-A39A-7E22-AEB0-8A6CC006EC0F}"/>
          </ac:picMkLst>
        </pc:picChg>
      </pc:sldChg>
      <pc:sldChg chg="new del">
        <pc:chgData name="inversiones juan daniel" userId="919721f64859baa7" providerId="LiveId" clId="{AB38B21A-9114-7C4A-91FC-F3CA8AC36C58}" dt="2022-06-20T01:27:33.220" v="30118" actId="680"/>
        <pc:sldMkLst>
          <pc:docMk/>
          <pc:sldMk cId="2483906641" sldId="387"/>
        </pc:sldMkLst>
      </pc:sldChg>
      <pc:sldChg chg="add del">
        <pc:chgData name="inversiones juan daniel" userId="919721f64859baa7" providerId="LiveId" clId="{AB38B21A-9114-7C4A-91FC-F3CA8AC36C58}" dt="2022-06-20T01:37:56.396" v="30130" actId="2890"/>
        <pc:sldMkLst>
          <pc:docMk/>
          <pc:sldMk cId="2715866673" sldId="387"/>
        </pc:sldMkLst>
      </pc:sldChg>
      <pc:sldChg chg="modSp new mod">
        <pc:chgData name="inversiones juan daniel" userId="919721f64859baa7" providerId="LiveId" clId="{AB38B21A-9114-7C4A-91FC-F3CA8AC36C58}" dt="2022-06-20T02:19:44.024" v="30479" actId="5793"/>
        <pc:sldMkLst>
          <pc:docMk/>
          <pc:sldMk cId="767484974" sldId="388"/>
        </pc:sldMkLst>
        <pc:spChg chg="mod">
          <ac:chgData name="inversiones juan daniel" userId="919721f64859baa7" providerId="LiveId" clId="{AB38B21A-9114-7C4A-91FC-F3CA8AC36C58}" dt="2022-06-20T02:14:43.475" v="30218" actId="20577"/>
          <ac:spMkLst>
            <pc:docMk/>
            <pc:sldMk cId="767484974" sldId="388"/>
            <ac:spMk id="2" creationId="{54D9D271-69CD-B277-533F-84155BAB739E}"/>
          </ac:spMkLst>
        </pc:spChg>
        <pc:spChg chg="mod">
          <ac:chgData name="inversiones juan daniel" userId="919721f64859baa7" providerId="LiveId" clId="{AB38B21A-9114-7C4A-91FC-F3CA8AC36C58}" dt="2022-06-20T02:19:44.024" v="30479" actId="5793"/>
          <ac:spMkLst>
            <pc:docMk/>
            <pc:sldMk cId="767484974" sldId="388"/>
            <ac:spMk id="3" creationId="{58F479C1-4C6F-7AB1-953E-6401175E4B9C}"/>
          </ac:spMkLst>
        </pc:spChg>
      </pc:sldChg>
      <pc:sldChg chg="delSp modSp new mod modClrScheme chgLayout modNotesTx">
        <pc:chgData name="inversiones juan daniel" userId="919721f64859baa7" providerId="LiveId" clId="{AB38B21A-9114-7C4A-91FC-F3CA8AC36C58}" dt="2022-06-20T02:29:35" v="30590" actId="20577"/>
        <pc:sldMkLst>
          <pc:docMk/>
          <pc:sldMk cId="1893338306" sldId="389"/>
        </pc:sldMkLst>
        <pc:spChg chg="mod ord">
          <ac:chgData name="inversiones juan daniel" userId="919721f64859baa7" providerId="LiveId" clId="{AB38B21A-9114-7C4A-91FC-F3CA8AC36C58}" dt="2022-06-20T02:29:20.683" v="30505" actId="700"/>
          <ac:spMkLst>
            <pc:docMk/>
            <pc:sldMk cId="1893338306" sldId="389"/>
            <ac:spMk id="2" creationId="{1F0CEA24-AF1D-5A43-B3C6-3E71521D025F}"/>
          </ac:spMkLst>
        </pc:spChg>
        <pc:spChg chg="del mod">
          <ac:chgData name="inversiones juan daniel" userId="919721f64859baa7" providerId="LiveId" clId="{AB38B21A-9114-7C4A-91FC-F3CA8AC36C58}" dt="2022-06-20T02:29:20.683" v="30505" actId="700"/>
          <ac:spMkLst>
            <pc:docMk/>
            <pc:sldMk cId="1893338306" sldId="389"/>
            <ac:spMk id="3" creationId="{A9DCC9CD-545A-9E48-F400-D44556DEAB65}"/>
          </ac:spMkLst>
        </pc:spChg>
      </pc:sldChg>
      <pc:sldChg chg="modSp add mod modNotesTx">
        <pc:chgData name="inversiones juan daniel" userId="919721f64859baa7" providerId="LiveId" clId="{AB38B21A-9114-7C4A-91FC-F3CA8AC36C58}" dt="2022-06-20T03:46:22.591" v="30745" actId="20577"/>
        <pc:sldMkLst>
          <pc:docMk/>
          <pc:sldMk cId="1737120106" sldId="390"/>
        </pc:sldMkLst>
        <pc:spChg chg="mod">
          <ac:chgData name="inversiones juan daniel" userId="919721f64859baa7" providerId="LiveId" clId="{AB38B21A-9114-7C4A-91FC-F3CA8AC36C58}" dt="2022-06-20T03:45:47.944" v="30609" actId="20577"/>
          <ac:spMkLst>
            <pc:docMk/>
            <pc:sldMk cId="1737120106" sldId="390"/>
            <ac:spMk id="2" creationId="{1F0CEA24-AF1D-5A43-B3C6-3E71521D025F}"/>
          </ac:spMkLst>
        </pc:spChg>
      </pc:sldChg>
      <pc:sldChg chg="addSp delSp modSp add mod modNotesTx">
        <pc:chgData name="inversiones juan daniel" userId="919721f64859baa7" providerId="LiveId" clId="{AB38B21A-9114-7C4A-91FC-F3CA8AC36C58}" dt="2022-06-20T16:59:16.515" v="31070" actId="207"/>
        <pc:sldMkLst>
          <pc:docMk/>
          <pc:sldMk cId="705694619" sldId="391"/>
        </pc:sldMkLst>
        <pc:spChg chg="del mod">
          <ac:chgData name="inversiones juan daniel" userId="919721f64859baa7" providerId="LiveId" clId="{AB38B21A-9114-7C4A-91FC-F3CA8AC36C58}" dt="2022-06-20T12:08:30.005" v="30911" actId="478"/>
          <ac:spMkLst>
            <pc:docMk/>
            <pc:sldMk cId="705694619" sldId="391"/>
            <ac:spMk id="2" creationId="{1F0CEA24-AF1D-5A43-B3C6-3E71521D025F}"/>
          </ac:spMkLst>
        </pc:spChg>
        <pc:spChg chg="add mod">
          <ac:chgData name="inversiones juan daniel" userId="919721f64859baa7" providerId="LiveId" clId="{AB38B21A-9114-7C4A-91FC-F3CA8AC36C58}" dt="2022-06-20T16:56:18.053" v="31054" actId="1076"/>
          <ac:spMkLst>
            <pc:docMk/>
            <pc:sldMk cId="705694619" sldId="391"/>
            <ac:spMk id="6" creationId="{7E425486-55BF-93E1-AE67-856207D13C37}"/>
          </ac:spMkLst>
        </pc:spChg>
        <pc:spChg chg="add mod">
          <ac:chgData name="inversiones juan daniel" userId="919721f64859baa7" providerId="LiveId" clId="{AB38B21A-9114-7C4A-91FC-F3CA8AC36C58}" dt="2022-06-20T16:59:16.515" v="31070" actId="207"/>
          <ac:spMkLst>
            <pc:docMk/>
            <pc:sldMk cId="705694619" sldId="391"/>
            <ac:spMk id="10" creationId="{39F01E5F-437C-B590-7FC5-305DFB631B21}"/>
          </ac:spMkLst>
        </pc:spChg>
        <pc:picChg chg="add del mod">
          <ac:chgData name="inversiones juan daniel" userId="919721f64859baa7" providerId="LiveId" clId="{AB38B21A-9114-7C4A-91FC-F3CA8AC36C58}" dt="2022-06-20T16:56:05.598" v="31048" actId="478"/>
          <ac:picMkLst>
            <pc:docMk/>
            <pc:sldMk cId="705694619" sldId="391"/>
            <ac:picMk id="4" creationId="{A57C175D-8FE8-FACC-B833-5A933C88726F}"/>
          </ac:picMkLst>
        </pc:picChg>
        <pc:picChg chg="add mod">
          <ac:chgData name="inversiones juan daniel" userId="919721f64859baa7" providerId="LiveId" clId="{AB38B21A-9114-7C4A-91FC-F3CA8AC36C58}" dt="2022-06-20T16:56:15.792" v="31053" actId="1076"/>
          <ac:picMkLst>
            <pc:docMk/>
            <pc:sldMk cId="705694619" sldId="391"/>
            <ac:picMk id="8" creationId="{3F999B54-856A-5BAB-CE97-F0E6AE06EE99}"/>
          </ac:picMkLst>
        </pc:picChg>
        <pc:picChg chg="add mod">
          <ac:chgData name="inversiones juan daniel" userId="919721f64859baa7" providerId="LiveId" clId="{AB38B21A-9114-7C4A-91FC-F3CA8AC36C58}" dt="2022-06-20T16:58:19.864" v="31059" actId="1076"/>
          <ac:picMkLst>
            <pc:docMk/>
            <pc:sldMk cId="705694619" sldId="391"/>
            <ac:picMk id="9" creationId="{724B999B-CA83-0A00-448C-68157346C1EE}"/>
          </ac:picMkLst>
        </pc:picChg>
      </pc:sldChg>
      <pc:sldChg chg="addSp modSp add mod modNotesTx">
        <pc:chgData name="inversiones juan daniel" userId="919721f64859baa7" providerId="LiveId" clId="{AB38B21A-9114-7C4A-91FC-F3CA8AC36C58}" dt="2022-06-20T16:56:23.060" v="31056" actId="1076"/>
        <pc:sldMkLst>
          <pc:docMk/>
          <pc:sldMk cId="2390851044" sldId="392"/>
        </pc:sldMkLst>
        <pc:spChg chg="mod">
          <ac:chgData name="inversiones juan daniel" userId="919721f64859baa7" providerId="LiveId" clId="{AB38B21A-9114-7C4A-91FC-F3CA8AC36C58}" dt="2022-06-20T12:08:55.812" v="30950" actId="20577"/>
          <ac:spMkLst>
            <pc:docMk/>
            <pc:sldMk cId="2390851044" sldId="392"/>
            <ac:spMk id="2" creationId="{1F0CEA24-AF1D-5A43-B3C6-3E71521D025F}"/>
          </ac:spMkLst>
        </pc:spChg>
        <pc:picChg chg="add mod">
          <ac:chgData name="inversiones juan daniel" userId="919721f64859baa7" providerId="LiveId" clId="{AB38B21A-9114-7C4A-91FC-F3CA8AC36C58}" dt="2022-06-20T16:56:23.060" v="31056" actId="1076"/>
          <ac:picMkLst>
            <pc:docMk/>
            <pc:sldMk cId="2390851044" sldId="392"/>
            <ac:picMk id="3" creationId="{073A4EB2-350A-3DC6-027A-4A00766A62E3}"/>
          </ac:picMkLst>
        </pc:picChg>
      </pc:sldChg>
      <pc:sldMasterChg chg="modTransition delSldLayout modSldLayout">
        <pc:chgData name="inversiones juan daniel" userId="919721f64859baa7" providerId="LiveId" clId="{AB38B21A-9114-7C4A-91FC-F3CA8AC36C58}" dt="2022-06-16T17:19:40.559" v="12110" actId="2696"/>
        <pc:sldMasterMkLst>
          <pc:docMk/>
          <pc:sldMasterMk cId="0" sldId="2147483659"/>
        </pc:sldMasterMkLst>
        <pc:sldLayoutChg chg="modTransition">
          <pc:chgData name="inversiones juan daniel" userId="919721f64859baa7" providerId="LiveId" clId="{AB38B21A-9114-7C4A-91FC-F3CA8AC36C58}" dt="2022-06-11T00:21:12.158" v="5905"/>
          <pc:sldLayoutMkLst>
            <pc:docMk/>
            <pc:sldMasterMk cId="0" sldId="2147483659"/>
            <pc:sldLayoutMk cId="0" sldId="2147483648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49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0"/>
          </pc:sldLayoutMkLst>
        </pc:sldLayoutChg>
        <pc:sldLayoutChg chg="modTransition">
          <pc:chgData name="inversiones juan daniel" userId="919721f64859baa7" providerId="LiveId" clId="{AB38B21A-9114-7C4A-91FC-F3CA8AC36C58}" dt="2022-06-11T00:21:12.158" v="5905"/>
          <pc:sldLayoutMkLst>
            <pc:docMk/>
            <pc:sldMasterMk cId="0" sldId="2147483659"/>
            <pc:sldLayoutMk cId="0" sldId="2147483651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2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3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4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5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6"/>
          </pc:sldLayoutMkLst>
        </pc:sldLayoutChg>
        <pc:sldLayoutChg chg="del modTransition">
          <pc:chgData name="inversiones juan daniel" userId="919721f64859baa7" providerId="LiveId" clId="{AB38B21A-9114-7C4A-91FC-F3CA8AC36C58}" dt="2022-06-16T17:19:40.559" v="12110" actId="2696"/>
          <pc:sldLayoutMkLst>
            <pc:docMk/>
            <pc:sldMasterMk cId="0" sldId="2147483659"/>
            <pc:sldLayoutMk cId="0" sldId="2147483657"/>
          </pc:sldLayoutMkLst>
        </pc:sldLayoutChg>
        <pc:sldLayoutChg chg="modTransition">
          <pc:chgData name="inversiones juan daniel" userId="919721f64859baa7" providerId="LiveId" clId="{AB38B21A-9114-7C4A-91FC-F3CA8AC36C58}" dt="2022-06-11T00:21:12.158" v="5905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84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el </a:t>
            </a:r>
            <a:r>
              <a:rPr lang="es-ES_tradnl" dirty="0" err="1"/>
              <a:t>stateful</a:t>
            </a:r>
            <a:r>
              <a:rPr lang="es-ES_tradnl" dirty="0"/>
              <a:t> al llamar este método, el </a:t>
            </a:r>
            <a:r>
              <a:rPr lang="es-ES_tradnl" dirty="0" err="1"/>
              <a:t>framework</a:t>
            </a:r>
            <a:r>
              <a:rPr lang="es-ES_tradnl" dirty="0"/>
              <a:t> inserta en el nuevo </a:t>
            </a:r>
            <a:r>
              <a:rPr lang="es-ES_tradnl" dirty="0" err="1"/>
              <a:t>state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 en el árbol y ejecuta el siguiente método en el ciclo de vida que es el </a:t>
            </a:r>
            <a:r>
              <a:rPr lang="es-ES_tradnl" dirty="0" err="1"/>
              <a:t>initState</a:t>
            </a:r>
            <a:r>
              <a:rPr lang="es-ES_tradnl" dirty="0"/>
              <a:t>() en el </a:t>
            </a:r>
            <a:r>
              <a:rPr lang="es-ES_tradnl" dirty="0" err="1"/>
              <a:t>object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6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Este es el primer método que es ejecutado cuando se está creando un </a:t>
            </a:r>
            <a:r>
              <a:rPr lang="es-ES_tradnl" dirty="0" err="1"/>
              <a:t>stateful</a:t>
            </a:r>
            <a:r>
              <a:rPr lang="es-ES_tradnl" dirty="0"/>
              <a:t> widget</a:t>
            </a:r>
          </a:p>
          <a:p>
            <a:r>
              <a:rPr lang="es-ES_tradnl" dirty="0"/>
              <a:t>Dentro del </a:t>
            </a:r>
            <a:r>
              <a:rPr lang="es-ES_tradnl" dirty="0" err="1"/>
              <a:t>initState</a:t>
            </a:r>
            <a:r>
              <a:rPr lang="es-ES_tradnl" dirty="0"/>
              <a:t>, no se puede usar el </a:t>
            </a:r>
            <a:r>
              <a:rPr lang="es-ES_tradnl" dirty="0" err="1"/>
              <a:t>context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93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flutter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inherited widget 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base que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permite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que las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clases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que la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usan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puedan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extender la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información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que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está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debajo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del arbol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ellos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Igual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pueden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server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como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técnica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para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state management.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Sirve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para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decir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cuando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un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cambio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ocurre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las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referencias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de  build, que es lo que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está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haciendo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actualmente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372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 build():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build method is used each time the widget is rebuilt. This can happen either after calling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initState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didChangeDependencies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didUpdateWidget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or when the state is changed via a call to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setState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93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6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recomendado que el en </a:t>
            </a:r>
            <a:r>
              <a:rPr lang="es-ES_tradnl" dirty="0" err="1"/>
              <a:t>setState</a:t>
            </a:r>
            <a:r>
              <a:rPr lang="es-ES_tradnl" dirty="0"/>
              <a:t> se pongan los cambios directos al </a:t>
            </a:r>
            <a:r>
              <a:rPr lang="es-ES_tradnl" dirty="0" err="1"/>
              <a:t>state</a:t>
            </a:r>
            <a:r>
              <a:rPr lang="es-ES_tradnl" dirty="0"/>
              <a:t> y no se hagan ningún tipo de cálculos aritméticos, ni operaciones lógicas en el mismo.</a:t>
            </a:r>
          </a:p>
          <a:p>
            <a:r>
              <a:rPr lang="es-ES_tradnl" dirty="0"/>
              <a:t>Algo importante, es que a pesar de que </a:t>
            </a:r>
            <a:r>
              <a:rPr lang="es-ES_tradnl" dirty="0" err="1"/>
              <a:t>dart</a:t>
            </a:r>
            <a:r>
              <a:rPr lang="es-ES_tradnl" dirty="0"/>
              <a:t> permite que podamos hacer llamadas </a:t>
            </a:r>
            <a:r>
              <a:rPr lang="es-ES_tradnl" dirty="0" err="1"/>
              <a:t>async</a:t>
            </a:r>
            <a:r>
              <a:rPr lang="es-ES_tradnl" dirty="0"/>
              <a:t> dentro de funciones </a:t>
            </a:r>
            <a:r>
              <a:rPr lang="es-ES_tradnl" dirty="0" err="1"/>
              <a:t>void</a:t>
            </a:r>
            <a:r>
              <a:rPr lang="es-ES_tradnl" dirty="0"/>
              <a:t>, esto no se puede hacer con </a:t>
            </a:r>
            <a:r>
              <a:rPr lang="es-ES_tradnl" dirty="0" err="1"/>
              <a:t>SetState</a:t>
            </a:r>
            <a:r>
              <a:rPr lang="es-ES_tradnl" dirty="0"/>
              <a:t>, las llamadas del mismo deben de ser síncronas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6212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Este es un método que es rara vez utilizado </a:t>
            </a:r>
          </a:p>
          <a:p>
            <a:r>
              <a:rPr lang="es-ES_tradnl" dirty="0"/>
              <a:t>Existe por el hecho de que el un </a:t>
            </a:r>
            <a:r>
              <a:rPr lang="es-ES_tradnl" dirty="0" err="1"/>
              <a:t>state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 puede moverse de un punto a otro en el </a:t>
            </a:r>
            <a:r>
              <a:rPr lang="es-ES_tradnl" dirty="0" err="1"/>
              <a:t>tree</a:t>
            </a:r>
            <a:r>
              <a:rPr lang="es-ES_trad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690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651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Visual Density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defines the visual density of user interface components. Density, in the context of a UI, is vertical and horizontal ‘compactness’ of the components in the UI. It is unitless since it means different for different UI components.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default for visual density is zero for horizontal and vertical densities, which corresponds to the default visual density of components in the Material design specification.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does not affect text sizes, icon sizes, or padding values. For example, for a button, it affects the spacing around the child of a button. For lists, it affects the distance between the baseline of entries in the list. For chips, it only affects the vertical size, not horizontal size</a:t>
            </a:r>
          </a:p>
        </p:txBody>
      </p:sp>
    </p:spTree>
    <p:extLst>
      <p:ext uri="{BB962C8B-B14F-4D97-AF65-F5344CB8AC3E}">
        <p14:creationId xmlns:p14="http://schemas.microsoft.com/office/powerpoint/2010/main" val="316760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8153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748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39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0353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67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3336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523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44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36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267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Estas son las </a:t>
            </a:r>
            <a:r>
              <a:rPr lang="es-ES_tradnl" dirty="0" err="1"/>
              <a:t>estapas</a:t>
            </a:r>
            <a:r>
              <a:rPr lang="es-ES_tradnl" dirty="0"/>
              <a:t> del ciclo de vida del </a:t>
            </a:r>
            <a:r>
              <a:rPr lang="es-ES_tradnl" dirty="0" err="1"/>
              <a:t>State</a:t>
            </a:r>
            <a:r>
              <a:rPr lang="es-ES_tradnl" dirty="0"/>
              <a:t>&lt;T&gt; </a:t>
            </a:r>
            <a:r>
              <a:rPr lang="es-ES_tradnl" dirty="0" err="1"/>
              <a:t>object</a:t>
            </a:r>
            <a:r>
              <a:rPr lang="es-ES_tradnl" dirty="0"/>
              <a:t> de un </a:t>
            </a:r>
            <a:r>
              <a:rPr lang="es-ES_tradnl" dirty="0" err="1"/>
              <a:t>stateful</a:t>
            </a:r>
            <a:r>
              <a:rPr lang="es-ES_tradnl" dirty="0"/>
              <a:t> widget </a:t>
            </a:r>
          </a:p>
        </p:txBody>
      </p:sp>
    </p:spTree>
    <p:extLst>
      <p:ext uri="{BB962C8B-B14F-4D97-AF65-F5344CB8AC3E}">
        <p14:creationId xmlns:p14="http://schemas.microsoft.com/office/powerpoint/2010/main" val="179847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78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uandozuna/flutter-course/tree/project_1_todo_list_startup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022593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_tradnl" noProof="0" dirty="0" err="1"/>
              <a:t>Getting</a:t>
            </a:r>
            <a:r>
              <a:rPr lang="es-ES_tradnl" noProof="0" dirty="0"/>
              <a:t> </a:t>
            </a:r>
            <a:r>
              <a:rPr lang="es-ES_tradnl" noProof="0" dirty="0" err="1"/>
              <a:t>Started</a:t>
            </a:r>
            <a:r>
              <a:rPr lang="es-ES_tradnl" noProof="0" dirty="0"/>
              <a:t> </a:t>
            </a:r>
            <a:r>
              <a:rPr lang="es-ES_tradnl" noProof="0"/>
              <a:t>With </a:t>
            </a:r>
            <a:r>
              <a:rPr lang="es-ES_tradnl" noProof="0">
                <a:solidFill>
                  <a:srgbClr val="69B6F9"/>
                </a:solidFill>
              </a:rPr>
              <a:t>Flutter</a:t>
            </a:r>
            <a:r>
              <a:rPr lang="es-ES_tradnl" noProof="0" dirty="0"/>
              <a:t>.</a:t>
            </a:r>
          </a:p>
        </p:txBody>
      </p:sp>
      <p:pic>
        <p:nvPicPr>
          <p:cNvPr id="1026" name="Picture 2" descr="Flutter Logo Vector (SVG, PDF, Ai, EPS, CDR) Free Download - Logowik.com">
            <a:extLst>
              <a:ext uri="{FF2B5EF4-FFF2-40B4-BE49-F238E27FC236}">
                <a16:creationId xmlns:a16="http://schemas.microsoft.com/office/drawing/2014/main" id="{56156454-2A33-09BC-282A-660DFE3B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30" y="1900238"/>
            <a:ext cx="1789455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utter Logo Vector (SVG, PDF, Ai, EPS, CDR) Free Download - Logowik.com">
            <a:extLst>
              <a:ext uri="{FF2B5EF4-FFF2-40B4-BE49-F238E27FC236}">
                <a16:creationId xmlns:a16="http://schemas.microsoft.com/office/drawing/2014/main" id="{7A636F1D-7CF2-CD54-667B-2970EC69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7212">
            <a:off x="8888186" y="1900238"/>
            <a:ext cx="1789455" cy="134302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92793" y="1299054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580345" y="1812148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F825-1EC8-4528-5EAE-5987DD7D484D}"/>
              </a:ext>
            </a:extLst>
          </p:cNvPr>
          <p:cNvSpPr/>
          <p:nvPr/>
        </p:nvSpPr>
        <p:spPr>
          <a:xfrm>
            <a:off x="2392793" y="224509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App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9150-D083-8450-DC25-2F77DEF4FE37}"/>
              </a:ext>
            </a:extLst>
          </p:cNvPr>
          <p:cNvSpPr/>
          <p:nvPr/>
        </p:nvSpPr>
        <p:spPr>
          <a:xfrm>
            <a:off x="2372696" y="342052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Widget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B5866-5EE7-2AF4-E553-9922F7F45A70}"/>
              </a:ext>
            </a:extLst>
          </p:cNvPr>
          <p:cNvSpPr txBox="1"/>
          <p:nvPr/>
        </p:nvSpPr>
        <p:spPr>
          <a:xfrm>
            <a:off x="3643879" y="2782261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Autenticados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Jobs </a:t>
            </a:r>
            <a:r>
              <a:rPr lang="en-US" dirty="0" err="1">
                <a:solidFill>
                  <a:schemeClr val="bg1"/>
                </a:solidFill>
              </a:rPr>
              <a:t>cargados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41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3BEA90-4C6F-3DC9-4E0E-C44F265070E7}"/>
              </a:ext>
            </a:extLst>
          </p:cNvPr>
          <p:cNvSpPr txBox="1"/>
          <p:nvPr/>
        </p:nvSpPr>
        <p:spPr>
          <a:xfrm>
            <a:off x="3643879" y="2782261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Autenticados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Jobs </a:t>
            </a:r>
            <a:r>
              <a:rPr lang="en-US" dirty="0" err="1">
                <a:solidFill>
                  <a:schemeClr val="bg1"/>
                </a:solidFill>
              </a:rPr>
              <a:t>cargados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92793" y="1299054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580345" y="1812148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F825-1EC8-4528-5EAE-5987DD7D484D}"/>
              </a:ext>
            </a:extLst>
          </p:cNvPr>
          <p:cNvSpPr/>
          <p:nvPr/>
        </p:nvSpPr>
        <p:spPr>
          <a:xfrm>
            <a:off x="2392793" y="224509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App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9150-D083-8450-DC25-2F77DEF4FE37}"/>
              </a:ext>
            </a:extLst>
          </p:cNvPr>
          <p:cNvSpPr/>
          <p:nvPr/>
        </p:nvSpPr>
        <p:spPr>
          <a:xfrm>
            <a:off x="2372696" y="342052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Widget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727A-FB99-9AFF-9CAC-CB2E395131BF}"/>
              </a:ext>
            </a:extLst>
          </p:cNvPr>
          <p:cNvSpPr txBox="1"/>
          <p:nvPr/>
        </p:nvSpPr>
        <p:spPr>
          <a:xfrm>
            <a:off x="3256811" y="3933614"/>
            <a:ext cx="2791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Entrada actual del Piano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 hay un loading </a:t>
            </a:r>
            <a:r>
              <a:rPr lang="en-US" dirty="0" err="1">
                <a:solidFill>
                  <a:schemeClr val="bg1"/>
                </a:solidFill>
              </a:rPr>
              <a:t>presentadose</a:t>
            </a:r>
            <a:r>
              <a:rPr lang="en-US" dirty="0">
                <a:solidFill>
                  <a:schemeClr val="bg1"/>
                </a:solidFill>
              </a:rPr>
              <a:t>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51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3BEA90-4C6F-3DC9-4E0E-C44F265070E7}"/>
              </a:ext>
            </a:extLst>
          </p:cNvPr>
          <p:cNvSpPr txBox="1"/>
          <p:nvPr/>
        </p:nvSpPr>
        <p:spPr>
          <a:xfrm>
            <a:off x="3643879" y="2782261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Autenticados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Jobs </a:t>
            </a:r>
            <a:r>
              <a:rPr lang="en-US" dirty="0" err="1">
                <a:solidFill>
                  <a:schemeClr val="bg1"/>
                </a:solidFill>
              </a:rPr>
              <a:t>cargados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92793" y="1299054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580345" y="1812148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F825-1EC8-4528-5EAE-5987DD7D484D}"/>
              </a:ext>
            </a:extLst>
          </p:cNvPr>
          <p:cNvSpPr/>
          <p:nvPr/>
        </p:nvSpPr>
        <p:spPr>
          <a:xfrm>
            <a:off x="2392793" y="224509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App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59150-D083-8450-DC25-2F77DEF4FE37}"/>
              </a:ext>
            </a:extLst>
          </p:cNvPr>
          <p:cNvSpPr/>
          <p:nvPr/>
        </p:nvSpPr>
        <p:spPr>
          <a:xfrm>
            <a:off x="2372696" y="342052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Widget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727A-FB99-9AFF-9CAC-CB2E395131BF}"/>
              </a:ext>
            </a:extLst>
          </p:cNvPr>
          <p:cNvSpPr txBox="1"/>
          <p:nvPr/>
        </p:nvSpPr>
        <p:spPr>
          <a:xfrm>
            <a:off x="3256811" y="3933614"/>
            <a:ext cx="2791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Entrada actual del Piano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 hay un loading </a:t>
            </a:r>
            <a:r>
              <a:rPr lang="en-US" dirty="0" err="1">
                <a:solidFill>
                  <a:schemeClr val="bg1"/>
                </a:solidFill>
              </a:rPr>
              <a:t>presentadose</a:t>
            </a:r>
            <a:r>
              <a:rPr lang="en-US" dirty="0">
                <a:solidFill>
                  <a:schemeClr val="bg1"/>
                </a:solidFill>
              </a:rPr>
              <a:t>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930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1862764" y="0"/>
            <a:ext cx="5418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Lifecycle of Stateful Widgets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99BB0-51AA-896E-1CF9-A008663F8523}"/>
              </a:ext>
            </a:extLst>
          </p:cNvPr>
          <p:cNvSpPr/>
          <p:nvPr/>
        </p:nvSpPr>
        <p:spPr>
          <a:xfrm>
            <a:off x="4009291" y="582811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created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009291" y="1227580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initState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4BBE1-F765-7728-5285-BDAE39B31A7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571999" y="884261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4009291" y="1872349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dirty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AF9C8-8635-AE27-C58B-9DD1460DF96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571999" y="1529030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009291" y="2517118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build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B99C2A-11E5-9F13-6797-3BB664061CD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571999" y="2173799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009290" y="3161887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clean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557F4A-6A9B-9B6B-D5D8-440A4E00862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4571998" y="2818568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009290" y="3780829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dispose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622B04-BF14-6B66-0781-B30330FAB6EA}"/>
              </a:ext>
            </a:extLst>
          </p:cNvPr>
          <p:cNvCxnSpPr>
            <a:cxnSpLocks/>
          </p:cNvCxnSpPr>
          <p:nvPr/>
        </p:nvCxnSpPr>
        <p:spPr>
          <a:xfrm flipH="1">
            <a:off x="4571996" y="3440728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FF1470C-479F-3EE8-ACF4-987E88D121A1}"/>
              </a:ext>
            </a:extLst>
          </p:cNvPr>
          <p:cNvSpPr/>
          <p:nvPr/>
        </p:nvSpPr>
        <p:spPr>
          <a:xfrm>
            <a:off x="4009288" y="4436072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defunct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D73873-05ED-BFA2-93AF-2BB186C00E8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571996" y="4092753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1758462" y="2517118"/>
            <a:ext cx="1517299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didUpdateConfig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5978769" y="2517118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setState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BE0697D-9794-08D8-06CD-07F01CAF0EB7}"/>
              </a:ext>
            </a:extLst>
          </p:cNvPr>
          <p:cNvCxnSpPr>
            <a:stCxn id="21" idx="1"/>
            <a:endCxn id="31" idx="2"/>
          </p:cNvCxnSpPr>
          <p:nvPr/>
        </p:nvCxnSpPr>
        <p:spPr>
          <a:xfrm rot="10800000">
            <a:off x="2517112" y="2818568"/>
            <a:ext cx="1492178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CF75C-0E44-EA78-6268-EF640C8A7C8F}"/>
              </a:ext>
            </a:extLst>
          </p:cNvPr>
          <p:cNvCxnSpPr>
            <a:cxnSpLocks/>
            <a:stCxn id="31" idx="0"/>
            <a:endCxn id="13" idx="1"/>
          </p:cNvCxnSpPr>
          <p:nvPr/>
        </p:nvCxnSpPr>
        <p:spPr>
          <a:xfrm rot="5400000" flipH="1" flipV="1">
            <a:off x="3016179" y="1524007"/>
            <a:ext cx="494044" cy="1492179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543836-BBA4-CC55-9490-B216CE728A33}"/>
              </a:ext>
            </a:extLst>
          </p:cNvPr>
          <p:cNvCxnSpPr>
            <a:cxnSpLocks/>
            <a:stCxn id="21" idx="3"/>
            <a:endCxn id="32" idx="2"/>
          </p:cNvCxnSpPr>
          <p:nvPr/>
        </p:nvCxnSpPr>
        <p:spPr>
          <a:xfrm flipV="1">
            <a:off x="5134705" y="2818568"/>
            <a:ext cx="1406772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952FA98-C38E-7DAB-9828-ECC627A5841A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5134706" y="2023074"/>
            <a:ext cx="1406771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7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1862764" y="0"/>
            <a:ext cx="5418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Lifecycle of Stateful Widgets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99BB0-51AA-896E-1CF9-A008663F8523}"/>
              </a:ext>
            </a:extLst>
          </p:cNvPr>
          <p:cNvSpPr/>
          <p:nvPr/>
        </p:nvSpPr>
        <p:spPr>
          <a:xfrm>
            <a:off x="4009291" y="582811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created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009291" y="1227580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initState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4BBE1-F765-7728-5285-BDAE39B31A7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571999" y="884261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4009291" y="1872349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dirty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AF9C8-8635-AE27-C58B-9DD1460DF96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571999" y="1529030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009291" y="2517118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build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B99C2A-11E5-9F13-6797-3BB664061CD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571999" y="2173799"/>
            <a:ext cx="0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009290" y="3161887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clean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557F4A-6A9B-9B6B-D5D8-440A4E00862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4571998" y="2818568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009290" y="3780829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dispose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622B04-BF14-6B66-0781-B30330FAB6EA}"/>
              </a:ext>
            </a:extLst>
          </p:cNvPr>
          <p:cNvCxnSpPr>
            <a:cxnSpLocks/>
          </p:cNvCxnSpPr>
          <p:nvPr/>
        </p:nvCxnSpPr>
        <p:spPr>
          <a:xfrm flipH="1">
            <a:off x="4571996" y="3440728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FF1470C-479F-3EE8-ACF4-987E88D121A1}"/>
              </a:ext>
            </a:extLst>
          </p:cNvPr>
          <p:cNvSpPr/>
          <p:nvPr/>
        </p:nvSpPr>
        <p:spPr>
          <a:xfrm>
            <a:off x="4009288" y="4436072"/>
            <a:ext cx="1125415" cy="30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(</a:t>
            </a:r>
            <a:r>
              <a:rPr lang="es-ES_tradnl" dirty="0" err="1">
                <a:solidFill>
                  <a:sysClr val="windowText" lastClr="000000"/>
                </a:solidFill>
              </a:rPr>
              <a:t>defunct</a:t>
            </a:r>
            <a:r>
              <a:rPr lang="es-ES_tradnl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D73873-05ED-BFA2-93AF-2BB186C00E8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571996" y="4092753"/>
            <a:ext cx="1" cy="343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1758462" y="2517118"/>
            <a:ext cx="1517299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didUpdateConfig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5978769" y="2517118"/>
            <a:ext cx="1125415" cy="3014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ysClr val="windowText" lastClr="000000"/>
                </a:solidFill>
              </a:rPr>
              <a:t>setState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BE0697D-9794-08D8-06CD-07F01CAF0EB7}"/>
              </a:ext>
            </a:extLst>
          </p:cNvPr>
          <p:cNvCxnSpPr>
            <a:stCxn id="21" idx="1"/>
            <a:endCxn id="31" idx="2"/>
          </p:cNvCxnSpPr>
          <p:nvPr/>
        </p:nvCxnSpPr>
        <p:spPr>
          <a:xfrm rot="10800000">
            <a:off x="2517112" y="2818568"/>
            <a:ext cx="1492178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CF75C-0E44-EA78-6268-EF640C8A7C8F}"/>
              </a:ext>
            </a:extLst>
          </p:cNvPr>
          <p:cNvCxnSpPr>
            <a:cxnSpLocks/>
            <a:stCxn id="31" idx="0"/>
            <a:endCxn id="13" idx="1"/>
          </p:cNvCxnSpPr>
          <p:nvPr/>
        </p:nvCxnSpPr>
        <p:spPr>
          <a:xfrm rot="5400000" flipH="1" flipV="1">
            <a:off x="3016179" y="1524007"/>
            <a:ext cx="494044" cy="1492179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543836-BBA4-CC55-9490-B216CE728A33}"/>
              </a:ext>
            </a:extLst>
          </p:cNvPr>
          <p:cNvCxnSpPr>
            <a:cxnSpLocks/>
            <a:stCxn id="21" idx="3"/>
            <a:endCxn id="32" idx="2"/>
          </p:cNvCxnSpPr>
          <p:nvPr/>
        </p:nvCxnSpPr>
        <p:spPr>
          <a:xfrm flipV="1">
            <a:off x="5134705" y="2818568"/>
            <a:ext cx="1406772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952FA98-C38E-7DAB-9828-ECC627A5841A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5134706" y="2023074"/>
            <a:ext cx="1406771" cy="494044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199CE-2221-9BF7-DCA5-3D38950EA2CE}"/>
              </a:ext>
            </a:extLst>
          </p:cNvPr>
          <p:cNvSpPr txBox="1"/>
          <p:nvPr/>
        </p:nvSpPr>
        <p:spPr>
          <a:xfrm>
            <a:off x="671465" y="3269074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receives</a:t>
            </a:r>
            <a:r>
              <a:rPr lang="es-ES_tradnl" dirty="0">
                <a:solidFill>
                  <a:schemeClr val="bg1"/>
                </a:solidFill>
              </a:rPr>
              <a:t> new </a:t>
            </a:r>
            <a:r>
              <a:rPr lang="es-ES_tradnl" dirty="0" err="1">
                <a:solidFill>
                  <a:schemeClr val="bg1"/>
                </a:solidFill>
              </a:rPr>
              <a:t>configuration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E8446-37CB-291C-84FC-46757C37D84A}"/>
              </a:ext>
            </a:extLst>
          </p:cNvPr>
          <p:cNvSpPr txBox="1"/>
          <p:nvPr/>
        </p:nvSpPr>
        <p:spPr>
          <a:xfrm>
            <a:off x="5838091" y="3286839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Cambia su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interno</a:t>
            </a:r>
          </a:p>
        </p:txBody>
      </p:sp>
    </p:spTree>
    <p:extLst>
      <p:ext uri="{BB962C8B-B14F-4D97-AF65-F5344CB8AC3E}">
        <p14:creationId xmlns:p14="http://schemas.microsoft.com/office/powerpoint/2010/main" val="197033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40482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92185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8170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8779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7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40482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92185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8170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8779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E46DB-7C8C-5151-4A4D-1AC6FB34C0F6}"/>
              </a:ext>
            </a:extLst>
          </p:cNvPr>
          <p:cNvSpPr/>
          <p:nvPr/>
        </p:nvSpPr>
        <p:spPr>
          <a:xfrm>
            <a:off x="3712863" y="856165"/>
            <a:ext cx="1718274" cy="432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ysClr val="windowText" lastClr="000000"/>
                </a:solidFill>
              </a:rPr>
              <a:t>createState</a:t>
            </a:r>
            <a:endParaRPr lang="es-ES_tradnl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BC808-FE57-31CE-7232-56858E836AFC}"/>
              </a:ext>
            </a:extLst>
          </p:cNvPr>
          <p:cNvSpPr/>
          <p:nvPr/>
        </p:nvSpPr>
        <p:spPr>
          <a:xfrm>
            <a:off x="2286000" y="15093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Cuando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creamos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un Stateful Widget,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el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framework se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va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a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ocupar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de primero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ejecutar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este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metodo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 que se llama </a:t>
            </a:r>
            <a:r>
              <a:rPr lang="en-US" dirty="0" err="1">
                <a:solidFill>
                  <a:srgbClr val="292929"/>
                </a:solidFill>
                <a:latin typeface="charter" panose="02040503050506020203" pitchFamily="18" charset="0"/>
              </a:rPr>
              <a:t>createState</a:t>
            </a:r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().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8DECC-8E36-1D19-742F-FA6FE30B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93" y="2417229"/>
            <a:ext cx="4168952" cy="1375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90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3712863" y="856165"/>
            <a:ext cx="1718274" cy="432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ysClr val="windowText" lastClr="000000"/>
                </a:solidFill>
              </a:rPr>
              <a:t>initState</a:t>
            </a:r>
            <a:endParaRPr lang="es-ES_tradnl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120574" y="117771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91322" y="168927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91322" y="322395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91322" y="374098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321258" y="220083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91322" y="270692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82167E-35EE-C40B-E55F-CDA89B766441}"/>
              </a:ext>
            </a:extLst>
          </p:cNvPr>
          <p:cNvSpPr/>
          <p:nvPr/>
        </p:nvSpPr>
        <p:spPr>
          <a:xfrm>
            <a:off x="2286000" y="15093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es el primer método que se ejecuta cuando se está creando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object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de una clase. En este lugar podemos hacer la inicialización de variables, data, propiedades,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etc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, para el widget.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3BF81-9818-E877-3493-53A62276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62" y="2571750"/>
            <a:ext cx="3524459" cy="163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45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0" y="103571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3436530" y="843128"/>
            <a:ext cx="2612578" cy="4732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1990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35458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87161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31462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37550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26EC7-6F2A-C22B-7C65-D9EF79B5DE02}"/>
              </a:ext>
            </a:extLst>
          </p:cNvPr>
          <p:cNvSpPr/>
          <p:nvPr/>
        </p:nvSpPr>
        <p:spPr>
          <a:xfrm>
            <a:off x="2456819" y="137735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método es ejecutado justo después del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initState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 y cuando alguna dependencia del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object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cambia por medio del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InheritedWidget</a:t>
            </a:r>
            <a:endParaRPr lang="es-ES_tradnl" dirty="0">
              <a:solidFill>
                <a:srgbClr val="292929"/>
              </a:solidFill>
              <a:latin typeface="charter" panose="020405030505060202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00B80-AC2D-F4F0-AD6F-33D4FE21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9" y="2257039"/>
            <a:ext cx="3797300" cy="176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39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51129" y="105016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130622" y="1572271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117213" y="753160"/>
            <a:ext cx="1528397" cy="4229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ysClr val="windowText" lastClr="000000"/>
                </a:solidFill>
              </a:rPr>
              <a:t>build</a:t>
            </a:r>
            <a:endParaRPr lang="es-ES_tradnl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51129" y="341894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51129" y="3935980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81065" y="2395828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51129" y="290191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89E370-6882-6975-5C5C-962A07263799}"/>
              </a:ext>
            </a:extLst>
          </p:cNvPr>
          <p:cNvSpPr/>
          <p:nvPr/>
        </p:nvSpPr>
        <p:spPr>
          <a:xfrm>
            <a:off x="2507061" y="11761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El método de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build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 se ejecuta cada vez que el widget es reconstruido. Esto puede ocurrir luego de llamar el método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initState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(),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didChangeDependencies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(),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didUpdateWidget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or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cuando el estado cambia por medio de una llamada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setState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864C1-3409-9EAD-8EE6-44689974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18" y="2422050"/>
            <a:ext cx="2968486" cy="197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1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95A9-3BC2-DE7F-2654-AD25CA1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Contenido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54DC-A5E8-BFE7-5857-24F59A534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_tradnl" dirty="0" err="1"/>
              <a:t>Overview</a:t>
            </a:r>
            <a:r>
              <a:rPr lang="es-ES_tradnl" dirty="0"/>
              <a:t> del Todo </a:t>
            </a:r>
            <a:r>
              <a:rPr lang="es-ES_tradnl" dirty="0" err="1"/>
              <a:t>List</a:t>
            </a:r>
            <a:r>
              <a:rPr lang="es-ES_tradnl" dirty="0"/>
              <a:t> App</a:t>
            </a:r>
          </a:p>
          <a:p>
            <a:pPr>
              <a:lnSpc>
                <a:spcPct val="200000"/>
              </a:lnSpc>
            </a:pPr>
            <a:r>
              <a:rPr lang="es-ES_tradnl" dirty="0" err="1"/>
              <a:t>Lifecycle</a:t>
            </a:r>
            <a:r>
              <a:rPr lang="es-ES_tradnl" dirty="0"/>
              <a:t> de los </a:t>
            </a:r>
            <a:r>
              <a:rPr lang="es-ES_tradnl" dirty="0" err="1"/>
              <a:t>Stateful</a:t>
            </a:r>
            <a:r>
              <a:rPr lang="es-ES_tradnl" dirty="0"/>
              <a:t> Widgets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Temas globales y Widgets </a:t>
            </a:r>
            <a:r>
              <a:rPr lang="es-ES_tradnl" dirty="0" err="1"/>
              <a:t>costumizados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/>
              <a:t>Quiz App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159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40482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92185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3727649" y="772322"/>
            <a:ext cx="2130540" cy="443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8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8779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33A21-B755-C31F-4C90-8D5EB98370DF}"/>
              </a:ext>
            </a:extLst>
          </p:cNvPr>
          <p:cNvSpPr/>
          <p:nvPr/>
        </p:nvSpPr>
        <p:spPr>
          <a:xfrm>
            <a:off x="2506919" y="128536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método se ejecuta cada vez que la configuración del widget cambia. El caso típico es cuando un padre le pasa algunas variables a sus hijos por medio del constructor.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9C0C8-9794-C422-AC2F-3A649FA9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34" y="2382125"/>
            <a:ext cx="5526594" cy="1614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61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40482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92185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8170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060049" y="801066"/>
            <a:ext cx="1689171" cy="412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 dirty="0" err="1">
                <a:solidFill>
                  <a:sysClr val="windowText" lastClr="000000"/>
                </a:solidFill>
              </a:rPr>
              <a:t>setState</a:t>
            </a:r>
            <a:endParaRPr lang="es-ES_tradnl" sz="1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3C071-061C-12C2-22AF-2C556A9B0596}"/>
              </a:ext>
            </a:extLst>
          </p:cNvPr>
          <p:cNvSpPr/>
          <p:nvPr/>
        </p:nvSpPr>
        <p:spPr>
          <a:xfrm>
            <a:off x="2506919" y="136890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método al ser ejecutado le notifica al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framework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que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interno del objeto a cambiado en una forma que afecta la estructura del widget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tree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, esto hace que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framework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programe un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build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para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object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94C7B-1CA8-F64F-ADE1-90A83D8E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34" y="2791386"/>
            <a:ext cx="3556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110290" y="758183"/>
            <a:ext cx="1448011" cy="433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ysClr val="windowText" lastClr="000000"/>
                </a:solidFill>
              </a:rPr>
              <a:t>deactivate</a:t>
            </a:r>
            <a:endParaRPr lang="es-ES_tradnl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41080" y="3921856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dispose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8170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8779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630BB-A7C6-5D8D-343B-492E20D242DA}"/>
              </a:ext>
            </a:extLst>
          </p:cNvPr>
          <p:cNvSpPr/>
          <p:nvPr/>
        </p:nvSpPr>
        <p:spPr>
          <a:xfrm>
            <a:off x="2548295" y="13654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método se ejecuta una vez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es removido del widget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tree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17879-E84B-E586-0A4F-1C00EF1A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00" y="2174302"/>
            <a:ext cx="2721389" cy="15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7A2BBD-038D-1414-8F35-6DDC863B16E9}"/>
              </a:ext>
            </a:extLst>
          </p:cNvPr>
          <p:cNvSpPr/>
          <p:nvPr/>
        </p:nvSpPr>
        <p:spPr>
          <a:xfrm>
            <a:off x="441081" y="843128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initState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9CE8E-8677-9004-DDF9-05737D136A50}"/>
              </a:ext>
            </a:extLst>
          </p:cNvPr>
          <p:cNvSpPr/>
          <p:nvPr/>
        </p:nvSpPr>
        <p:spPr>
          <a:xfrm>
            <a:off x="70332" y="1358584"/>
            <a:ext cx="171827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didChangeDependencies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59435-BE92-265C-B5C2-C1351B5114CC}"/>
              </a:ext>
            </a:extLst>
          </p:cNvPr>
          <p:cNvSpPr/>
          <p:nvPr/>
        </p:nvSpPr>
        <p:spPr>
          <a:xfrm>
            <a:off x="441080" y="187014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build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40B8E-ED2D-175A-CB7B-894F2C420695}"/>
              </a:ext>
            </a:extLst>
          </p:cNvPr>
          <p:cNvSpPr/>
          <p:nvPr/>
        </p:nvSpPr>
        <p:spPr>
          <a:xfrm>
            <a:off x="441080" y="3404824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deactivate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8B4C8-6241-CD82-D669-3699E00A11B0}"/>
              </a:ext>
            </a:extLst>
          </p:cNvPr>
          <p:cNvSpPr/>
          <p:nvPr/>
        </p:nvSpPr>
        <p:spPr>
          <a:xfrm>
            <a:off x="4052074" y="783463"/>
            <a:ext cx="1536807" cy="420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ysClr val="windowText" lastClr="000000"/>
                </a:solidFill>
              </a:rPr>
              <a:t>dispose</a:t>
            </a:r>
            <a:endParaRPr lang="es-ES_tradnl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CDF97-8278-31C9-CC9C-C55A768E429C}"/>
              </a:ext>
            </a:extLst>
          </p:cNvPr>
          <p:cNvSpPr/>
          <p:nvPr/>
        </p:nvSpPr>
        <p:spPr>
          <a:xfrm>
            <a:off x="271016" y="2381704"/>
            <a:ext cx="1316904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didUpdateWidget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51B83A-F75D-21DE-3421-1E779C6D3D94}"/>
              </a:ext>
            </a:extLst>
          </p:cNvPr>
          <p:cNvSpPr/>
          <p:nvPr/>
        </p:nvSpPr>
        <p:spPr>
          <a:xfrm>
            <a:off x="441080" y="2887792"/>
            <a:ext cx="976777" cy="30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err="1">
                <a:solidFill>
                  <a:sysClr val="windowText" lastClr="000000"/>
                </a:solidFill>
              </a:rPr>
              <a:t>setState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E672F-9A4A-6F7C-D5BA-BE553247FBD3}"/>
              </a:ext>
            </a:extLst>
          </p:cNvPr>
          <p:cNvSpPr/>
          <p:nvPr/>
        </p:nvSpPr>
        <p:spPr>
          <a:xfrm>
            <a:off x="2548295" y="136544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Este método se llama cuando el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state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object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 es removido de manera permanente. Este es el lugar en el cancelas cualquier suscripción, animación, </a:t>
            </a:r>
            <a:r>
              <a:rPr lang="es-ES_tradnl" dirty="0" err="1">
                <a:solidFill>
                  <a:srgbClr val="292929"/>
                </a:solidFill>
                <a:latin typeface="charter" panose="02040503050506020203" pitchFamily="18" charset="0"/>
              </a:rPr>
              <a:t>subjects</a:t>
            </a:r>
            <a:r>
              <a:rPr lang="es-ES_tradnl" dirty="0">
                <a:solidFill>
                  <a:srgbClr val="292929"/>
                </a:solidFill>
                <a:latin typeface="charter" panose="02040503050506020203" pitchFamily="18" charset="0"/>
              </a:rPr>
              <a:t>, etc.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1F463-C8F9-20B0-56D2-7D08C926A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94"/>
          <a:stretch/>
        </p:blipFill>
        <p:spPr>
          <a:xfrm>
            <a:off x="2094396" y="2381704"/>
            <a:ext cx="5674692" cy="168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91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27">
            <a:extLst>
              <a:ext uri="{FF2B5EF4-FFF2-40B4-BE49-F238E27FC236}">
                <a16:creationId xmlns:a16="http://schemas.microsoft.com/office/drawing/2014/main" id="{288CE69E-5646-13B1-F822-1824E5E064A1}"/>
              </a:ext>
            </a:extLst>
          </p:cNvPr>
          <p:cNvSpPr txBox="1">
            <a:spLocks/>
          </p:cNvSpPr>
          <p:nvPr/>
        </p:nvSpPr>
        <p:spPr>
          <a:xfrm>
            <a:off x="702129" y="1180579"/>
            <a:ext cx="6495000" cy="1159800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s-ES_tradnl" sz="96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Temas Globales</a:t>
            </a:r>
          </a:p>
        </p:txBody>
      </p:sp>
    </p:spTree>
    <p:extLst>
      <p:ext uri="{BB962C8B-B14F-4D97-AF65-F5344CB8AC3E}">
        <p14:creationId xmlns:p14="http://schemas.microsoft.com/office/powerpoint/2010/main" val="55819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27">
            <a:extLst>
              <a:ext uri="{FF2B5EF4-FFF2-40B4-BE49-F238E27FC236}">
                <a16:creationId xmlns:a16="http://schemas.microsoft.com/office/drawing/2014/main" id="{288CE69E-5646-13B1-F822-1824E5E064A1}"/>
              </a:ext>
            </a:extLst>
          </p:cNvPr>
          <p:cNvSpPr txBox="1">
            <a:spLocks/>
          </p:cNvSpPr>
          <p:nvPr/>
        </p:nvSpPr>
        <p:spPr>
          <a:xfrm>
            <a:off x="702129" y="1180579"/>
            <a:ext cx="6495000" cy="1159800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s-ES_tradnl" sz="72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Widgets Customizados</a:t>
            </a:r>
          </a:p>
        </p:txBody>
      </p:sp>
    </p:spTree>
    <p:extLst>
      <p:ext uri="{BB962C8B-B14F-4D97-AF65-F5344CB8AC3E}">
        <p14:creationId xmlns:p14="http://schemas.microsoft.com/office/powerpoint/2010/main" val="833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27">
            <a:extLst>
              <a:ext uri="{FF2B5EF4-FFF2-40B4-BE49-F238E27FC236}">
                <a16:creationId xmlns:a16="http://schemas.microsoft.com/office/drawing/2014/main" id="{288CE69E-5646-13B1-F822-1824E5E064A1}"/>
              </a:ext>
            </a:extLst>
          </p:cNvPr>
          <p:cNvSpPr txBox="1">
            <a:spLocks/>
          </p:cNvSpPr>
          <p:nvPr/>
        </p:nvSpPr>
        <p:spPr>
          <a:xfrm>
            <a:off x="563861" y="504718"/>
            <a:ext cx="6495000" cy="1159800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s-ES_tradnl" sz="72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Quiz App</a:t>
            </a:r>
          </a:p>
        </p:txBody>
      </p:sp>
      <p:pic>
        <p:nvPicPr>
          <p:cNvPr id="1026" name="Picture 2" descr="[video-to-gif output image]">
            <a:extLst>
              <a:ext uri="{FF2B5EF4-FFF2-40B4-BE49-F238E27FC236}">
                <a16:creationId xmlns:a16="http://schemas.microsoft.com/office/drawing/2014/main" id="{75D47E4F-E845-D0C7-7EFD-7EDC4EBF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21" y="0"/>
            <a:ext cx="34861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F84EEF2-89C6-E701-7F14-31FF0D0F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6" y="1676395"/>
            <a:ext cx="3305282" cy="33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4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4497B-33FB-582E-5C79-A4E57B7F9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PageView</a:t>
            </a:r>
            <a:r>
              <a:rPr lang="es-ES_tradnl" dirty="0"/>
              <a:t> &amp; </a:t>
            </a:r>
            <a:r>
              <a:rPr lang="es-ES_tradnl" dirty="0" err="1"/>
              <a:t>PageController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3756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702129" y="1180579"/>
            <a:ext cx="6495000" cy="1159800"/>
          </a:xfrm>
          <a:prstGeom prst="rect">
            <a:avLst/>
          </a:prstGeom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9600" noProof="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¿Qué es Flutter?</a:t>
            </a:r>
          </a:p>
        </p:txBody>
      </p:sp>
      <p:pic>
        <p:nvPicPr>
          <p:cNvPr id="3" name="Picture 2" descr="Flutter Logo Vector (SVG, PDF, Ai, EPS, CDR) Free Download - Logowik.com">
            <a:extLst>
              <a:ext uri="{FF2B5EF4-FFF2-40B4-BE49-F238E27FC236}">
                <a16:creationId xmlns:a16="http://schemas.microsoft.com/office/drawing/2014/main" id="{F9132D1C-251E-81AA-CDE0-D99CFD11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62" y="1678964"/>
            <a:ext cx="2812978" cy="2111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8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425486-55BF-93E1-AE67-856207D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124" y="604500"/>
            <a:ext cx="3597600" cy="3934500"/>
          </a:xfrm>
        </p:spPr>
        <p:txBody>
          <a:bodyPr/>
          <a:lstStyle/>
          <a:p>
            <a:r>
              <a:rPr lang="es-ES_tradnl" dirty="0"/>
              <a:t>Todo </a:t>
            </a:r>
            <a:r>
              <a:rPr lang="es-ES_tradnl" dirty="0" err="1"/>
              <a:t>List</a:t>
            </a:r>
            <a:r>
              <a:rPr lang="es-ES_tradnl" dirty="0"/>
              <a:t> App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3F999B54-856A-5BAB-CE97-F0E6AE06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" y="1581993"/>
            <a:ext cx="1979514" cy="197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999B-CA83-0A00-448C-68157346C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460" y="0"/>
            <a:ext cx="2439519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F01E5F-437C-B590-7FC5-305DFB631B21}"/>
              </a:ext>
            </a:extLst>
          </p:cNvPr>
          <p:cNvSpPr/>
          <p:nvPr/>
        </p:nvSpPr>
        <p:spPr>
          <a:xfrm>
            <a:off x="0" y="4539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https://github.com/juandozuna/flutter-course/tree/project_1_todo_list_startup</a:t>
            </a:r>
            <a:endParaRPr lang="es-ES_tradn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D7AB9-125B-390A-C5F9-90CEDA0F9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Lifecycle</a:t>
            </a:r>
            <a:r>
              <a:rPr lang="es-ES_tradnl" dirty="0"/>
              <a:t> de </a:t>
            </a:r>
            <a:r>
              <a:rPr lang="es-ES_tradnl" dirty="0" err="1"/>
              <a:t>Stateful</a:t>
            </a:r>
            <a:r>
              <a:rPr lang="es-ES_tradnl" dirty="0"/>
              <a:t> Widgets</a:t>
            </a:r>
          </a:p>
        </p:txBody>
      </p:sp>
    </p:spTree>
    <p:extLst>
      <p:ext uri="{BB962C8B-B14F-4D97-AF65-F5344CB8AC3E}">
        <p14:creationId xmlns:p14="http://schemas.microsoft.com/office/powerpoint/2010/main" val="39849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AFA635-3A76-2829-A1BC-80A8AD8711D0}"/>
              </a:ext>
            </a:extLst>
          </p:cNvPr>
          <p:cNvSpPr/>
          <p:nvPr/>
        </p:nvSpPr>
        <p:spPr>
          <a:xfrm>
            <a:off x="311499" y="472274"/>
            <a:ext cx="3607360" cy="3516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Stateless</a:t>
            </a:r>
            <a:r>
              <a:rPr lang="es-ES_tradnl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CCC52-70ED-08BF-540F-AD1DE1B26B94}"/>
              </a:ext>
            </a:extLst>
          </p:cNvPr>
          <p:cNvSpPr/>
          <p:nvPr/>
        </p:nvSpPr>
        <p:spPr>
          <a:xfrm>
            <a:off x="984739" y="1115368"/>
            <a:ext cx="2260880" cy="653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Data de entrada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3346-FB0D-B5DD-1399-01A82487D5DF}"/>
              </a:ext>
            </a:extLst>
          </p:cNvPr>
          <p:cNvSpPr txBox="1"/>
          <p:nvPr/>
        </p:nvSpPr>
        <p:spPr>
          <a:xfrm>
            <a:off x="3245619" y="1122179"/>
            <a:ext cx="132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La data puede cambiar externamente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92A9B-709E-8EEC-7F16-6CD991E5F70D}"/>
              </a:ext>
            </a:extLst>
          </p:cNvPr>
          <p:cNvSpPr/>
          <p:nvPr/>
        </p:nvSpPr>
        <p:spPr>
          <a:xfrm>
            <a:off x="984739" y="2139045"/>
            <a:ext cx="2260880" cy="653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Data de entrada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24B40BF-086D-D44A-6D45-D98B34F86261}"/>
              </a:ext>
            </a:extLst>
          </p:cNvPr>
          <p:cNvSpPr/>
          <p:nvPr/>
        </p:nvSpPr>
        <p:spPr>
          <a:xfrm>
            <a:off x="1874019" y="1634017"/>
            <a:ext cx="432080" cy="646331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94EEE-9DF6-A003-51B7-025741AEFA9D}"/>
              </a:ext>
            </a:extLst>
          </p:cNvPr>
          <p:cNvSpPr/>
          <p:nvPr/>
        </p:nvSpPr>
        <p:spPr>
          <a:xfrm>
            <a:off x="984739" y="3254412"/>
            <a:ext cx="2260880" cy="653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UI es Renderizado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371E8-9984-211F-D18B-10819C040436}"/>
              </a:ext>
            </a:extLst>
          </p:cNvPr>
          <p:cNvSpPr txBox="1"/>
          <p:nvPr/>
        </p:nvSpPr>
        <p:spPr>
          <a:xfrm>
            <a:off x="3245618" y="3289121"/>
            <a:ext cx="1326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Se vuelve a renderizar cuando la data de entrada cambia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F66C409-36BD-5BD2-0FB7-1798EF8F5CED}"/>
              </a:ext>
            </a:extLst>
          </p:cNvPr>
          <p:cNvSpPr/>
          <p:nvPr/>
        </p:nvSpPr>
        <p:spPr>
          <a:xfrm>
            <a:off x="1833825" y="2719239"/>
            <a:ext cx="432080" cy="646331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3E1EF0-1477-BBDF-6F35-BF4D239F4E7B}"/>
              </a:ext>
            </a:extLst>
          </p:cNvPr>
          <p:cNvSpPr/>
          <p:nvPr/>
        </p:nvSpPr>
        <p:spPr>
          <a:xfrm>
            <a:off x="4818187" y="472274"/>
            <a:ext cx="3607360" cy="351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Stateful</a:t>
            </a:r>
            <a:r>
              <a:rPr lang="es-ES_tradnl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EB224-868E-0FC4-3B32-1BB18FFC8DDA}"/>
              </a:ext>
            </a:extLst>
          </p:cNvPr>
          <p:cNvSpPr/>
          <p:nvPr/>
        </p:nvSpPr>
        <p:spPr>
          <a:xfrm>
            <a:off x="5491427" y="1115368"/>
            <a:ext cx="2260880" cy="653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Data de entrada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8F0A7-5630-BEC6-D1E3-5D31D91BD380}"/>
              </a:ext>
            </a:extLst>
          </p:cNvPr>
          <p:cNvSpPr txBox="1"/>
          <p:nvPr/>
        </p:nvSpPr>
        <p:spPr>
          <a:xfrm>
            <a:off x="7752307" y="1122179"/>
            <a:ext cx="132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La data puede cambiar externamente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5C8D4-FAD1-7469-4EEB-7844F78E47B1}"/>
              </a:ext>
            </a:extLst>
          </p:cNvPr>
          <p:cNvSpPr/>
          <p:nvPr/>
        </p:nvSpPr>
        <p:spPr>
          <a:xfrm>
            <a:off x="5491427" y="2139045"/>
            <a:ext cx="2260880" cy="653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Data de entrada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C6BADDF-5B0A-A798-7140-26CF57A3C90B}"/>
              </a:ext>
            </a:extLst>
          </p:cNvPr>
          <p:cNvSpPr/>
          <p:nvPr/>
        </p:nvSpPr>
        <p:spPr>
          <a:xfrm>
            <a:off x="6380707" y="1634017"/>
            <a:ext cx="432080" cy="646331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0BCB3-290F-FFB0-0684-4633C51D3838}"/>
              </a:ext>
            </a:extLst>
          </p:cNvPr>
          <p:cNvSpPr/>
          <p:nvPr/>
        </p:nvSpPr>
        <p:spPr>
          <a:xfrm>
            <a:off x="5466307" y="3796952"/>
            <a:ext cx="2260880" cy="653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UI es Renderizado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62DC0-0CD5-1419-3A62-3DD8FAB873DB}"/>
              </a:ext>
            </a:extLst>
          </p:cNvPr>
          <p:cNvSpPr txBox="1"/>
          <p:nvPr/>
        </p:nvSpPr>
        <p:spPr>
          <a:xfrm>
            <a:off x="7727187" y="3704619"/>
            <a:ext cx="132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Se vuelve a renderizar cuando la data de entrada o interna del widget cambia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AB2F20C-2B4B-849F-A0A4-3989302BE2E7}"/>
              </a:ext>
            </a:extLst>
          </p:cNvPr>
          <p:cNvSpPr/>
          <p:nvPr/>
        </p:nvSpPr>
        <p:spPr>
          <a:xfrm>
            <a:off x="6405827" y="3150621"/>
            <a:ext cx="432080" cy="646331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7810D-3015-6EB6-BA08-E903B61316F4}"/>
              </a:ext>
            </a:extLst>
          </p:cNvPr>
          <p:cNvSpPr/>
          <p:nvPr/>
        </p:nvSpPr>
        <p:spPr>
          <a:xfrm>
            <a:off x="5491427" y="2691708"/>
            <a:ext cx="2260880" cy="410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Estado interno</a:t>
            </a:r>
          </a:p>
        </p:txBody>
      </p:sp>
    </p:spTree>
    <p:extLst>
      <p:ext uri="{BB962C8B-B14F-4D97-AF65-F5344CB8AC3E}">
        <p14:creationId xmlns:p14="http://schemas.microsoft.com/office/powerpoint/2010/main" val="265043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017458" y="211008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</a:t>
            </a:r>
            <a:r>
              <a:rPr lang="en-US" sz="54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Qué</a:t>
            </a:r>
            <a:r>
              <a:rPr lang="en-US" sz="5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es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r>
              <a:rPr lang="en-US" sz="5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265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12407" y="1705347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389427" y="2263973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</p:spTree>
    <p:extLst>
      <p:ext uri="{BB962C8B-B14F-4D97-AF65-F5344CB8AC3E}">
        <p14:creationId xmlns:p14="http://schemas.microsoft.com/office/powerpoint/2010/main" val="158384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A8F3B2-0473-FF53-8ACC-F126453E27BE}"/>
              </a:ext>
            </a:extLst>
          </p:cNvPr>
          <p:cNvSpPr txBox="1"/>
          <p:nvPr/>
        </p:nvSpPr>
        <p:spPr>
          <a:xfrm>
            <a:off x="3663974" y="2654244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Autenticados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Jobs </a:t>
            </a:r>
            <a:r>
              <a:rPr lang="en-US" dirty="0" err="1">
                <a:solidFill>
                  <a:schemeClr val="bg1"/>
                </a:solidFill>
              </a:rPr>
              <a:t>cargados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92793" y="1299054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580345" y="1812148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F825-1EC8-4528-5EAE-5987DD7D484D}"/>
              </a:ext>
            </a:extLst>
          </p:cNvPr>
          <p:cNvSpPr/>
          <p:nvPr/>
        </p:nvSpPr>
        <p:spPr>
          <a:xfrm>
            <a:off x="2392793" y="2633019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App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2848796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6AE3C-36B2-3338-52C5-182DC7A60B0F}"/>
              </a:ext>
            </a:extLst>
          </p:cNvPr>
          <p:cNvSpPr/>
          <p:nvPr/>
        </p:nvSpPr>
        <p:spPr>
          <a:xfrm>
            <a:off x="2312412" y="200898"/>
            <a:ext cx="4519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Entendiendo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3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51C77-CB13-0500-A511-FCAC22A6B971}"/>
              </a:ext>
            </a:extLst>
          </p:cNvPr>
          <p:cNvSpPr/>
          <p:nvPr/>
        </p:nvSpPr>
        <p:spPr>
          <a:xfrm>
            <a:off x="2392793" y="1299054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En 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5883-2526-D9A2-E319-9E4DD17CA26F}"/>
              </a:ext>
            </a:extLst>
          </p:cNvPr>
          <p:cNvSpPr txBox="1"/>
          <p:nvPr/>
        </p:nvSpPr>
        <p:spPr>
          <a:xfrm>
            <a:off x="2580345" y="1812148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El </a:t>
            </a:r>
            <a:r>
              <a:rPr lang="es-ES_tradnl" dirty="0" err="1">
                <a:solidFill>
                  <a:schemeClr val="bg1"/>
                </a:solidFill>
              </a:rPr>
              <a:t>State</a:t>
            </a:r>
            <a:r>
              <a:rPr lang="es-ES_tradnl" dirty="0">
                <a:solidFill>
                  <a:schemeClr val="bg1"/>
                </a:solidFill>
              </a:rPr>
              <a:t> es data o la información usada por la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CF825-1EC8-4528-5EAE-5987DD7D484D}"/>
              </a:ext>
            </a:extLst>
          </p:cNvPr>
          <p:cNvSpPr/>
          <p:nvPr/>
        </p:nvSpPr>
        <p:spPr>
          <a:xfrm>
            <a:off x="2392793" y="2571750"/>
            <a:ext cx="4519186" cy="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App </a:t>
            </a:r>
            <a:r>
              <a:rPr lang="es-ES_tradnl" sz="2000" b="1" dirty="0" err="1"/>
              <a:t>State</a:t>
            </a:r>
            <a:endParaRPr lang="es-ES_trad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577D-C8A9-A760-A32C-002C28A84EE4}"/>
              </a:ext>
            </a:extLst>
          </p:cNvPr>
          <p:cNvSpPr txBox="1"/>
          <p:nvPr/>
        </p:nvSpPr>
        <p:spPr>
          <a:xfrm>
            <a:off x="3583588" y="3084844"/>
            <a:ext cx="1976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Autenticados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Jobs </a:t>
            </a:r>
            <a:r>
              <a:rPr lang="en-US" dirty="0" err="1">
                <a:solidFill>
                  <a:schemeClr val="bg1"/>
                </a:solidFill>
              </a:rPr>
              <a:t>cargados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86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1056</Words>
  <Application>Microsoft Macintosh PowerPoint</Application>
  <PresentationFormat>On-screen Show (16:9)</PresentationFormat>
  <Paragraphs>178</Paragraphs>
  <Slides>28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IBM Plex Sans Condensed</vt:lpstr>
      <vt:lpstr>Arial</vt:lpstr>
      <vt:lpstr>Frank Ruhl Libre Light</vt:lpstr>
      <vt:lpstr>Roboto Light</vt:lpstr>
      <vt:lpstr>charter</vt:lpstr>
      <vt:lpstr>Roboto</vt:lpstr>
      <vt:lpstr>Gill Sans MT</vt:lpstr>
      <vt:lpstr>Octavia template</vt:lpstr>
      <vt:lpstr>Getting Started With Flutter.</vt:lpstr>
      <vt:lpstr>Contenido</vt:lpstr>
      <vt:lpstr>Todo List App</vt:lpstr>
      <vt:lpstr>Lifecycle de Stateful 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PageView &amp; PageController</vt:lpstr>
      <vt:lpstr>¿Qué es Flutter?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[Est - IDS] Ozuna Espinal, Juan Daniel</cp:lastModifiedBy>
  <cp:revision>1</cp:revision>
  <dcterms:modified xsi:type="dcterms:W3CDTF">2022-06-22T16:34:20Z</dcterms:modified>
</cp:coreProperties>
</file>