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323" r:id="rId3"/>
    <p:sldId id="397"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 id="394" r:id="rId50"/>
    <p:sldId id="396" r:id="rId51"/>
  </p:sldIdLst>
  <p:sldSz cx="9144000" cy="5143500" type="screen16x9"/>
  <p:notesSz cx="6858000" cy="9144000"/>
  <p:embeddedFontLst>
    <p:embeddedFont>
      <p:font typeface="Consolas" panose="020B0609020204030204" pitchFamily="49" charset="0"/>
      <p:regular r:id="rId53"/>
      <p:bold r:id="rId54"/>
      <p:italic r:id="rId55"/>
      <p:boldItalic r:id="rId56"/>
    </p:embeddedFont>
    <p:embeddedFont>
      <p:font typeface="Frank Ruhl Libre Light" pitchFamily="2" charset="-79"/>
      <p:regular r:id="rId57"/>
      <p:bold r:id="rId58"/>
    </p:embeddedFont>
    <p:embeddedFont>
      <p:font typeface="Gill Sans MT" panose="020B0502020104020203" pitchFamily="34" charset="77"/>
      <p:regular r:id="rId59"/>
      <p:bold r:id="rId60"/>
      <p:italic r:id="rId61"/>
      <p:boldItalic r:id="rId62"/>
    </p:embeddedFont>
    <p:embeddedFont>
      <p:font typeface="IBM Plex Sans Condensed" panose="020F0502020204030204" pitchFamily="34" charset="0"/>
      <p:regular r:id="rId63"/>
      <p:bold r:id="rId64"/>
      <p:italic r:id="rId65"/>
      <p:boldItalic r:id="rId66"/>
    </p:embeddedFont>
    <p:embeddedFont>
      <p:font typeface="Roboto" panose="02000000000000000000" pitchFamily="2" charset="0"/>
      <p:regular r:id="rId67"/>
      <p:bold r:id="rId68"/>
      <p:italic r:id="rId69"/>
      <p:boldItalic r:id="rId70"/>
    </p:embeddedFont>
    <p:embeddedFont>
      <p:font typeface="Roboto Light" panose="02000000000000000000" pitchFamily="2" charset="0"/>
      <p:regular r:id="rId71"/>
      <p: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E7C"/>
    <a:srgbClr val="69B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AC4BC-02A9-924D-869F-6A4605607A70}" v="165" dt="2022-06-24T17:39:46.071"/>
  </p1510:revLst>
</p1510:revInfo>
</file>

<file path=ppt/tableStyles.xml><?xml version="1.0" encoding="utf-8"?>
<a:tblStyleLst xmlns:a="http://schemas.openxmlformats.org/drawingml/2006/main" def="{A66E5F7E-F312-4DFA-A5A2-B25B56E66BE7}">
  <a:tblStyle styleId="{A66E5F7E-F312-4DFA-A5A2-B25B56E66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DA92BD-C3C7-4A1A-BC61-64B288FEAE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p:restoredTop sz="79456"/>
  </p:normalViewPr>
  <p:slideViewPr>
    <p:cSldViewPr snapToGrid="0" snapToObjects="1">
      <p:cViewPr varScale="1">
        <p:scale>
          <a:sx n="128" d="100"/>
          <a:sy n="128" d="100"/>
        </p:scale>
        <p:origin x="1952" y="168"/>
      </p:cViewPr>
      <p:guideLst/>
    </p:cSldViewPr>
  </p:slideViewPr>
  <p:outlineViewPr>
    <p:cViewPr>
      <p:scale>
        <a:sx n="33" d="100"/>
        <a:sy n="33" d="100"/>
      </p:scale>
      <p:origin x="0" y="-158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versiones juan daniel" userId="919721f64859baa7" providerId="LiveId" clId="{CC9A2664-D9C6-4845-8D98-672F0F579298}"/>
    <pc:docChg chg="undo redo custSel addSld delSld modSld sldOrd">
      <pc:chgData name="inversiones juan daniel" userId="919721f64859baa7" providerId="LiveId" clId="{CC9A2664-D9C6-4845-8D98-672F0F579298}" dt="2022-06-22T16:34:14.899" v="5210"/>
      <pc:docMkLst>
        <pc:docMk/>
      </pc:docMkLst>
      <pc:sldChg chg="del">
        <pc:chgData name="inversiones juan daniel" userId="919721f64859baa7" providerId="LiveId" clId="{CC9A2664-D9C6-4845-8D98-672F0F579298}" dt="2022-06-21T14:51:17.155" v="0" actId="2696"/>
        <pc:sldMkLst>
          <pc:docMk/>
          <pc:sldMk cId="0" sldId="258"/>
        </pc:sldMkLst>
      </pc:sldChg>
      <pc:sldChg chg="add del mod modShow">
        <pc:chgData name="inversiones juan daniel" userId="919721f64859baa7" providerId="LiveId" clId="{CC9A2664-D9C6-4845-8D98-672F0F579298}" dt="2022-06-21T14:59:19.329" v="5" actId="729"/>
        <pc:sldMkLst>
          <pc:docMk/>
          <pc:sldMk cId="2519182248" sldId="296"/>
        </pc:sldMkLst>
      </pc:sldChg>
      <pc:sldChg chg="add del">
        <pc:chgData name="inversiones juan daniel" userId="919721f64859baa7" providerId="LiveId" clId="{CC9A2664-D9C6-4845-8D98-672F0F579298}" dt="2022-06-21T14:59:14.703" v="4" actId="2696"/>
        <pc:sldMkLst>
          <pc:docMk/>
          <pc:sldMk cId="3530990704" sldId="299"/>
        </pc:sldMkLst>
      </pc:sldChg>
      <pc:sldChg chg="add del">
        <pc:chgData name="inversiones juan daniel" userId="919721f64859baa7" providerId="LiveId" clId="{CC9A2664-D9C6-4845-8D98-672F0F579298}" dt="2022-06-21T14:59:14.703" v="4" actId="2696"/>
        <pc:sldMkLst>
          <pc:docMk/>
          <pc:sldMk cId="749086429" sldId="300"/>
        </pc:sldMkLst>
      </pc:sldChg>
      <pc:sldChg chg="add del">
        <pc:chgData name="inversiones juan daniel" userId="919721f64859baa7" providerId="LiveId" clId="{CC9A2664-D9C6-4845-8D98-672F0F579298}" dt="2022-06-21T14:59:14.703" v="4" actId="2696"/>
        <pc:sldMkLst>
          <pc:docMk/>
          <pc:sldMk cId="1551461224" sldId="301"/>
        </pc:sldMkLst>
      </pc:sldChg>
      <pc:sldChg chg="add del">
        <pc:chgData name="inversiones juan daniel" userId="919721f64859baa7" providerId="LiveId" clId="{CC9A2664-D9C6-4845-8D98-672F0F579298}" dt="2022-06-21T14:59:14.703" v="4" actId="2696"/>
        <pc:sldMkLst>
          <pc:docMk/>
          <pc:sldMk cId="3493451426" sldId="302"/>
        </pc:sldMkLst>
      </pc:sldChg>
      <pc:sldChg chg="add del">
        <pc:chgData name="inversiones juan daniel" userId="919721f64859baa7" providerId="LiveId" clId="{CC9A2664-D9C6-4845-8D98-672F0F579298}" dt="2022-06-21T14:59:14.703" v="4" actId="2696"/>
        <pc:sldMkLst>
          <pc:docMk/>
          <pc:sldMk cId="2641300685" sldId="303"/>
        </pc:sldMkLst>
      </pc:sldChg>
      <pc:sldChg chg="add del">
        <pc:chgData name="inversiones juan daniel" userId="919721f64859baa7" providerId="LiveId" clId="{CC9A2664-D9C6-4845-8D98-672F0F579298}" dt="2022-06-21T14:59:14.703" v="4" actId="2696"/>
        <pc:sldMkLst>
          <pc:docMk/>
          <pc:sldMk cId="3930742390" sldId="304"/>
        </pc:sldMkLst>
      </pc:sldChg>
      <pc:sldChg chg="add del">
        <pc:chgData name="inversiones juan daniel" userId="919721f64859baa7" providerId="LiveId" clId="{CC9A2664-D9C6-4845-8D98-672F0F579298}" dt="2022-06-21T14:59:14.703" v="4" actId="2696"/>
        <pc:sldMkLst>
          <pc:docMk/>
          <pc:sldMk cId="4149591255" sldId="305"/>
        </pc:sldMkLst>
      </pc:sldChg>
      <pc:sldChg chg="add del">
        <pc:chgData name="inversiones juan daniel" userId="919721f64859baa7" providerId="LiveId" clId="{CC9A2664-D9C6-4845-8D98-672F0F579298}" dt="2022-06-21T14:59:14.703" v="4" actId="2696"/>
        <pc:sldMkLst>
          <pc:docMk/>
          <pc:sldMk cId="2512116795" sldId="306"/>
        </pc:sldMkLst>
      </pc:sldChg>
      <pc:sldChg chg="add del">
        <pc:chgData name="inversiones juan daniel" userId="919721f64859baa7" providerId="LiveId" clId="{CC9A2664-D9C6-4845-8D98-672F0F579298}" dt="2022-06-21T14:59:14.703" v="4" actId="2696"/>
        <pc:sldMkLst>
          <pc:docMk/>
          <pc:sldMk cId="789514283" sldId="307"/>
        </pc:sldMkLst>
      </pc:sldChg>
      <pc:sldChg chg="add del">
        <pc:chgData name="inversiones juan daniel" userId="919721f64859baa7" providerId="LiveId" clId="{CC9A2664-D9C6-4845-8D98-672F0F579298}" dt="2022-06-21T14:59:14.703" v="4" actId="2696"/>
        <pc:sldMkLst>
          <pc:docMk/>
          <pc:sldMk cId="3649377319" sldId="308"/>
        </pc:sldMkLst>
      </pc:sldChg>
      <pc:sldChg chg="add del">
        <pc:chgData name="inversiones juan daniel" userId="919721f64859baa7" providerId="LiveId" clId="{CC9A2664-D9C6-4845-8D98-672F0F579298}" dt="2022-06-21T14:59:14.703" v="4" actId="2696"/>
        <pc:sldMkLst>
          <pc:docMk/>
          <pc:sldMk cId="3416312221" sldId="309"/>
        </pc:sldMkLst>
      </pc:sldChg>
      <pc:sldChg chg="add del">
        <pc:chgData name="inversiones juan daniel" userId="919721f64859baa7" providerId="LiveId" clId="{CC9A2664-D9C6-4845-8D98-672F0F579298}" dt="2022-06-21T14:59:14.703" v="4" actId="2696"/>
        <pc:sldMkLst>
          <pc:docMk/>
          <pc:sldMk cId="52078575" sldId="310"/>
        </pc:sldMkLst>
      </pc:sldChg>
      <pc:sldChg chg="add del">
        <pc:chgData name="inversiones juan daniel" userId="919721f64859baa7" providerId="LiveId" clId="{CC9A2664-D9C6-4845-8D98-672F0F579298}" dt="2022-06-21T14:59:14.703" v="4" actId="2696"/>
        <pc:sldMkLst>
          <pc:docMk/>
          <pc:sldMk cId="3618052235" sldId="311"/>
        </pc:sldMkLst>
      </pc:sldChg>
      <pc:sldChg chg="add del">
        <pc:chgData name="inversiones juan daniel" userId="919721f64859baa7" providerId="LiveId" clId="{CC9A2664-D9C6-4845-8D98-672F0F579298}" dt="2022-06-21T14:59:14.703" v="4" actId="2696"/>
        <pc:sldMkLst>
          <pc:docMk/>
          <pc:sldMk cId="3042441124" sldId="312"/>
        </pc:sldMkLst>
      </pc:sldChg>
      <pc:sldChg chg="add del">
        <pc:chgData name="inversiones juan daniel" userId="919721f64859baa7" providerId="LiveId" clId="{CC9A2664-D9C6-4845-8D98-672F0F579298}" dt="2022-06-21T14:59:14.703" v="4" actId="2696"/>
        <pc:sldMkLst>
          <pc:docMk/>
          <pc:sldMk cId="4125808045" sldId="313"/>
        </pc:sldMkLst>
      </pc:sldChg>
      <pc:sldChg chg="add del">
        <pc:chgData name="inversiones juan daniel" userId="919721f64859baa7" providerId="LiveId" clId="{CC9A2664-D9C6-4845-8D98-672F0F579298}" dt="2022-06-21T14:59:14.703" v="4" actId="2696"/>
        <pc:sldMkLst>
          <pc:docMk/>
          <pc:sldMk cId="3994268413" sldId="314"/>
        </pc:sldMkLst>
      </pc:sldChg>
      <pc:sldChg chg="add del">
        <pc:chgData name="inversiones juan daniel" userId="919721f64859baa7" providerId="LiveId" clId="{CC9A2664-D9C6-4845-8D98-672F0F579298}" dt="2022-06-21T14:59:14.703" v="4" actId="2696"/>
        <pc:sldMkLst>
          <pc:docMk/>
          <pc:sldMk cId="499700837" sldId="315"/>
        </pc:sldMkLst>
      </pc:sldChg>
      <pc:sldChg chg="add del">
        <pc:chgData name="inversiones juan daniel" userId="919721f64859baa7" providerId="LiveId" clId="{CC9A2664-D9C6-4845-8D98-672F0F579298}" dt="2022-06-21T14:59:14.703" v="4" actId="2696"/>
        <pc:sldMkLst>
          <pc:docMk/>
          <pc:sldMk cId="442345183" sldId="316"/>
        </pc:sldMkLst>
      </pc:sldChg>
      <pc:sldChg chg="add del">
        <pc:chgData name="inversiones juan daniel" userId="919721f64859baa7" providerId="LiveId" clId="{CC9A2664-D9C6-4845-8D98-672F0F579298}" dt="2022-06-21T14:59:14.703" v="4" actId="2696"/>
        <pc:sldMkLst>
          <pc:docMk/>
          <pc:sldMk cId="2179171345" sldId="317"/>
        </pc:sldMkLst>
      </pc:sldChg>
      <pc:sldChg chg="add del">
        <pc:chgData name="inversiones juan daniel" userId="919721f64859baa7" providerId="LiveId" clId="{CC9A2664-D9C6-4845-8D98-672F0F579298}" dt="2022-06-21T14:59:14.703" v="4" actId="2696"/>
        <pc:sldMkLst>
          <pc:docMk/>
          <pc:sldMk cId="1835066435" sldId="318"/>
        </pc:sldMkLst>
      </pc:sldChg>
      <pc:sldChg chg="add del">
        <pc:chgData name="inversiones juan daniel" userId="919721f64859baa7" providerId="LiveId" clId="{CC9A2664-D9C6-4845-8D98-672F0F579298}" dt="2022-06-21T14:59:14.703" v="4" actId="2696"/>
        <pc:sldMkLst>
          <pc:docMk/>
          <pc:sldMk cId="3563939116" sldId="319"/>
        </pc:sldMkLst>
      </pc:sldChg>
      <pc:sldChg chg="add del">
        <pc:chgData name="inversiones juan daniel" userId="919721f64859baa7" providerId="LiveId" clId="{CC9A2664-D9C6-4845-8D98-672F0F579298}" dt="2022-06-21T14:59:14.703" v="4" actId="2696"/>
        <pc:sldMkLst>
          <pc:docMk/>
          <pc:sldMk cId="2468554165" sldId="320"/>
        </pc:sldMkLst>
      </pc:sldChg>
      <pc:sldChg chg="add del">
        <pc:chgData name="inversiones juan daniel" userId="919721f64859baa7" providerId="LiveId" clId="{CC9A2664-D9C6-4845-8D98-672F0F579298}" dt="2022-06-21T14:59:14.703" v="4" actId="2696"/>
        <pc:sldMkLst>
          <pc:docMk/>
          <pc:sldMk cId="4113509922" sldId="321"/>
        </pc:sldMkLst>
      </pc:sldChg>
      <pc:sldChg chg="add del">
        <pc:chgData name="inversiones juan daniel" userId="919721f64859baa7" providerId="LiveId" clId="{CC9A2664-D9C6-4845-8D98-672F0F579298}" dt="2022-06-21T14:59:14.703" v="4" actId="2696"/>
        <pc:sldMkLst>
          <pc:docMk/>
          <pc:sldMk cId="1262009989" sldId="322"/>
        </pc:sldMkLst>
      </pc:sldChg>
      <pc:sldChg chg="modSp mod">
        <pc:chgData name="inversiones juan daniel" userId="919721f64859baa7" providerId="LiveId" clId="{CC9A2664-D9C6-4845-8D98-672F0F579298}" dt="2022-06-22T12:35:15.552" v="5150" actId="20577"/>
        <pc:sldMkLst>
          <pc:docMk/>
          <pc:sldMk cId="2041594021" sldId="323"/>
        </pc:sldMkLst>
        <pc:spChg chg="mod">
          <ac:chgData name="inversiones juan daniel" userId="919721f64859baa7" providerId="LiveId" clId="{CC9A2664-D9C6-4845-8D98-672F0F579298}" dt="2022-06-22T12:35:15.552" v="5150" actId="20577"/>
          <ac:spMkLst>
            <pc:docMk/>
            <pc:sldMk cId="2041594021" sldId="323"/>
            <ac:spMk id="3" creationId="{80D754DC-A5E8-BFE7-5857-24F59A534C6E}"/>
          </ac:spMkLst>
        </pc:spChg>
      </pc:sldChg>
      <pc:sldChg chg="add del">
        <pc:chgData name="inversiones juan daniel" userId="919721f64859baa7" providerId="LiveId" clId="{CC9A2664-D9C6-4845-8D98-672F0F579298}" dt="2022-06-21T14:59:14.703" v="4" actId="2696"/>
        <pc:sldMkLst>
          <pc:docMk/>
          <pc:sldMk cId="3568631146" sldId="324"/>
        </pc:sldMkLst>
      </pc:sldChg>
      <pc:sldChg chg="add del">
        <pc:chgData name="inversiones juan daniel" userId="919721f64859baa7" providerId="LiveId" clId="{CC9A2664-D9C6-4845-8D98-672F0F579298}" dt="2022-06-21T14:59:14.703" v="4" actId="2696"/>
        <pc:sldMkLst>
          <pc:docMk/>
          <pc:sldMk cId="2355840895" sldId="325"/>
        </pc:sldMkLst>
      </pc:sldChg>
      <pc:sldChg chg="add del">
        <pc:chgData name="inversiones juan daniel" userId="919721f64859baa7" providerId="LiveId" clId="{CC9A2664-D9C6-4845-8D98-672F0F579298}" dt="2022-06-21T14:59:14.703" v="4" actId="2696"/>
        <pc:sldMkLst>
          <pc:docMk/>
          <pc:sldMk cId="3478689837" sldId="326"/>
        </pc:sldMkLst>
      </pc:sldChg>
      <pc:sldChg chg="add del">
        <pc:chgData name="inversiones juan daniel" userId="919721f64859baa7" providerId="LiveId" clId="{CC9A2664-D9C6-4845-8D98-672F0F579298}" dt="2022-06-21T14:59:14.703" v="4" actId="2696"/>
        <pc:sldMkLst>
          <pc:docMk/>
          <pc:sldMk cId="2485190220" sldId="327"/>
        </pc:sldMkLst>
      </pc:sldChg>
      <pc:sldChg chg="add del">
        <pc:chgData name="inversiones juan daniel" userId="919721f64859baa7" providerId="LiveId" clId="{CC9A2664-D9C6-4845-8D98-672F0F579298}" dt="2022-06-21T14:59:14.703" v="4" actId="2696"/>
        <pc:sldMkLst>
          <pc:docMk/>
          <pc:sldMk cId="1239643881" sldId="328"/>
        </pc:sldMkLst>
      </pc:sldChg>
      <pc:sldChg chg="add del">
        <pc:chgData name="inversiones juan daniel" userId="919721f64859baa7" providerId="LiveId" clId="{CC9A2664-D9C6-4845-8D98-672F0F579298}" dt="2022-06-21T14:59:14.703" v="4" actId="2696"/>
        <pc:sldMkLst>
          <pc:docMk/>
          <pc:sldMk cId="1498623070" sldId="329"/>
        </pc:sldMkLst>
      </pc:sldChg>
      <pc:sldChg chg="add del">
        <pc:chgData name="inversiones juan daniel" userId="919721f64859baa7" providerId="LiveId" clId="{CC9A2664-D9C6-4845-8D98-672F0F579298}" dt="2022-06-21T14:59:14.703" v="4" actId="2696"/>
        <pc:sldMkLst>
          <pc:docMk/>
          <pc:sldMk cId="3992133542" sldId="330"/>
        </pc:sldMkLst>
      </pc:sldChg>
      <pc:sldChg chg="add del">
        <pc:chgData name="inversiones juan daniel" userId="919721f64859baa7" providerId="LiveId" clId="{CC9A2664-D9C6-4845-8D98-672F0F579298}" dt="2022-06-21T14:59:14.703" v="4" actId="2696"/>
        <pc:sldMkLst>
          <pc:docMk/>
          <pc:sldMk cId="2645539200" sldId="331"/>
        </pc:sldMkLst>
      </pc:sldChg>
      <pc:sldChg chg="add del">
        <pc:chgData name="inversiones juan daniel" userId="919721f64859baa7" providerId="LiveId" clId="{CC9A2664-D9C6-4845-8D98-672F0F579298}" dt="2022-06-21T14:59:14.703" v="4" actId="2696"/>
        <pc:sldMkLst>
          <pc:docMk/>
          <pc:sldMk cId="3803778202" sldId="332"/>
        </pc:sldMkLst>
      </pc:sldChg>
      <pc:sldChg chg="add del">
        <pc:chgData name="inversiones juan daniel" userId="919721f64859baa7" providerId="LiveId" clId="{CC9A2664-D9C6-4845-8D98-672F0F579298}" dt="2022-06-21T14:59:14.703" v="4" actId="2696"/>
        <pc:sldMkLst>
          <pc:docMk/>
          <pc:sldMk cId="489885707" sldId="333"/>
        </pc:sldMkLst>
      </pc:sldChg>
      <pc:sldChg chg="add del">
        <pc:chgData name="inversiones juan daniel" userId="919721f64859baa7" providerId="LiveId" clId="{CC9A2664-D9C6-4845-8D98-672F0F579298}" dt="2022-06-21T14:59:14.703" v="4" actId="2696"/>
        <pc:sldMkLst>
          <pc:docMk/>
          <pc:sldMk cId="200786467" sldId="334"/>
        </pc:sldMkLst>
      </pc:sldChg>
      <pc:sldChg chg="add del">
        <pc:chgData name="inversiones juan daniel" userId="919721f64859baa7" providerId="LiveId" clId="{CC9A2664-D9C6-4845-8D98-672F0F579298}" dt="2022-06-21T14:59:14.703" v="4" actId="2696"/>
        <pc:sldMkLst>
          <pc:docMk/>
          <pc:sldMk cId="2176272608" sldId="335"/>
        </pc:sldMkLst>
      </pc:sldChg>
      <pc:sldChg chg="add del">
        <pc:chgData name="inversiones juan daniel" userId="919721f64859baa7" providerId="LiveId" clId="{CC9A2664-D9C6-4845-8D98-672F0F579298}" dt="2022-06-21T14:59:14.703" v="4" actId="2696"/>
        <pc:sldMkLst>
          <pc:docMk/>
          <pc:sldMk cId="3934636669" sldId="336"/>
        </pc:sldMkLst>
      </pc:sldChg>
      <pc:sldChg chg="add del">
        <pc:chgData name="inversiones juan daniel" userId="919721f64859baa7" providerId="LiveId" clId="{CC9A2664-D9C6-4845-8D98-672F0F579298}" dt="2022-06-21T14:59:14.703" v="4" actId="2696"/>
        <pc:sldMkLst>
          <pc:docMk/>
          <pc:sldMk cId="1885444495" sldId="337"/>
        </pc:sldMkLst>
      </pc:sldChg>
      <pc:sldChg chg="add del">
        <pc:chgData name="inversiones juan daniel" userId="919721f64859baa7" providerId="LiveId" clId="{CC9A2664-D9C6-4845-8D98-672F0F579298}" dt="2022-06-21T14:59:14.703" v="4" actId="2696"/>
        <pc:sldMkLst>
          <pc:docMk/>
          <pc:sldMk cId="639015522" sldId="338"/>
        </pc:sldMkLst>
      </pc:sldChg>
      <pc:sldChg chg="add del">
        <pc:chgData name="inversiones juan daniel" userId="919721f64859baa7" providerId="LiveId" clId="{CC9A2664-D9C6-4845-8D98-672F0F579298}" dt="2022-06-21T14:59:14.703" v="4" actId="2696"/>
        <pc:sldMkLst>
          <pc:docMk/>
          <pc:sldMk cId="3045571493" sldId="339"/>
        </pc:sldMkLst>
      </pc:sldChg>
      <pc:sldChg chg="add del">
        <pc:chgData name="inversiones juan daniel" userId="919721f64859baa7" providerId="LiveId" clId="{CC9A2664-D9C6-4845-8D98-672F0F579298}" dt="2022-06-21T14:59:14.703" v="4" actId="2696"/>
        <pc:sldMkLst>
          <pc:docMk/>
          <pc:sldMk cId="555975853" sldId="340"/>
        </pc:sldMkLst>
      </pc:sldChg>
      <pc:sldChg chg="add del">
        <pc:chgData name="inversiones juan daniel" userId="919721f64859baa7" providerId="LiveId" clId="{CC9A2664-D9C6-4845-8D98-672F0F579298}" dt="2022-06-21T14:59:14.703" v="4" actId="2696"/>
        <pc:sldMkLst>
          <pc:docMk/>
          <pc:sldMk cId="2458078299" sldId="341"/>
        </pc:sldMkLst>
      </pc:sldChg>
      <pc:sldChg chg="add del">
        <pc:chgData name="inversiones juan daniel" userId="919721f64859baa7" providerId="LiveId" clId="{CC9A2664-D9C6-4845-8D98-672F0F579298}" dt="2022-06-21T14:59:14.703" v="4" actId="2696"/>
        <pc:sldMkLst>
          <pc:docMk/>
          <pc:sldMk cId="661975248" sldId="342"/>
        </pc:sldMkLst>
      </pc:sldChg>
      <pc:sldChg chg="add del">
        <pc:chgData name="inversiones juan daniel" userId="919721f64859baa7" providerId="LiveId" clId="{CC9A2664-D9C6-4845-8D98-672F0F579298}" dt="2022-06-21T14:59:14.703" v="4" actId="2696"/>
        <pc:sldMkLst>
          <pc:docMk/>
          <pc:sldMk cId="2768562106" sldId="343"/>
        </pc:sldMkLst>
      </pc:sldChg>
      <pc:sldChg chg="add del">
        <pc:chgData name="inversiones juan daniel" userId="919721f64859baa7" providerId="LiveId" clId="{CC9A2664-D9C6-4845-8D98-672F0F579298}" dt="2022-06-21T14:59:14.703" v="4" actId="2696"/>
        <pc:sldMkLst>
          <pc:docMk/>
          <pc:sldMk cId="2949351172" sldId="344"/>
        </pc:sldMkLst>
      </pc:sldChg>
      <pc:sldChg chg="add del">
        <pc:chgData name="inversiones juan daniel" userId="919721f64859baa7" providerId="LiveId" clId="{CC9A2664-D9C6-4845-8D98-672F0F579298}" dt="2022-06-21T14:59:14.703" v="4" actId="2696"/>
        <pc:sldMkLst>
          <pc:docMk/>
          <pc:sldMk cId="2383521796" sldId="345"/>
        </pc:sldMkLst>
      </pc:sldChg>
      <pc:sldChg chg="add del">
        <pc:chgData name="inversiones juan daniel" userId="919721f64859baa7" providerId="LiveId" clId="{CC9A2664-D9C6-4845-8D98-672F0F579298}" dt="2022-06-21T14:59:14.703" v="4" actId="2696"/>
        <pc:sldMkLst>
          <pc:docMk/>
          <pc:sldMk cId="3778586394" sldId="346"/>
        </pc:sldMkLst>
      </pc:sldChg>
      <pc:sldChg chg="add del">
        <pc:chgData name="inversiones juan daniel" userId="919721f64859baa7" providerId="LiveId" clId="{CC9A2664-D9C6-4845-8D98-672F0F579298}" dt="2022-06-21T14:59:14.703" v="4" actId="2696"/>
        <pc:sldMkLst>
          <pc:docMk/>
          <pc:sldMk cId="1457619836" sldId="347"/>
        </pc:sldMkLst>
      </pc:sldChg>
      <pc:sldChg chg="add del">
        <pc:chgData name="inversiones juan daniel" userId="919721f64859baa7" providerId="LiveId" clId="{CC9A2664-D9C6-4845-8D98-672F0F579298}" dt="2022-06-21T14:59:14.703" v="4" actId="2696"/>
        <pc:sldMkLst>
          <pc:docMk/>
          <pc:sldMk cId="2658246307" sldId="348"/>
        </pc:sldMkLst>
      </pc:sldChg>
      <pc:sldChg chg="add del">
        <pc:chgData name="inversiones juan daniel" userId="919721f64859baa7" providerId="LiveId" clId="{CC9A2664-D9C6-4845-8D98-672F0F579298}" dt="2022-06-21T14:59:14.703" v="4" actId="2696"/>
        <pc:sldMkLst>
          <pc:docMk/>
          <pc:sldMk cId="2757628952" sldId="349"/>
        </pc:sldMkLst>
      </pc:sldChg>
      <pc:sldChg chg="add del">
        <pc:chgData name="inversiones juan daniel" userId="919721f64859baa7" providerId="LiveId" clId="{CC9A2664-D9C6-4845-8D98-672F0F579298}" dt="2022-06-21T14:59:14.703" v="4" actId="2696"/>
        <pc:sldMkLst>
          <pc:docMk/>
          <pc:sldMk cId="1016502094" sldId="350"/>
        </pc:sldMkLst>
      </pc:sldChg>
      <pc:sldChg chg="add del">
        <pc:chgData name="inversiones juan daniel" userId="919721f64859baa7" providerId="LiveId" clId="{CC9A2664-D9C6-4845-8D98-672F0F579298}" dt="2022-06-21T14:59:14.703" v="4" actId="2696"/>
        <pc:sldMkLst>
          <pc:docMk/>
          <pc:sldMk cId="2829190768" sldId="351"/>
        </pc:sldMkLst>
      </pc:sldChg>
      <pc:sldChg chg="add del">
        <pc:chgData name="inversiones juan daniel" userId="919721f64859baa7" providerId="LiveId" clId="{CC9A2664-D9C6-4845-8D98-672F0F579298}" dt="2022-06-21T14:59:14.703" v="4" actId="2696"/>
        <pc:sldMkLst>
          <pc:docMk/>
          <pc:sldMk cId="4123586031" sldId="352"/>
        </pc:sldMkLst>
      </pc:sldChg>
      <pc:sldChg chg="add del">
        <pc:chgData name="inversiones juan daniel" userId="919721f64859baa7" providerId="LiveId" clId="{CC9A2664-D9C6-4845-8D98-672F0F579298}" dt="2022-06-21T14:59:14.703" v="4" actId="2696"/>
        <pc:sldMkLst>
          <pc:docMk/>
          <pc:sldMk cId="2592642907" sldId="353"/>
        </pc:sldMkLst>
      </pc:sldChg>
      <pc:sldChg chg="add del">
        <pc:chgData name="inversiones juan daniel" userId="919721f64859baa7" providerId="LiveId" clId="{CC9A2664-D9C6-4845-8D98-672F0F579298}" dt="2022-06-21T14:59:14.703" v="4" actId="2696"/>
        <pc:sldMkLst>
          <pc:docMk/>
          <pc:sldMk cId="3342003386" sldId="355"/>
        </pc:sldMkLst>
      </pc:sldChg>
      <pc:sldChg chg="add del">
        <pc:chgData name="inversiones juan daniel" userId="919721f64859baa7" providerId="LiveId" clId="{CC9A2664-D9C6-4845-8D98-672F0F579298}" dt="2022-06-21T14:59:14.703" v="4" actId="2696"/>
        <pc:sldMkLst>
          <pc:docMk/>
          <pc:sldMk cId="26177733" sldId="356"/>
        </pc:sldMkLst>
      </pc:sldChg>
      <pc:sldChg chg="add del">
        <pc:chgData name="inversiones juan daniel" userId="919721f64859baa7" providerId="LiveId" clId="{CC9A2664-D9C6-4845-8D98-672F0F579298}" dt="2022-06-21T14:59:14.703" v="4" actId="2696"/>
        <pc:sldMkLst>
          <pc:docMk/>
          <pc:sldMk cId="3883264989" sldId="357"/>
        </pc:sldMkLst>
      </pc:sldChg>
      <pc:sldChg chg="add del">
        <pc:chgData name="inversiones juan daniel" userId="919721f64859baa7" providerId="LiveId" clId="{CC9A2664-D9C6-4845-8D98-672F0F579298}" dt="2022-06-21T14:59:14.703" v="4" actId="2696"/>
        <pc:sldMkLst>
          <pc:docMk/>
          <pc:sldMk cId="1175807867" sldId="358"/>
        </pc:sldMkLst>
      </pc:sldChg>
      <pc:sldChg chg="add del">
        <pc:chgData name="inversiones juan daniel" userId="919721f64859baa7" providerId="LiveId" clId="{CC9A2664-D9C6-4845-8D98-672F0F579298}" dt="2022-06-21T14:59:14.703" v="4" actId="2696"/>
        <pc:sldMkLst>
          <pc:docMk/>
          <pc:sldMk cId="1073372603" sldId="359"/>
        </pc:sldMkLst>
      </pc:sldChg>
      <pc:sldChg chg="add del">
        <pc:chgData name="inversiones juan daniel" userId="919721f64859baa7" providerId="LiveId" clId="{CC9A2664-D9C6-4845-8D98-672F0F579298}" dt="2022-06-21T14:59:14.703" v="4" actId="2696"/>
        <pc:sldMkLst>
          <pc:docMk/>
          <pc:sldMk cId="2745100708" sldId="360"/>
        </pc:sldMkLst>
      </pc:sldChg>
      <pc:sldChg chg="add del">
        <pc:chgData name="inversiones juan daniel" userId="919721f64859baa7" providerId="LiveId" clId="{CC9A2664-D9C6-4845-8D98-672F0F579298}" dt="2022-06-21T14:59:14.703" v="4" actId="2696"/>
        <pc:sldMkLst>
          <pc:docMk/>
          <pc:sldMk cId="2951878197" sldId="361"/>
        </pc:sldMkLst>
      </pc:sldChg>
      <pc:sldChg chg="add del">
        <pc:chgData name="inversiones juan daniel" userId="919721f64859baa7" providerId="LiveId" clId="{CC9A2664-D9C6-4845-8D98-672F0F579298}" dt="2022-06-21T14:59:14.703" v="4" actId="2696"/>
        <pc:sldMkLst>
          <pc:docMk/>
          <pc:sldMk cId="1951334161" sldId="363"/>
        </pc:sldMkLst>
      </pc:sldChg>
      <pc:sldChg chg="add del">
        <pc:chgData name="inversiones juan daniel" userId="919721f64859baa7" providerId="LiveId" clId="{CC9A2664-D9C6-4845-8D98-672F0F579298}" dt="2022-06-21T14:59:14.703" v="4" actId="2696"/>
        <pc:sldMkLst>
          <pc:docMk/>
          <pc:sldMk cId="1832489390" sldId="364"/>
        </pc:sldMkLst>
      </pc:sldChg>
      <pc:sldChg chg="add del">
        <pc:chgData name="inversiones juan daniel" userId="919721f64859baa7" providerId="LiveId" clId="{CC9A2664-D9C6-4845-8D98-672F0F579298}" dt="2022-06-21T14:59:14.703" v="4" actId="2696"/>
        <pc:sldMkLst>
          <pc:docMk/>
          <pc:sldMk cId="427586070" sldId="365"/>
        </pc:sldMkLst>
      </pc:sldChg>
      <pc:sldChg chg="add del">
        <pc:chgData name="inversiones juan daniel" userId="919721f64859baa7" providerId="LiveId" clId="{CC9A2664-D9C6-4845-8D98-672F0F579298}" dt="2022-06-21T14:59:14.703" v="4" actId="2696"/>
        <pc:sldMkLst>
          <pc:docMk/>
          <pc:sldMk cId="3389278080" sldId="366"/>
        </pc:sldMkLst>
      </pc:sldChg>
      <pc:sldChg chg="add del">
        <pc:chgData name="inversiones juan daniel" userId="919721f64859baa7" providerId="LiveId" clId="{CC9A2664-D9C6-4845-8D98-672F0F579298}" dt="2022-06-21T14:59:14.703" v="4" actId="2696"/>
        <pc:sldMkLst>
          <pc:docMk/>
          <pc:sldMk cId="231574409" sldId="367"/>
        </pc:sldMkLst>
      </pc:sldChg>
      <pc:sldChg chg="add del">
        <pc:chgData name="inversiones juan daniel" userId="919721f64859baa7" providerId="LiveId" clId="{CC9A2664-D9C6-4845-8D98-672F0F579298}" dt="2022-06-21T14:59:14.703" v="4" actId="2696"/>
        <pc:sldMkLst>
          <pc:docMk/>
          <pc:sldMk cId="3215098531" sldId="368"/>
        </pc:sldMkLst>
      </pc:sldChg>
      <pc:sldChg chg="add del">
        <pc:chgData name="inversiones juan daniel" userId="919721f64859baa7" providerId="LiveId" clId="{CC9A2664-D9C6-4845-8D98-672F0F579298}" dt="2022-06-21T14:59:14.703" v="4" actId="2696"/>
        <pc:sldMkLst>
          <pc:docMk/>
          <pc:sldMk cId="976533575" sldId="369"/>
        </pc:sldMkLst>
      </pc:sldChg>
      <pc:sldChg chg="add del">
        <pc:chgData name="inversiones juan daniel" userId="919721f64859baa7" providerId="LiveId" clId="{CC9A2664-D9C6-4845-8D98-672F0F579298}" dt="2022-06-21T14:59:14.703" v="4" actId="2696"/>
        <pc:sldMkLst>
          <pc:docMk/>
          <pc:sldMk cId="1633448140" sldId="370"/>
        </pc:sldMkLst>
      </pc:sldChg>
      <pc:sldChg chg="add del">
        <pc:chgData name="inversiones juan daniel" userId="919721f64859baa7" providerId="LiveId" clId="{CC9A2664-D9C6-4845-8D98-672F0F579298}" dt="2022-06-21T14:59:14.703" v="4" actId="2696"/>
        <pc:sldMkLst>
          <pc:docMk/>
          <pc:sldMk cId="1440572365" sldId="371"/>
        </pc:sldMkLst>
      </pc:sldChg>
      <pc:sldChg chg="add del">
        <pc:chgData name="inversiones juan daniel" userId="919721f64859baa7" providerId="LiveId" clId="{CC9A2664-D9C6-4845-8D98-672F0F579298}" dt="2022-06-21T14:59:14.703" v="4" actId="2696"/>
        <pc:sldMkLst>
          <pc:docMk/>
          <pc:sldMk cId="3641605226" sldId="372"/>
        </pc:sldMkLst>
      </pc:sldChg>
      <pc:sldChg chg="add del">
        <pc:chgData name="inversiones juan daniel" userId="919721f64859baa7" providerId="LiveId" clId="{CC9A2664-D9C6-4845-8D98-672F0F579298}" dt="2022-06-21T14:59:14.703" v="4" actId="2696"/>
        <pc:sldMkLst>
          <pc:docMk/>
          <pc:sldMk cId="366576527" sldId="373"/>
        </pc:sldMkLst>
      </pc:sldChg>
      <pc:sldChg chg="add del">
        <pc:chgData name="inversiones juan daniel" userId="919721f64859baa7" providerId="LiveId" clId="{CC9A2664-D9C6-4845-8D98-672F0F579298}" dt="2022-06-21T14:59:14.703" v="4" actId="2696"/>
        <pc:sldMkLst>
          <pc:docMk/>
          <pc:sldMk cId="370896490" sldId="374"/>
        </pc:sldMkLst>
      </pc:sldChg>
      <pc:sldChg chg="add del">
        <pc:chgData name="inversiones juan daniel" userId="919721f64859baa7" providerId="LiveId" clId="{CC9A2664-D9C6-4845-8D98-672F0F579298}" dt="2022-06-21T14:59:14.703" v="4" actId="2696"/>
        <pc:sldMkLst>
          <pc:docMk/>
          <pc:sldMk cId="4178169586" sldId="375"/>
        </pc:sldMkLst>
      </pc:sldChg>
      <pc:sldChg chg="add del">
        <pc:chgData name="inversiones juan daniel" userId="919721f64859baa7" providerId="LiveId" clId="{CC9A2664-D9C6-4845-8D98-672F0F579298}" dt="2022-06-21T14:59:14.703" v="4" actId="2696"/>
        <pc:sldMkLst>
          <pc:docMk/>
          <pc:sldMk cId="2290273343" sldId="376"/>
        </pc:sldMkLst>
      </pc:sldChg>
      <pc:sldChg chg="add del">
        <pc:chgData name="inversiones juan daniel" userId="919721f64859baa7" providerId="LiveId" clId="{CC9A2664-D9C6-4845-8D98-672F0F579298}" dt="2022-06-21T14:59:14.703" v="4" actId="2696"/>
        <pc:sldMkLst>
          <pc:docMk/>
          <pc:sldMk cId="3305238135" sldId="377"/>
        </pc:sldMkLst>
      </pc:sldChg>
      <pc:sldChg chg="add del">
        <pc:chgData name="inversiones juan daniel" userId="919721f64859baa7" providerId="LiveId" clId="{CC9A2664-D9C6-4845-8D98-672F0F579298}" dt="2022-06-21T14:59:14.703" v="4" actId="2696"/>
        <pc:sldMkLst>
          <pc:docMk/>
          <pc:sldMk cId="2146337790" sldId="378"/>
        </pc:sldMkLst>
      </pc:sldChg>
      <pc:sldChg chg="add del">
        <pc:chgData name="inversiones juan daniel" userId="919721f64859baa7" providerId="LiveId" clId="{CC9A2664-D9C6-4845-8D98-672F0F579298}" dt="2022-06-21T14:59:14.703" v="4" actId="2696"/>
        <pc:sldMkLst>
          <pc:docMk/>
          <pc:sldMk cId="4123180280" sldId="379"/>
        </pc:sldMkLst>
      </pc:sldChg>
      <pc:sldChg chg="add del">
        <pc:chgData name="inversiones juan daniel" userId="919721f64859baa7" providerId="LiveId" clId="{CC9A2664-D9C6-4845-8D98-672F0F579298}" dt="2022-06-21T14:59:14.703" v="4" actId="2696"/>
        <pc:sldMkLst>
          <pc:docMk/>
          <pc:sldMk cId="1140522866" sldId="380"/>
        </pc:sldMkLst>
      </pc:sldChg>
      <pc:sldChg chg="add del">
        <pc:chgData name="inversiones juan daniel" userId="919721f64859baa7" providerId="LiveId" clId="{CC9A2664-D9C6-4845-8D98-672F0F579298}" dt="2022-06-21T14:59:14.703" v="4" actId="2696"/>
        <pc:sldMkLst>
          <pc:docMk/>
          <pc:sldMk cId="3605483780" sldId="382"/>
        </pc:sldMkLst>
      </pc:sldChg>
      <pc:sldChg chg="add del">
        <pc:chgData name="inversiones juan daniel" userId="919721f64859baa7" providerId="LiveId" clId="{CC9A2664-D9C6-4845-8D98-672F0F579298}" dt="2022-06-21T14:59:14.703" v="4" actId="2696"/>
        <pc:sldMkLst>
          <pc:docMk/>
          <pc:sldMk cId="856700058" sldId="383"/>
        </pc:sldMkLst>
      </pc:sldChg>
      <pc:sldChg chg="add del">
        <pc:chgData name="inversiones juan daniel" userId="919721f64859baa7" providerId="LiveId" clId="{CC9A2664-D9C6-4845-8D98-672F0F579298}" dt="2022-06-21T14:59:14.703" v="4" actId="2696"/>
        <pc:sldMkLst>
          <pc:docMk/>
          <pc:sldMk cId="2157676967" sldId="384"/>
        </pc:sldMkLst>
      </pc:sldChg>
      <pc:sldChg chg="add del">
        <pc:chgData name="inversiones juan daniel" userId="919721f64859baa7" providerId="LiveId" clId="{CC9A2664-D9C6-4845-8D98-672F0F579298}" dt="2022-06-21T14:59:14.703" v="4" actId="2696"/>
        <pc:sldMkLst>
          <pc:docMk/>
          <pc:sldMk cId="3392874325" sldId="385"/>
        </pc:sldMkLst>
      </pc:sldChg>
      <pc:sldChg chg="add del">
        <pc:chgData name="inversiones juan daniel" userId="919721f64859baa7" providerId="LiveId" clId="{CC9A2664-D9C6-4845-8D98-672F0F579298}" dt="2022-06-21T14:59:14.703" v="4" actId="2696"/>
        <pc:sldMkLst>
          <pc:docMk/>
          <pc:sldMk cId="1953699607" sldId="386"/>
        </pc:sldMkLst>
      </pc:sldChg>
      <pc:sldChg chg="add del">
        <pc:chgData name="inversiones juan daniel" userId="919721f64859baa7" providerId="LiveId" clId="{CC9A2664-D9C6-4845-8D98-672F0F579298}" dt="2022-06-21T14:59:14.703" v="4" actId="2696"/>
        <pc:sldMkLst>
          <pc:docMk/>
          <pc:sldMk cId="1100081963" sldId="387"/>
        </pc:sldMkLst>
      </pc:sldChg>
      <pc:sldChg chg="add del">
        <pc:chgData name="inversiones juan daniel" userId="919721f64859baa7" providerId="LiveId" clId="{CC9A2664-D9C6-4845-8D98-672F0F579298}" dt="2022-06-21T14:59:14.703" v="4" actId="2696"/>
        <pc:sldMkLst>
          <pc:docMk/>
          <pc:sldMk cId="767484974" sldId="388"/>
        </pc:sldMkLst>
      </pc:sldChg>
      <pc:sldChg chg="add del">
        <pc:chgData name="inversiones juan daniel" userId="919721f64859baa7" providerId="LiveId" clId="{CC9A2664-D9C6-4845-8D98-672F0F579298}" dt="2022-06-21T14:59:14.703" v="4" actId="2696"/>
        <pc:sldMkLst>
          <pc:docMk/>
          <pc:sldMk cId="1893338306" sldId="389"/>
        </pc:sldMkLst>
      </pc:sldChg>
      <pc:sldChg chg="add del">
        <pc:chgData name="inversiones juan daniel" userId="919721f64859baa7" providerId="LiveId" clId="{CC9A2664-D9C6-4845-8D98-672F0F579298}" dt="2022-06-21T14:59:14.703" v="4" actId="2696"/>
        <pc:sldMkLst>
          <pc:docMk/>
          <pc:sldMk cId="1737120106" sldId="390"/>
        </pc:sldMkLst>
      </pc:sldChg>
      <pc:sldChg chg="add del">
        <pc:chgData name="inversiones juan daniel" userId="919721f64859baa7" providerId="LiveId" clId="{CC9A2664-D9C6-4845-8D98-672F0F579298}" dt="2022-06-21T14:59:14.703" v="4" actId="2696"/>
        <pc:sldMkLst>
          <pc:docMk/>
          <pc:sldMk cId="705694619" sldId="391"/>
        </pc:sldMkLst>
      </pc:sldChg>
      <pc:sldChg chg="add del">
        <pc:chgData name="inversiones juan daniel" userId="919721f64859baa7" providerId="LiveId" clId="{CC9A2664-D9C6-4845-8D98-672F0F579298}" dt="2022-06-21T14:59:14.703" v="4" actId="2696"/>
        <pc:sldMkLst>
          <pc:docMk/>
          <pc:sldMk cId="2390851044" sldId="392"/>
        </pc:sldMkLst>
      </pc:sldChg>
      <pc:sldChg chg="add">
        <pc:chgData name="inversiones juan daniel" userId="919721f64859baa7" providerId="LiveId" clId="{CC9A2664-D9C6-4845-8D98-672F0F579298}" dt="2022-06-21T14:58:54.493" v="1"/>
        <pc:sldMkLst>
          <pc:docMk/>
          <pc:sldMk cId="3963203584" sldId="393"/>
        </pc:sldMkLst>
      </pc:sldChg>
      <pc:sldChg chg="delSp modSp add del mod ord modClrScheme modShow chgLayout">
        <pc:chgData name="inversiones juan daniel" userId="919721f64859baa7" providerId="LiveId" clId="{CC9A2664-D9C6-4845-8D98-672F0F579298}" dt="2022-06-21T16:45:16.494" v="448" actId="2696"/>
        <pc:sldMkLst>
          <pc:docMk/>
          <pc:sldMk cId="2826009575" sldId="394"/>
        </pc:sldMkLst>
        <pc:spChg chg="mod ord">
          <ac:chgData name="inversiones juan daniel" userId="919721f64859baa7" providerId="LiveId" clId="{CC9A2664-D9C6-4845-8D98-672F0F579298}" dt="2022-06-21T16:45:13.095" v="447" actId="700"/>
          <ac:spMkLst>
            <pc:docMk/>
            <pc:sldMk cId="2826009575" sldId="394"/>
            <ac:spMk id="230" creationId="{00000000-0000-0000-0000-000000000000}"/>
          </ac:spMkLst>
        </pc:spChg>
        <pc:picChg chg="del">
          <ac:chgData name="inversiones juan daniel" userId="919721f64859baa7" providerId="LiveId" clId="{CC9A2664-D9C6-4845-8D98-672F0F579298}" dt="2022-06-21T16:45:01.930" v="439" actId="478"/>
          <ac:picMkLst>
            <pc:docMk/>
            <pc:sldMk cId="2826009575" sldId="394"/>
            <ac:picMk id="3" creationId="{F9132D1C-251E-81AA-CDE0-D99CFD119F10}"/>
          </ac:picMkLst>
        </pc:picChg>
      </pc:sldChg>
      <pc:sldChg chg="addSp delSp modSp new mod modClrScheme chgLayout">
        <pc:chgData name="inversiones juan daniel" userId="919721f64859baa7" providerId="LiveId" clId="{CC9A2664-D9C6-4845-8D98-672F0F579298}" dt="2022-06-21T16:46:54.967" v="481" actId="700"/>
        <pc:sldMkLst>
          <pc:docMk/>
          <pc:sldMk cId="3984900589" sldId="394"/>
        </pc:sldMkLst>
        <pc:spChg chg="del mod ord">
          <ac:chgData name="inversiones juan daniel" userId="919721f64859baa7" providerId="LiveId" clId="{CC9A2664-D9C6-4845-8D98-672F0F579298}" dt="2022-06-21T16:45:23.409" v="450" actId="700"/>
          <ac:spMkLst>
            <pc:docMk/>
            <pc:sldMk cId="3984900589" sldId="394"/>
            <ac:spMk id="2" creationId="{EB75AEAE-781E-CD04-EEAE-4BF1FB451017}"/>
          </ac:spMkLst>
        </pc:spChg>
        <pc:spChg chg="del">
          <ac:chgData name="inversiones juan daniel" userId="919721f64859baa7" providerId="LiveId" clId="{CC9A2664-D9C6-4845-8D98-672F0F579298}" dt="2022-06-21T16:45:23.409" v="450" actId="700"/>
          <ac:spMkLst>
            <pc:docMk/>
            <pc:sldMk cId="3984900589" sldId="394"/>
            <ac:spMk id="3" creationId="{C57D631A-884A-2DA3-3A1D-6CB9256AAC43}"/>
          </ac:spMkLst>
        </pc:spChg>
        <pc:spChg chg="add mod ord">
          <ac:chgData name="inversiones juan daniel" userId="919721f64859baa7" providerId="LiveId" clId="{CC9A2664-D9C6-4845-8D98-672F0F579298}" dt="2022-06-21T16:46:54.967" v="481" actId="700"/>
          <ac:spMkLst>
            <pc:docMk/>
            <pc:sldMk cId="3984900589" sldId="394"/>
            <ac:spMk id="4" creationId="{C6AD7AB9-125B-390A-C5F9-90CEDA0F9EC0}"/>
          </ac:spMkLst>
        </pc:spChg>
        <pc:spChg chg="add del mod ord">
          <ac:chgData name="inversiones juan daniel" userId="919721f64859baa7" providerId="LiveId" clId="{CC9A2664-D9C6-4845-8D98-672F0F579298}" dt="2022-06-21T16:46:54.967" v="481" actId="700"/>
          <ac:spMkLst>
            <pc:docMk/>
            <pc:sldMk cId="3984900589" sldId="394"/>
            <ac:spMk id="5" creationId="{5A315157-54E8-8977-31AC-920207FBC2AB}"/>
          </ac:spMkLst>
        </pc:spChg>
      </pc:sldChg>
      <pc:sldChg chg="addSp delSp modSp add mod modClrScheme chgLayout">
        <pc:chgData name="inversiones juan daniel" userId="919721f64859baa7" providerId="LiveId" clId="{CC9A2664-D9C6-4845-8D98-672F0F579298}" dt="2022-06-21T17:40:05.411" v="767" actId="207"/>
        <pc:sldMkLst>
          <pc:docMk/>
          <pc:sldMk cId="2650439746" sldId="395"/>
        </pc:sldMkLst>
        <pc:spChg chg="add del mod ord">
          <ac:chgData name="inversiones juan daniel" userId="919721f64859baa7" providerId="LiveId" clId="{CC9A2664-D9C6-4845-8D98-672F0F579298}" dt="2022-06-21T16:52:46.920" v="484" actId="700"/>
          <ac:spMkLst>
            <pc:docMk/>
            <pc:sldMk cId="2650439746" sldId="395"/>
            <ac:spMk id="2" creationId="{208F31A7-1D22-447F-EA3B-8F5FB388FEDF}"/>
          </ac:spMkLst>
        </pc:spChg>
        <pc:spChg chg="add mod">
          <ac:chgData name="inversiones juan daniel" userId="919721f64859baa7" providerId="LiveId" clId="{CC9A2664-D9C6-4845-8D98-672F0F579298}" dt="2022-06-21T17:38:01.521" v="689" actId="1076"/>
          <ac:spMkLst>
            <pc:docMk/>
            <pc:sldMk cId="2650439746" sldId="395"/>
            <ac:spMk id="3" creationId="{30AFA635-3A76-2829-A1BC-80A8AD8711D0}"/>
          </ac:spMkLst>
        </pc:spChg>
        <pc:spChg chg="del mod ord">
          <ac:chgData name="inversiones juan daniel" userId="919721f64859baa7" providerId="LiveId" clId="{CC9A2664-D9C6-4845-8D98-672F0F579298}" dt="2022-06-21T16:52:49.784" v="485" actId="478"/>
          <ac:spMkLst>
            <pc:docMk/>
            <pc:sldMk cId="2650439746" sldId="395"/>
            <ac:spMk id="4" creationId="{C6AD7AB9-125B-390A-C5F9-90CEDA0F9EC0}"/>
          </ac:spMkLst>
        </pc:spChg>
        <pc:spChg chg="add mod">
          <ac:chgData name="inversiones juan daniel" userId="919721f64859baa7" providerId="LiveId" clId="{CC9A2664-D9C6-4845-8D98-672F0F579298}" dt="2022-06-21T17:38:01.521" v="689" actId="1076"/>
          <ac:spMkLst>
            <pc:docMk/>
            <pc:sldMk cId="2650439746" sldId="395"/>
            <ac:spMk id="5" creationId="{FCFCCC52-70ED-08BF-540F-AD1DE1B26B94}"/>
          </ac:spMkLst>
        </pc:spChg>
        <pc:spChg chg="add mod">
          <ac:chgData name="inversiones juan daniel" userId="919721f64859baa7" providerId="LiveId" clId="{CC9A2664-D9C6-4845-8D98-672F0F579298}" dt="2022-06-21T17:38:01.521" v="689" actId="1076"/>
          <ac:spMkLst>
            <pc:docMk/>
            <pc:sldMk cId="2650439746" sldId="395"/>
            <ac:spMk id="6" creationId="{78653346-FB0D-B5DD-1399-01A82487D5DF}"/>
          </ac:spMkLst>
        </pc:spChg>
        <pc:spChg chg="add mod">
          <ac:chgData name="inversiones juan daniel" userId="919721f64859baa7" providerId="LiveId" clId="{CC9A2664-D9C6-4845-8D98-672F0F579298}" dt="2022-06-21T17:38:01.521" v="689" actId="1076"/>
          <ac:spMkLst>
            <pc:docMk/>
            <pc:sldMk cId="2650439746" sldId="395"/>
            <ac:spMk id="7" creationId="{44092A9B-709E-8EEC-7F16-6CD991E5F70D}"/>
          </ac:spMkLst>
        </pc:spChg>
        <pc:spChg chg="add mod">
          <ac:chgData name="inversiones juan daniel" userId="919721f64859baa7" providerId="LiveId" clId="{CC9A2664-D9C6-4845-8D98-672F0F579298}" dt="2022-06-21T17:38:01.521" v="689" actId="1076"/>
          <ac:spMkLst>
            <pc:docMk/>
            <pc:sldMk cId="2650439746" sldId="395"/>
            <ac:spMk id="8" creationId="{624B40BF-086D-D44A-6D45-D98B34F86261}"/>
          </ac:spMkLst>
        </pc:spChg>
        <pc:spChg chg="add mod">
          <ac:chgData name="inversiones juan daniel" userId="919721f64859baa7" providerId="LiveId" clId="{CC9A2664-D9C6-4845-8D98-672F0F579298}" dt="2022-06-21T17:38:01.521" v="689" actId="1076"/>
          <ac:spMkLst>
            <pc:docMk/>
            <pc:sldMk cId="2650439746" sldId="395"/>
            <ac:spMk id="9" creationId="{6A094EEE-9DF6-A003-51B7-025741AEFA9D}"/>
          </ac:spMkLst>
        </pc:spChg>
        <pc:spChg chg="add mod">
          <ac:chgData name="inversiones juan daniel" userId="919721f64859baa7" providerId="LiveId" clId="{CC9A2664-D9C6-4845-8D98-672F0F579298}" dt="2022-06-21T17:38:01.521" v="689" actId="1076"/>
          <ac:spMkLst>
            <pc:docMk/>
            <pc:sldMk cId="2650439746" sldId="395"/>
            <ac:spMk id="10" creationId="{1BD371E8-9984-211F-D18B-10819C040436}"/>
          </ac:spMkLst>
        </pc:spChg>
        <pc:spChg chg="add mod">
          <ac:chgData name="inversiones juan daniel" userId="919721f64859baa7" providerId="LiveId" clId="{CC9A2664-D9C6-4845-8D98-672F0F579298}" dt="2022-06-21T17:38:01.521" v="689" actId="1076"/>
          <ac:spMkLst>
            <pc:docMk/>
            <pc:sldMk cId="2650439746" sldId="395"/>
            <ac:spMk id="11" creationId="{FF66C409-36BD-5BD2-0FB7-1798EF8F5CED}"/>
          </ac:spMkLst>
        </pc:spChg>
        <pc:spChg chg="add mod">
          <ac:chgData name="inversiones juan daniel" userId="919721f64859baa7" providerId="LiveId" clId="{CC9A2664-D9C6-4845-8D98-672F0F579298}" dt="2022-06-21T17:38:40.372" v="707" actId="20577"/>
          <ac:spMkLst>
            <pc:docMk/>
            <pc:sldMk cId="2650439746" sldId="395"/>
            <ac:spMk id="12" creationId="{583E1EF0-1477-BBDF-6F35-BF4D239F4E7B}"/>
          </ac:spMkLst>
        </pc:spChg>
        <pc:spChg chg="add mod">
          <ac:chgData name="inversiones juan daniel" userId="919721f64859baa7" providerId="LiveId" clId="{CC9A2664-D9C6-4845-8D98-672F0F579298}" dt="2022-06-21T17:38:32.787" v="693" actId="13822"/>
          <ac:spMkLst>
            <pc:docMk/>
            <pc:sldMk cId="2650439746" sldId="395"/>
            <ac:spMk id="13" creationId="{3E3EB224-868E-0FC4-3B32-1BB18FFC8DDA}"/>
          </ac:spMkLst>
        </pc:spChg>
        <pc:spChg chg="add mod">
          <ac:chgData name="inversiones juan daniel" userId="919721f64859baa7" providerId="LiveId" clId="{CC9A2664-D9C6-4845-8D98-672F0F579298}" dt="2022-06-21T17:38:20.474" v="691" actId="1076"/>
          <ac:spMkLst>
            <pc:docMk/>
            <pc:sldMk cId="2650439746" sldId="395"/>
            <ac:spMk id="14" creationId="{20B8F0A7-5630-BEC6-D1E3-5D31D91BD380}"/>
          </ac:spMkLst>
        </pc:spChg>
        <pc:spChg chg="add mod">
          <ac:chgData name="inversiones juan daniel" userId="919721f64859baa7" providerId="LiveId" clId="{CC9A2664-D9C6-4845-8D98-672F0F579298}" dt="2022-06-21T17:38:32.787" v="693" actId="13822"/>
          <ac:spMkLst>
            <pc:docMk/>
            <pc:sldMk cId="2650439746" sldId="395"/>
            <ac:spMk id="15" creationId="{88F5C8D4-FAD1-7469-4EEB-7844F78E47B1}"/>
          </ac:spMkLst>
        </pc:spChg>
        <pc:spChg chg="add mod">
          <ac:chgData name="inversiones juan daniel" userId="919721f64859baa7" providerId="LiveId" clId="{CC9A2664-D9C6-4845-8D98-672F0F579298}" dt="2022-06-21T17:38:20.474" v="691" actId="1076"/>
          <ac:spMkLst>
            <pc:docMk/>
            <pc:sldMk cId="2650439746" sldId="395"/>
            <ac:spMk id="16" creationId="{1C6BADDF-5B0A-A798-7140-26CF57A3C90B}"/>
          </ac:spMkLst>
        </pc:spChg>
        <pc:spChg chg="add mod">
          <ac:chgData name="inversiones juan daniel" userId="919721f64859baa7" providerId="LiveId" clId="{CC9A2664-D9C6-4845-8D98-672F0F579298}" dt="2022-06-21T17:38:54.441" v="731" actId="1076"/>
          <ac:spMkLst>
            <pc:docMk/>
            <pc:sldMk cId="2650439746" sldId="395"/>
            <ac:spMk id="17" creationId="{06A0BCB3-290F-FFB0-0684-4633C51D3838}"/>
          </ac:spMkLst>
        </pc:spChg>
        <pc:spChg chg="add mod">
          <ac:chgData name="inversiones juan daniel" userId="919721f64859baa7" providerId="LiveId" clId="{CC9A2664-D9C6-4845-8D98-672F0F579298}" dt="2022-06-21T17:38:56.369" v="732" actId="1076"/>
          <ac:spMkLst>
            <pc:docMk/>
            <pc:sldMk cId="2650439746" sldId="395"/>
            <ac:spMk id="18" creationId="{A1862DC0-0CD5-1419-3A62-3DD8FAB873DB}"/>
          </ac:spMkLst>
        </pc:spChg>
        <pc:spChg chg="add mod">
          <ac:chgData name="inversiones juan daniel" userId="919721f64859baa7" providerId="LiveId" clId="{CC9A2664-D9C6-4845-8D98-672F0F579298}" dt="2022-06-21T17:39:54.631" v="765" actId="1076"/>
          <ac:spMkLst>
            <pc:docMk/>
            <pc:sldMk cId="2650439746" sldId="395"/>
            <ac:spMk id="19" creationId="{6AB2F20C-2B4B-849F-A0A4-3989302BE2E7}"/>
          </ac:spMkLst>
        </pc:spChg>
        <pc:spChg chg="add mod">
          <ac:chgData name="inversiones juan daniel" userId="919721f64859baa7" providerId="LiveId" clId="{CC9A2664-D9C6-4845-8D98-672F0F579298}" dt="2022-06-21T17:40:05.411" v="767" actId="207"/>
          <ac:spMkLst>
            <pc:docMk/>
            <pc:sldMk cId="2650439746" sldId="395"/>
            <ac:spMk id="20" creationId="{5AC7810D-3015-6EB6-BA08-E903B61316F4}"/>
          </ac:spMkLst>
        </pc:spChg>
      </pc:sldChg>
      <pc:sldChg chg="addSp delSp modSp add mod">
        <pc:chgData name="inversiones juan daniel" userId="919721f64859baa7" providerId="LiveId" clId="{CC9A2664-D9C6-4845-8D98-672F0F579298}" dt="2022-06-21T19:31:52.262" v="937" actId="20577"/>
        <pc:sldMkLst>
          <pc:docMk/>
          <pc:sldMk cId="772656061" sldId="396"/>
        </pc:sldMkLst>
        <pc:spChg chg="add mod">
          <ac:chgData name="inversiones juan daniel" userId="919721f64859baa7" providerId="LiveId" clId="{CC9A2664-D9C6-4845-8D98-672F0F579298}" dt="2022-06-21T19:31:52.262" v="937" actId="20577"/>
          <ac:spMkLst>
            <pc:docMk/>
            <pc:sldMk cId="772656061" sldId="396"/>
            <ac:spMk id="2" creationId="{4B56AE3C-36B2-3338-52C5-182DC7A60B0F}"/>
          </ac:spMkLst>
        </pc:spChg>
        <pc:spChg chg="del">
          <ac:chgData name="inversiones juan daniel" userId="919721f64859baa7" providerId="LiveId" clId="{CC9A2664-D9C6-4845-8D98-672F0F579298}" dt="2022-06-21T17:40:34.785" v="769" actId="478"/>
          <ac:spMkLst>
            <pc:docMk/>
            <pc:sldMk cId="772656061" sldId="396"/>
            <ac:spMk id="3" creationId="{30AFA635-3A76-2829-A1BC-80A8AD8711D0}"/>
          </ac:spMkLst>
        </pc:spChg>
        <pc:spChg chg="del">
          <ac:chgData name="inversiones juan daniel" userId="919721f64859baa7" providerId="LiveId" clId="{CC9A2664-D9C6-4845-8D98-672F0F579298}" dt="2022-06-21T17:40:37.359" v="772" actId="478"/>
          <ac:spMkLst>
            <pc:docMk/>
            <pc:sldMk cId="772656061" sldId="396"/>
            <ac:spMk id="5" creationId="{FCFCCC52-70ED-08BF-540F-AD1DE1B26B94}"/>
          </ac:spMkLst>
        </pc:spChg>
        <pc:spChg chg="del mod">
          <ac:chgData name="inversiones juan daniel" userId="919721f64859baa7" providerId="LiveId" clId="{CC9A2664-D9C6-4845-8D98-672F0F579298}" dt="2022-06-21T17:40:40.093" v="775" actId="478"/>
          <ac:spMkLst>
            <pc:docMk/>
            <pc:sldMk cId="772656061" sldId="396"/>
            <ac:spMk id="6" creationId="{78653346-FB0D-B5DD-1399-01A82487D5DF}"/>
          </ac:spMkLst>
        </pc:spChg>
        <pc:spChg chg="del">
          <ac:chgData name="inversiones juan daniel" userId="919721f64859baa7" providerId="LiveId" clId="{CC9A2664-D9C6-4845-8D98-672F0F579298}" dt="2022-06-21T17:40:40.614" v="776" actId="478"/>
          <ac:spMkLst>
            <pc:docMk/>
            <pc:sldMk cId="772656061" sldId="396"/>
            <ac:spMk id="7" creationId="{44092A9B-709E-8EEC-7F16-6CD991E5F70D}"/>
          </ac:spMkLst>
        </pc:spChg>
        <pc:spChg chg="del">
          <ac:chgData name="inversiones juan daniel" userId="919721f64859baa7" providerId="LiveId" clId="{CC9A2664-D9C6-4845-8D98-672F0F579298}" dt="2022-06-21T17:40:41.167" v="777" actId="478"/>
          <ac:spMkLst>
            <pc:docMk/>
            <pc:sldMk cId="772656061" sldId="396"/>
            <ac:spMk id="8" creationId="{624B40BF-086D-D44A-6D45-D98B34F86261}"/>
          </ac:spMkLst>
        </pc:spChg>
        <pc:spChg chg="del">
          <ac:chgData name="inversiones juan daniel" userId="919721f64859baa7" providerId="LiveId" clId="{CC9A2664-D9C6-4845-8D98-672F0F579298}" dt="2022-06-21T17:40:47.967" v="779" actId="478"/>
          <ac:spMkLst>
            <pc:docMk/>
            <pc:sldMk cId="772656061" sldId="396"/>
            <ac:spMk id="9" creationId="{6A094EEE-9DF6-A003-51B7-025741AEFA9D}"/>
          </ac:spMkLst>
        </pc:spChg>
        <pc:spChg chg="del">
          <ac:chgData name="inversiones juan daniel" userId="919721f64859baa7" providerId="LiveId" clId="{CC9A2664-D9C6-4845-8D98-672F0F579298}" dt="2022-06-21T17:40:56.867" v="788" actId="478"/>
          <ac:spMkLst>
            <pc:docMk/>
            <pc:sldMk cId="772656061" sldId="396"/>
            <ac:spMk id="10" creationId="{1BD371E8-9984-211F-D18B-10819C040436}"/>
          </ac:spMkLst>
        </pc:spChg>
        <pc:spChg chg="del">
          <ac:chgData name="inversiones juan daniel" userId="919721f64859baa7" providerId="LiveId" clId="{CC9A2664-D9C6-4845-8D98-672F0F579298}" dt="2022-06-21T17:40:42.030" v="778" actId="478"/>
          <ac:spMkLst>
            <pc:docMk/>
            <pc:sldMk cId="772656061" sldId="396"/>
            <ac:spMk id="11" creationId="{FF66C409-36BD-5BD2-0FB7-1798EF8F5CED}"/>
          </ac:spMkLst>
        </pc:spChg>
        <pc:spChg chg="del">
          <ac:chgData name="inversiones juan daniel" userId="919721f64859baa7" providerId="LiveId" clId="{CC9A2664-D9C6-4845-8D98-672F0F579298}" dt="2022-06-21T17:40:35.503" v="770" actId="478"/>
          <ac:spMkLst>
            <pc:docMk/>
            <pc:sldMk cId="772656061" sldId="396"/>
            <ac:spMk id="12" creationId="{583E1EF0-1477-BBDF-6F35-BF4D239F4E7B}"/>
          </ac:spMkLst>
        </pc:spChg>
        <pc:spChg chg="del">
          <ac:chgData name="inversiones juan daniel" userId="919721f64859baa7" providerId="LiveId" clId="{CC9A2664-D9C6-4845-8D98-672F0F579298}" dt="2022-06-21T17:40:36.045" v="771" actId="478"/>
          <ac:spMkLst>
            <pc:docMk/>
            <pc:sldMk cId="772656061" sldId="396"/>
            <ac:spMk id="13" creationId="{3E3EB224-868E-0FC4-3B32-1BB18FFC8DDA}"/>
          </ac:spMkLst>
        </pc:spChg>
        <pc:spChg chg="del">
          <ac:chgData name="inversiones juan daniel" userId="919721f64859baa7" providerId="LiveId" clId="{CC9A2664-D9C6-4845-8D98-672F0F579298}" dt="2022-06-21T17:40:50.432" v="781" actId="478"/>
          <ac:spMkLst>
            <pc:docMk/>
            <pc:sldMk cId="772656061" sldId="396"/>
            <ac:spMk id="14" creationId="{20B8F0A7-5630-BEC6-D1E3-5D31D91BD380}"/>
          </ac:spMkLst>
        </pc:spChg>
        <pc:spChg chg="del">
          <ac:chgData name="inversiones juan daniel" userId="919721f64859baa7" providerId="LiveId" clId="{CC9A2664-D9C6-4845-8D98-672F0F579298}" dt="2022-06-21T17:40:50.983" v="782" actId="478"/>
          <ac:spMkLst>
            <pc:docMk/>
            <pc:sldMk cId="772656061" sldId="396"/>
            <ac:spMk id="15" creationId="{88F5C8D4-FAD1-7469-4EEB-7844F78E47B1}"/>
          </ac:spMkLst>
        </pc:spChg>
        <pc:spChg chg="del">
          <ac:chgData name="inversiones juan daniel" userId="919721f64859baa7" providerId="LiveId" clId="{CC9A2664-D9C6-4845-8D98-672F0F579298}" dt="2022-06-21T17:40:49.159" v="780" actId="478"/>
          <ac:spMkLst>
            <pc:docMk/>
            <pc:sldMk cId="772656061" sldId="396"/>
            <ac:spMk id="16" creationId="{1C6BADDF-5B0A-A798-7140-26CF57A3C90B}"/>
          </ac:spMkLst>
        </pc:spChg>
        <pc:spChg chg="del">
          <ac:chgData name="inversiones juan daniel" userId="919721f64859baa7" providerId="LiveId" clId="{CC9A2664-D9C6-4845-8D98-672F0F579298}" dt="2022-06-21T17:40:52.891" v="785" actId="478"/>
          <ac:spMkLst>
            <pc:docMk/>
            <pc:sldMk cId="772656061" sldId="396"/>
            <ac:spMk id="17" creationId="{06A0BCB3-290F-FFB0-0684-4633C51D3838}"/>
          </ac:spMkLst>
        </pc:spChg>
        <pc:spChg chg="del mod">
          <ac:chgData name="inversiones juan daniel" userId="919721f64859baa7" providerId="LiveId" clId="{CC9A2664-D9C6-4845-8D98-672F0F579298}" dt="2022-06-21T17:40:55.121" v="787" actId="478"/>
          <ac:spMkLst>
            <pc:docMk/>
            <pc:sldMk cId="772656061" sldId="396"/>
            <ac:spMk id="18" creationId="{A1862DC0-0CD5-1419-3A62-3DD8FAB873DB}"/>
          </ac:spMkLst>
        </pc:spChg>
        <pc:spChg chg="del">
          <ac:chgData name="inversiones juan daniel" userId="919721f64859baa7" providerId="LiveId" clId="{CC9A2664-D9C6-4845-8D98-672F0F579298}" dt="2022-06-21T17:40:52.333" v="784" actId="478"/>
          <ac:spMkLst>
            <pc:docMk/>
            <pc:sldMk cId="772656061" sldId="396"/>
            <ac:spMk id="19" creationId="{6AB2F20C-2B4B-849F-A0A4-3989302BE2E7}"/>
          </ac:spMkLst>
        </pc:spChg>
        <pc:spChg chg="del">
          <ac:chgData name="inversiones juan daniel" userId="919721f64859baa7" providerId="LiveId" clId="{CC9A2664-D9C6-4845-8D98-672F0F579298}" dt="2022-06-21T17:40:51.431" v="783" actId="478"/>
          <ac:spMkLst>
            <pc:docMk/>
            <pc:sldMk cId="772656061" sldId="396"/>
            <ac:spMk id="20" creationId="{5AC7810D-3015-6EB6-BA08-E903B61316F4}"/>
          </ac:spMkLst>
        </pc:spChg>
      </pc:sldChg>
      <pc:sldChg chg="addSp modSp add mod">
        <pc:chgData name="inversiones juan daniel" userId="919721f64859baa7" providerId="LiveId" clId="{CC9A2664-D9C6-4845-8D98-672F0F579298}" dt="2022-06-21T19:32:03.663" v="939" actId="1076"/>
        <pc:sldMkLst>
          <pc:docMk/>
          <pc:sldMk cId="1583846400" sldId="397"/>
        </pc:sldMkLst>
        <pc:spChg chg="mod">
          <ac:chgData name="inversiones juan daniel" userId="919721f64859baa7" providerId="LiveId" clId="{CC9A2664-D9C6-4845-8D98-672F0F579298}" dt="2022-06-21T19:25:50.810" v="840" actId="404"/>
          <ac:spMkLst>
            <pc:docMk/>
            <pc:sldMk cId="1583846400" sldId="397"/>
            <ac:spMk id="2" creationId="{4B56AE3C-36B2-3338-52C5-182DC7A60B0F}"/>
          </ac:spMkLst>
        </pc:spChg>
        <pc:spChg chg="add mod">
          <ac:chgData name="inversiones juan daniel" userId="919721f64859baa7" providerId="LiveId" clId="{CC9A2664-D9C6-4845-8D98-672F0F579298}" dt="2022-06-21T19:32:03.663" v="939" actId="1076"/>
          <ac:spMkLst>
            <pc:docMk/>
            <pc:sldMk cId="1583846400" sldId="397"/>
            <ac:spMk id="3" creationId="{1C351C77-CB13-0500-A511-FCAC22A6B971}"/>
          </ac:spMkLst>
        </pc:spChg>
        <pc:spChg chg="add mod">
          <ac:chgData name="inversiones juan daniel" userId="919721f64859baa7" providerId="LiveId" clId="{CC9A2664-D9C6-4845-8D98-672F0F579298}" dt="2022-06-21T19:32:00.184" v="938" actId="1076"/>
          <ac:spMkLst>
            <pc:docMk/>
            <pc:sldMk cId="1583846400" sldId="397"/>
            <ac:spMk id="4" creationId="{FF305883-2526-D9A2-E319-9E4DD17CA26F}"/>
          </ac:spMkLst>
        </pc:spChg>
      </pc:sldChg>
      <pc:sldChg chg="addSp delSp modSp add mod">
        <pc:chgData name="inversiones juan daniel" userId="919721f64859baa7" providerId="LiveId" clId="{CC9A2664-D9C6-4845-8D98-672F0F579298}" dt="2022-06-21T19:58:17.664" v="1117" actId="167"/>
        <pc:sldMkLst>
          <pc:docMk/>
          <pc:sldMk cId="2848796280" sldId="398"/>
        </pc:sldMkLst>
        <pc:spChg chg="mod">
          <ac:chgData name="inversiones juan daniel" userId="919721f64859baa7" providerId="LiveId" clId="{CC9A2664-D9C6-4845-8D98-672F0F579298}" dt="2022-06-21T19:36:27.371" v="945" actId="1076"/>
          <ac:spMkLst>
            <pc:docMk/>
            <pc:sldMk cId="2848796280" sldId="398"/>
            <ac:spMk id="3" creationId="{1C351C77-CB13-0500-A511-FCAC22A6B971}"/>
          </ac:spMkLst>
        </pc:spChg>
        <pc:spChg chg="mod">
          <ac:chgData name="inversiones juan daniel" userId="919721f64859baa7" providerId="LiveId" clId="{CC9A2664-D9C6-4845-8D98-672F0F579298}" dt="2022-06-21T19:33:56.991" v="944" actId="1076"/>
          <ac:spMkLst>
            <pc:docMk/>
            <pc:sldMk cId="2848796280" sldId="398"/>
            <ac:spMk id="4" creationId="{FF305883-2526-D9A2-E319-9E4DD17CA26F}"/>
          </ac:spMkLst>
        </pc:spChg>
        <pc:spChg chg="add mod">
          <ac:chgData name="inversiones juan daniel" userId="919721f64859baa7" providerId="LiveId" clId="{CC9A2664-D9C6-4845-8D98-672F0F579298}" dt="2022-06-21T19:57:51.567" v="1114" actId="1076"/>
          <ac:spMkLst>
            <pc:docMk/>
            <pc:sldMk cId="2848796280" sldId="398"/>
            <ac:spMk id="5" creationId="{46BCF825-1EC8-4528-5EAE-5987DD7D484D}"/>
          </ac:spMkLst>
        </pc:spChg>
        <pc:spChg chg="add del mod">
          <ac:chgData name="inversiones juan daniel" userId="919721f64859baa7" providerId="LiveId" clId="{CC9A2664-D9C6-4845-8D98-672F0F579298}" dt="2022-06-21T19:57:46.906" v="1113" actId="478"/>
          <ac:spMkLst>
            <pc:docMk/>
            <pc:sldMk cId="2848796280" sldId="398"/>
            <ac:spMk id="6" creationId="{D3D2F54E-DD57-E348-770A-B26ED76E43D2}"/>
          </ac:spMkLst>
        </pc:spChg>
        <pc:spChg chg="add mod">
          <ac:chgData name="inversiones juan daniel" userId="919721f64859baa7" providerId="LiveId" clId="{CC9A2664-D9C6-4845-8D98-672F0F579298}" dt="2022-06-21T19:58:17.664" v="1117" actId="167"/>
          <ac:spMkLst>
            <pc:docMk/>
            <pc:sldMk cId="2848796280" sldId="398"/>
            <ac:spMk id="7" creationId="{80A8F3B2-0473-FF53-8ACC-F126453E27BE}"/>
          </ac:spMkLst>
        </pc:spChg>
      </pc:sldChg>
      <pc:sldChg chg="addSp delSp modSp add mod modNotes">
        <pc:chgData name="inversiones juan daniel" userId="919721f64859baa7" providerId="LiveId" clId="{CC9A2664-D9C6-4845-8D98-672F0F579298}" dt="2022-06-21T19:57:42.334" v="1111" actId="1076"/>
        <pc:sldMkLst>
          <pc:docMk/>
          <pc:sldMk cId="1623868827" sldId="399"/>
        </pc:sldMkLst>
        <pc:spChg chg="mod">
          <ac:chgData name="inversiones juan daniel" userId="919721f64859baa7" providerId="LiveId" clId="{CC9A2664-D9C6-4845-8D98-672F0F579298}" dt="2022-06-21T19:42:59.795" v="973" actId="122"/>
          <ac:spMkLst>
            <pc:docMk/>
            <pc:sldMk cId="1623868827" sldId="399"/>
            <ac:spMk id="4" creationId="{FF305883-2526-D9A2-E319-9E4DD17CA26F}"/>
          </ac:spMkLst>
        </pc:spChg>
        <pc:spChg chg="add del mod">
          <ac:chgData name="inversiones juan daniel" userId="919721f64859baa7" providerId="LiveId" clId="{CC9A2664-D9C6-4845-8D98-672F0F579298}" dt="2022-06-21T19:57:38.369" v="1109" actId="478"/>
          <ac:spMkLst>
            <pc:docMk/>
            <pc:sldMk cId="1623868827" sldId="399"/>
            <ac:spMk id="6" creationId="{E13BEA90-4C6F-3DC9-4E0E-C44F265070E7}"/>
          </ac:spMkLst>
        </pc:spChg>
        <pc:spChg chg="add del mod">
          <ac:chgData name="inversiones juan daniel" userId="919721f64859baa7" providerId="LiveId" clId="{CC9A2664-D9C6-4845-8D98-672F0F579298}" dt="2022-06-21T19:41:37.015" v="969"/>
          <ac:spMkLst>
            <pc:docMk/>
            <pc:sldMk cId="1623868827" sldId="399"/>
            <ac:spMk id="7" creationId="{BF111CB6-C640-36B9-1E46-5603E0099291}"/>
          </ac:spMkLst>
        </pc:spChg>
        <pc:spChg chg="add mod">
          <ac:chgData name="inversiones juan daniel" userId="919721f64859baa7" providerId="LiveId" clId="{CC9A2664-D9C6-4845-8D98-672F0F579298}" dt="2022-06-21T19:57:42.334" v="1111" actId="1076"/>
          <ac:spMkLst>
            <pc:docMk/>
            <pc:sldMk cId="1623868827" sldId="399"/>
            <ac:spMk id="8" creationId="{52CD577D-C8A9-A760-A32C-002C28A84EE4}"/>
          </ac:spMkLst>
        </pc:spChg>
      </pc:sldChg>
      <pc:sldChg chg="addSp delSp modSp add mod">
        <pc:chgData name="inversiones juan daniel" userId="919721f64859baa7" providerId="LiveId" clId="{CC9A2664-D9C6-4845-8D98-672F0F579298}" dt="2022-06-21T19:57:34.373" v="1108"/>
        <pc:sldMkLst>
          <pc:docMk/>
          <pc:sldMk cId="659413238" sldId="400"/>
        </pc:sldMkLst>
        <pc:spChg chg="mod">
          <ac:chgData name="inversiones juan daniel" userId="919721f64859baa7" providerId="LiveId" clId="{CC9A2664-D9C6-4845-8D98-672F0F579298}" dt="2022-06-21T19:50:02.433" v="1001" actId="1076"/>
          <ac:spMkLst>
            <pc:docMk/>
            <pc:sldMk cId="659413238" sldId="400"/>
            <ac:spMk id="5" creationId="{46BCF825-1EC8-4528-5EAE-5987DD7D484D}"/>
          </ac:spMkLst>
        </pc:spChg>
        <pc:spChg chg="del mod">
          <ac:chgData name="inversiones juan daniel" userId="919721f64859baa7" providerId="LiveId" clId="{CC9A2664-D9C6-4845-8D98-672F0F579298}" dt="2022-06-21T19:57:33.797" v="1107" actId="478"/>
          <ac:spMkLst>
            <pc:docMk/>
            <pc:sldMk cId="659413238" sldId="400"/>
            <ac:spMk id="6" creationId="{E13BEA90-4C6F-3DC9-4E0E-C44F265070E7}"/>
          </ac:spMkLst>
        </pc:spChg>
        <pc:spChg chg="add mod">
          <ac:chgData name="inversiones juan daniel" userId="919721f64859baa7" providerId="LiveId" clId="{CC9A2664-D9C6-4845-8D98-672F0F579298}" dt="2022-06-21T19:49:59.747" v="1000" actId="20577"/>
          <ac:spMkLst>
            <pc:docMk/>
            <pc:sldMk cId="659413238" sldId="400"/>
            <ac:spMk id="7" creationId="{B0E59150-D083-8450-DC25-2F77DEF4FE37}"/>
          </ac:spMkLst>
        </pc:spChg>
        <pc:spChg chg="add del mod">
          <ac:chgData name="inversiones juan daniel" userId="919721f64859baa7" providerId="LiveId" clId="{CC9A2664-D9C6-4845-8D98-672F0F579298}" dt="2022-06-21T19:50:32.397" v="1005" actId="478"/>
          <ac:spMkLst>
            <pc:docMk/>
            <pc:sldMk cId="659413238" sldId="400"/>
            <ac:spMk id="8" creationId="{669419C1-3686-F1DA-8CF3-A1208A2CB8AA}"/>
          </ac:spMkLst>
        </pc:spChg>
        <pc:spChg chg="add mod">
          <ac:chgData name="inversiones juan daniel" userId="919721f64859baa7" providerId="LiveId" clId="{CC9A2664-D9C6-4845-8D98-672F0F579298}" dt="2022-06-21T19:57:34.373" v="1108"/>
          <ac:spMkLst>
            <pc:docMk/>
            <pc:sldMk cId="659413238" sldId="400"/>
            <ac:spMk id="9" creationId="{D48B5866-5EE7-2AF4-E553-9922F7F45A70}"/>
          </ac:spMkLst>
        </pc:spChg>
      </pc:sldChg>
      <pc:sldChg chg="addSp modSp add mod">
        <pc:chgData name="inversiones juan daniel" userId="919721f64859baa7" providerId="LiveId" clId="{CC9A2664-D9C6-4845-8D98-672F0F579298}" dt="2022-06-21T19:56:26.148" v="1106" actId="20577"/>
        <pc:sldMkLst>
          <pc:docMk/>
          <pc:sldMk cId="1701510777" sldId="401"/>
        </pc:sldMkLst>
        <pc:spChg chg="mod">
          <ac:chgData name="inversiones juan daniel" userId="919721f64859baa7" providerId="LiveId" clId="{CC9A2664-D9C6-4845-8D98-672F0F579298}" dt="2022-06-21T19:51:22.972" v="1045" actId="20577"/>
          <ac:spMkLst>
            <pc:docMk/>
            <pc:sldMk cId="1701510777" sldId="401"/>
            <ac:spMk id="6" creationId="{E13BEA90-4C6F-3DC9-4E0E-C44F265070E7}"/>
          </ac:spMkLst>
        </pc:spChg>
        <pc:spChg chg="add mod">
          <ac:chgData name="inversiones juan daniel" userId="919721f64859baa7" providerId="LiveId" clId="{CC9A2664-D9C6-4845-8D98-672F0F579298}" dt="2022-06-21T19:56:26.148" v="1106" actId="20577"/>
          <ac:spMkLst>
            <pc:docMk/>
            <pc:sldMk cId="1701510777" sldId="401"/>
            <ac:spMk id="8" creationId="{4708727A-FB99-9AFF-9CAC-CB2E395131BF}"/>
          </ac:spMkLst>
        </pc:spChg>
      </pc:sldChg>
      <pc:sldChg chg="add">
        <pc:chgData name="inversiones juan daniel" userId="919721f64859baa7" providerId="LiveId" clId="{CC9A2664-D9C6-4845-8D98-672F0F579298}" dt="2022-06-21T20:04:06.216" v="1118" actId="2890"/>
        <pc:sldMkLst>
          <pc:docMk/>
          <pc:sldMk cId="4049307687" sldId="402"/>
        </pc:sldMkLst>
      </pc:sldChg>
      <pc:sldChg chg="delSp modSp new del mod">
        <pc:chgData name="inversiones juan daniel" userId="919721f64859baa7" providerId="LiveId" clId="{CC9A2664-D9C6-4845-8D98-672F0F579298}" dt="2022-06-21T20:43:18.566" v="1560" actId="2696"/>
        <pc:sldMkLst>
          <pc:docMk/>
          <pc:sldMk cId="1367327353" sldId="403"/>
        </pc:sldMkLst>
        <pc:spChg chg="mod">
          <ac:chgData name="inversiones juan daniel" userId="919721f64859baa7" providerId="LiveId" clId="{CC9A2664-D9C6-4845-8D98-672F0F579298}" dt="2022-06-21T20:07:50.911" v="1143" actId="20577"/>
          <ac:spMkLst>
            <pc:docMk/>
            <pc:sldMk cId="1367327353" sldId="403"/>
            <ac:spMk id="2" creationId="{1AAF7685-4996-61A6-07E8-7AAA4B15C021}"/>
          </ac:spMkLst>
        </pc:spChg>
        <pc:spChg chg="del">
          <ac:chgData name="inversiones juan daniel" userId="919721f64859baa7" providerId="LiveId" clId="{CC9A2664-D9C6-4845-8D98-672F0F579298}" dt="2022-06-21T20:07:54.899" v="1144" actId="478"/>
          <ac:spMkLst>
            <pc:docMk/>
            <pc:sldMk cId="1367327353" sldId="403"/>
            <ac:spMk id="3" creationId="{7E605A5B-EFE9-CA36-EEF1-CB4FE963389C}"/>
          </ac:spMkLst>
        </pc:spChg>
      </pc:sldChg>
      <pc:sldChg chg="addSp delSp modSp add mod modNotesTx">
        <pc:chgData name="inversiones juan daniel" userId="919721f64859baa7" providerId="LiveId" clId="{CC9A2664-D9C6-4845-8D98-672F0F579298}" dt="2022-06-21T20:31:38.354" v="1467" actId="20577"/>
        <pc:sldMkLst>
          <pc:docMk/>
          <pc:sldMk cId="1004770231" sldId="404"/>
        </pc:sldMkLst>
        <pc:spChg chg="mod">
          <ac:chgData name="inversiones juan daniel" userId="919721f64859baa7" providerId="LiveId" clId="{CC9A2664-D9C6-4845-8D98-672F0F579298}" dt="2022-06-21T20:23:28.803" v="1186" actId="404"/>
          <ac:spMkLst>
            <pc:docMk/>
            <pc:sldMk cId="1004770231" sldId="404"/>
            <ac:spMk id="2" creationId="{4B56AE3C-36B2-3338-52C5-182DC7A60B0F}"/>
          </ac:spMkLst>
        </pc:spChg>
        <pc:spChg chg="del">
          <ac:chgData name="inversiones juan daniel" userId="919721f64859baa7" providerId="LiveId" clId="{CC9A2664-D9C6-4845-8D98-672F0F579298}" dt="2022-06-21T20:18:29.932" v="1181" actId="478"/>
          <ac:spMkLst>
            <pc:docMk/>
            <pc:sldMk cId="1004770231" sldId="404"/>
            <ac:spMk id="3" creationId="{1C351C77-CB13-0500-A511-FCAC22A6B971}"/>
          </ac:spMkLst>
        </pc:spChg>
        <pc:spChg chg="del">
          <ac:chgData name="inversiones juan daniel" userId="919721f64859baa7" providerId="LiveId" clId="{CC9A2664-D9C6-4845-8D98-672F0F579298}" dt="2022-06-21T20:18:29.932" v="1181" actId="478"/>
          <ac:spMkLst>
            <pc:docMk/>
            <pc:sldMk cId="1004770231" sldId="404"/>
            <ac:spMk id="4" creationId="{FF305883-2526-D9A2-E319-9E4DD17CA26F}"/>
          </ac:spMkLst>
        </pc:spChg>
        <pc:spChg chg="del">
          <ac:chgData name="inversiones juan daniel" userId="919721f64859baa7" providerId="LiveId" clId="{CC9A2664-D9C6-4845-8D98-672F0F579298}" dt="2022-06-21T20:18:29.932" v="1181" actId="478"/>
          <ac:spMkLst>
            <pc:docMk/>
            <pc:sldMk cId="1004770231" sldId="404"/>
            <ac:spMk id="5" creationId="{46BCF825-1EC8-4528-5EAE-5987DD7D484D}"/>
          </ac:spMkLst>
        </pc:spChg>
        <pc:spChg chg="del">
          <ac:chgData name="inversiones juan daniel" userId="919721f64859baa7" providerId="LiveId" clId="{CC9A2664-D9C6-4845-8D98-672F0F579298}" dt="2022-06-21T20:18:29.932" v="1181" actId="478"/>
          <ac:spMkLst>
            <pc:docMk/>
            <pc:sldMk cId="1004770231" sldId="404"/>
            <ac:spMk id="6" creationId="{E13BEA90-4C6F-3DC9-4E0E-C44F265070E7}"/>
          </ac:spMkLst>
        </pc:spChg>
        <pc:spChg chg="del">
          <ac:chgData name="inversiones juan daniel" userId="919721f64859baa7" providerId="LiveId" clId="{CC9A2664-D9C6-4845-8D98-672F0F579298}" dt="2022-06-21T20:18:29.932" v="1181" actId="478"/>
          <ac:spMkLst>
            <pc:docMk/>
            <pc:sldMk cId="1004770231" sldId="404"/>
            <ac:spMk id="7" creationId="{B0E59150-D083-8450-DC25-2F77DEF4FE37}"/>
          </ac:spMkLst>
        </pc:spChg>
        <pc:spChg chg="del">
          <ac:chgData name="inversiones juan daniel" userId="919721f64859baa7" providerId="LiveId" clId="{CC9A2664-D9C6-4845-8D98-672F0F579298}" dt="2022-06-21T20:18:29.932" v="1181" actId="478"/>
          <ac:spMkLst>
            <pc:docMk/>
            <pc:sldMk cId="1004770231" sldId="404"/>
            <ac:spMk id="8" creationId="{4708727A-FB99-9AFF-9CAC-CB2E395131BF}"/>
          </ac:spMkLst>
        </pc:spChg>
        <pc:spChg chg="add mod">
          <ac:chgData name="inversiones juan daniel" userId="919721f64859baa7" providerId="LiveId" clId="{CC9A2664-D9C6-4845-8D98-672F0F579298}" dt="2022-06-21T20:26:21.114" v="1284" actId="1035"/>
          <ac:spMkLst>
            <pc:docMk/>
            <pc:sldMk cId="1004770231" sldId="404"/>
            <ac:spMk id="9" creationId="{06D99BB0-51AA-896E-1CF9-A008663F8523}"/>
          </ac:spMkLst>
        </pc:spChg>
        <pc:spChg chg="add mod">
          <ac:chgData name="inversiones juan daniel" userId="919721f64859baa7" providerId="LiveId" clId="{CC9A2664-D9C6-4845-8D98-672F0F579298}" dt="2022-06-21T20:26:21.114" v="1284" actId="1035"/>
          <ac:spMkLst>
            <pc:docMk/>
            <pc:sldMk cId="1004770231" sldId="404"/>
            <ac:spMk id="10" creationId="{BB7A2BBD-038D-1414-8F35-6DDC863B16E9}"/>
          </ac:spMkLst>
        </pc:spChg>
        <pc:spChg chg="add mod">
          <ac:chgData name="inversiones juan daniel" userId="919721f64859baa7" providerId="LiveId" clId="{CC9A2664-D9C6-4845-8D98-672F0F579298}" dt="2022-06-21T20:26:21.114" v="1284" actId="1035"/>
          <ac:spMkLst>
            <pc:docMk/>
            <pc:sldMk cId="1004770231" sldId="404"/>
            <ac:spMk id="13" creationId="{7DE9CE8E-8677-9004-DDF9-05737D136A50}"/>
          </ac:spMkLst>
        </pc:spChg>
        <pc:spChg chg="add mod">
          <ac:chgData name="inversiones juan daniel" userId="919721f64859baa7" providerId="LiveId" clId="{CC9A2664-D9C6-4845-8D98-672F0F579298}" dt="2022-06-21T20:26:21.114" v="1284" actId="1035"/>
          <ac:spMkLst>
            <pc:docMk/>
            <pc:sldMk cId="1004770231" sldId="404"/>
            <ac:spMk id="17" creationId="{29A59435-BE92-265C-B5C2-C1351B5114CC}"/>
          </ac:spMkLst>
        </pc:spChg>
        <pc:spChg chg="add mod">
          <ac:chgData name="inversiones juan daniel" userId="919721f64859baa7" providerId="LiveId" clId="{CC9A2664-D9C6-4845-8D98-672F0F579298}" dt="2022-06-21T20:26:21.114" v="1284" actId="1035"/>
          <ac:spMkLst>
            <pc:docMk/>
            <pc:sldMk cId="1004770231" sldId="404"/>
            <ac:spMk id="21" creationId="{5E440B8E-ED2D-175A-CB7B-894F2C420695}"/>
          </ac:spMkLst>
        </pc:spChg>
        <pc:spChg chg="add mod">
          <ac:chgData name="inversiones juan daniel" userId="919721f64859baa7" providerId="LiveId" clId="{CC9A2664-D9C6-4845-8D98-672F0F579298}" dt="2022-06-21T20:26:21.114" v="1284" actId="1035"/>
          <ac:spMkLst>
            <pc:docMk/>
            <pc:sldMk cId="1004770231" sldId="404"/>
            <ac:spMk id="25" creationId="{DA68B4C8-6241-CD82-D669-3699E00A11B0}"/>
          </ac:spMkLst>
        </pc:spChg>
        <pc:spChg chg="add mod">
          <ac:chgData name="inversiones juan daniel" userId="919721f64859baa7" providerId="LiveId" clId="{CC9A2664-D9C6-4845-8D98-672F0F579298}" dt="2022-06-21T20:28:53.497" v="1296" actId="20577"/>
          <ac:spMkLst>
            <pc:docMk/>
            <pc:sldMk cId="1004770231" sldId="404"/>
            <ac:spMk id="27" creationId="{4FF1470C-479F-3EE8-ACF4-987E88D121A1}"/>
          </ac:spMkLst>
        </pc:spChg>
        <pc:spChg chg="add mod">
          <ac:chgData name="inversiones juan daniel" userId="919721f64859baa7" providerId="LiveId" clId="{CC9A2664-D9C6-4845-8D98-672F0F579298}" dt="2022-06-21T20:29:57.510" v="1319" actId="14100"/>
          <ac:spMkLst>
            <pc:docMk/>
            <pc:sldMk cId="1004770231" sldId="404"/>
            <ac:spMk id="31" creationId="{D07CDF97-8278-31C9-CC9C-C55A768E429C}"/>
          </ac:spMkLst>
        </pc:spChg>
        <pc:spChg chg="add mod">
          <ac:chgData name="inversiones juan daniel" userId="919721f64859baa7" providerId="LiveId" clId="{CC9A2664-D9C6-4845-8D98-672F0F579298}" dt="2022-06-21T20:31:07.277" v="1349" actId="1076"/>
          <ac:spMkLst>
            <pc:docMk/>
            <pc:sldMk cId="1004770231" sldId="404"/>
            <ac:spMk id="32" creationId="{A651B83A-F75D-21DE-3421-1E779C6D3D94}"/>
          </ac:spMkLst>
        </pc:spChg>
        <pc:spChg chg="add del mod">
          <ac:chgData name="inversiones juan daniel" userId="919721f64859baa7" providerId="LiveId" clId="{CC9A2664-D9C6-4845-8D98-672F0F579298}" dt="2022-06-21T20:30:38.286" v="1328" actId="767"/>
          <ac:spMkLst>
            <pc:docMk/>
            <pc:sldMk cId="1004770231" sldId="404"/>
            <ac:spMk id="38" creationId="{1A8B1753-6F85-4937-C366-74CE474B7820}"/>
          </ac:spMkLst>
        </pc:spChg>
        <pc:cxnChg chg="add mod">
          <ac:chgData name="inversiones juan daniel" userId="919721f64859baa7" providerId="LiveId" clId="{CC9A2664-D9C6-4845-8D98-672F0F579298}" dt="2022-06-21T20:26:21.114" v="1284" actId="1035"/>
          <ac:cxnSpMkLst>
            <pc:docMk/>
            <pc:sldMk cId="1004770231" sldId="404"/>
            <ac:cxnSpMk id="12" creationId="{3CE4BBE1-F765-7728-5285-BDAE39B31A79}"/>
          </ac:cxnSpMkLst>
        </pc:cxnChg>
        <pc:cxnChg chg="add mod">
          <ac:chgData name="inversiones juan daniel" userId="919721f64859baa7" providerId="LiveId" clId="{CC9A2664-D9C6-4845-8D98-672F0F579298}" dt="2022-06-21T20:26:21.114" v="1284" actId="1035"/>
          <ac:cxnSpMkLst>
            <pc:docMk/>
            <pc:sldMk cId="1004770231" sldId="404"/>
            <ac:cxnSpMk id="14" creationId="{BE6AF9C8-8635-AE27-C58B-9DD1460DF962}"/>
          </ac:cxnSpMkLst>
        </pc:cxnChg>
        <pc:cxnChg chg="add mod">
          <ac:chgData name="inversiones juan daniel" userId="919721f64859baa7" providerId="LiveId" clId="{CC9A2664-D9C6-4845-8D98-672F0F579298}" dt="2022-06-21T20:26:21.114" v="1284" actId="1035"/>
          <ac:cxnSpMkLst>
            <pc:docMk/>
            <pc:sldMk cId="1004770231" sldId="404"/>
            <ac:cxnSpMk id="18" creationId="{FCB99C2A-11E5-9F13-6797-3BB664061CDA}"/>
          </ac:cxnSpMkLst>
        </pc:cxnChg>
        <pc:cxnChg chg="add mod">
          <ac:chgData name="inversiones juan daniel" userId="919721f64859baa7" providerId="LiveId" clId="{CC9A2664-D9C6-4845-8D98-672F0F579298}" dt="2022-06-21T20:26:21.114" v="1284" actId="1035"/>
          <ac:cxnSpMkLst>
            <pc:docMk/>
            <pc:sldMk cId="1004770231" sldId="404"/>
            <ac:cxnSpMk id="22" creationId="{FC557F4A-6A9B-9B6B-D5D8-440A4E008627}"/>
          </ac:cxnSpMkLst>
        </pc:cxnChg>
        <pc:cxnChg chg="add mod">
          <ac:chgData name="inversiones juan daniel" userId="919721f64859baa7" providerId="LiveId" clId="{CC9A2664-D9C6-4845-8D98-672F0F579298}" dt="2022-06-21T20:26:21.114" v="1284" actId="1035"/>
          <ac:cxnSpMkLst>
            <pc:docMk/>
            <pc:sldMk cId="1004770231" sldId="404"/>
            <ac:cxnSpMk id="26" creationId="{8D622B04-BF14-6B66-0781-B30330FAB6EA}"/>
          </ac:cxnSpMkLst>
        </pc:cxnChg>
        <pc:cxnChg chg="add mod">
          <ac:chgData name="inversiones juan daniel" userId="919721f64859baa7" providerId="LiveId" clId="{CC9A2664-D9C6-4845-8D98-672F0F579298}" dt="2022-06-21T20:26:36.505" v="1289" actId="1035"/>
          <ac:cxnSpMkLst>
            <pc:docMk/>
            <pc:sldMk cId="1004770231" sldId="404"/>
            <ac:cxnSpMk id="28" creationId="{49D73873-05ED-BFA2-93AF-2BB186C00E85}"/>
          </ac:cxnSpMkLst>
        </pc:cxnChg>
        <pc:cxnChg chg="add mod">
          <ac:chgData name="inversiones juan daniel" userId="919721f64859baa7" providerId="LiveId" clId="{CC9A2664-D9C6-4845-8D98-672F0F579298}" dt="2022-06-21T20:30:17.733" v="1321" actId="108"/>
          <ac:cxnSpMkLst>
            <pc:docMk/>
            <pc:sldMk cId="1004770231" sldId="404"/>
            <ac:cxnSpMk id="34" creationId="{2BE0697D-9794-08D8-06CD-07F01CAF0EB7}"/>
          </ac:cxnSpMkLst>
        </pc:cxnChg>
        <pc:cxnChg chg="add mod">
          <ac:chgData name="inversiones juan daniel" userId="919721f64859baa7" providerId="LiveId" clId="{CC9A2664-D9C6-4845-8D98-672F0F579298}" dt="2022-06-21T20:30:30.155" v="1325" actId="14100"/>
          <ac:cxnSpMkLst>
            <pc:docMk/>
            <pc:sldMk cId="1004770231" sldId="404"/>
            <ac:cxnSpMk id="35" creationId="{006CF75C-0E44-EA78-6268-EF640C8A7C8F}"/>
          </ac:cxnSpMkLst>
        </pc:cxnChg>
        <pc:cxnChg chg="add mod">
          <ac:chgData name="inversiones juan daniel" userId="919721f64859baa7" providerId="LiveId" clId="{CC9A2664-D9C6-4845-8D98-672F0F579298}" dt="2022-06-21T20:31:07.277" v="1349" actId="1076"/>
          <ac:cxnSpMkLst>
            <pc:docMk/>
            <pc:sldMk cId="1004770231" sldId="404"/>
            <ac:cxnSpMk id="39" creationId="{35543836-BBA4-CC55-9490-B216CE728A33}"/>
          </ac:cxnSpMkLst>
        </pc:cxnChg>
        <pc:cxnChg chg="add mod">
          <ac:chgData name="inversiones juan daniel" userId="919721f64859baa7" providerId="LiveId" clId="{CC9A2664-D9C6-4845-8D98-672F0F579298}" dt="2022-06-21T20:31:07.277" v="1349" actId="1076"/>
          <ac:cxnSpMkLst>
            <pc:docMk/>
            <pc:sldMk cId="1004770231" sldId="404"/>
            <ac:cxnSpMk id="42" creationId="{D952FA98-C38E-7DAB-9828-ECC627A5841A}"/>
          </ac:cxnSpMkLst>
        </pc:cxnChg>
      </pc:sldChg>
      <pc:sldChg chg="addSp modSp add mod modNotesTx">
        <pc:chgData name="inversiones juan daniel" userId="919721f64859baa7" providerId="LiveId" clId="{CC9A2664-D9C6-4845-8D98-672F0F579298}" dt="2022-06-21T20:42:27.351" v="1558" actId="20577"/>
        <pc:sldMkLst>
          <pc:docMk/>
          <pc:sldMk cId="1970331522" sldId="405"/>
        </pc:sldMkLst>
        <pc:spChg chg="add mod">
          <ac:chgData name="inversiones juan daniel" userId="919721f64859baa7" providerId="LiveId" clId="{CC9A2664-D9C6-4845-8D98-672F0F579298}" dt="2022-06-21T20:32:13.680" v="1526" actId="20577"/>
          <ac:spMkLst>
            <pc:docMk/>
            <pc:sldMk cId="1970331522" sldId="405"/>
            <ac:spMk id="3" creationId="{828199CE-2221-9BF7-DCA5-3D38950EA2CE}"/>
          </ac:spMkLst>
        </pc:spChg>
        <pc:spChg chg="add mod">
          <ac:chgData name="inversiones juan daniel" userId="919721f64859baa7" providerId="LiveId" clId="{CC9A2664-D9C6-4845-8D98-672F0F579298}" dt="2022-06-21T20:32:25.223" v="1554" actId="20577"/>
          <ac:spMkLst>
            <pc:docMk/>
            <pc:sldMk cId="1970331522" sldId="405"/>
            <ac:spMk id="23" creationId="{7A8E8446-37CB-291C-84FC-46757C37D84A}"/>
          </ac:spMkLst>
        </pc:spChg>
      </pc:sldChg>
      <pc:sldChg chg="addSp delSp modSp add mod modClrScheme modShow chgLayout">
        <pc:chgData name="inversiones juan daniel" userId="919721f64859baa7" providerId="LiveId" clId="{CC9A2664-D9C6-4845-8D98-672F0F579298}" dt="2022-06-21T20:48:52.459" v="1740" actId="729"/>
        <pc:sldMkLst>
          <pc:docMk/>
          <pc:sldMk cId="2436977308" sldId="406"/>
        </pc:sldMkLst>
        <pc:spChg chg="del">
          <ac:chgData name="inversiones juan daniel" userId="919721f64859baa7" providerId="LiveId" clId="{CC9A2664-D9C6-4845-8D98-672F0F579298}" dt="2022-06-21T20:46:17.822" v="1681" actId="478"/>
          <ac:spMkLst>
            <pc:docMk/>
            <pc:sldMk cId="2436977308" sldId="406"/>
            <ac:spMk id="2" creationId="{4B56AE3C-36B2-3338-52C5-182DC7A60B0F}"/>
          </ac:spMkLst>
        </pc:spChg>
        <pc:spChg chg="add del">
          <ac:chgData name="inversiones juan daniel" userId="919721f64859baa7" providerId="LiveId" clId="{CC9A2664-D9C6-4845-8D98-672F0F579298}" dt="2022-06-21T20:44:20.899" v="1597" actId="478"/>
          <ac:spMkLst>
            <pc:docMk/>
            <pc:sldMk cId="2436977308" sldId="406"/>
            <ac:spMk id="3" creationId="{828199CE-2221-9BF7-DCA5-3D38950EA2CE}"/>
          </ac:spMkLst>
        </pc:spChg>
        <pc:spChg chg="add del mod ord">
          <ac:chgData name="inversiones juan daniel" userId="919721f64859baa7" providerId="LiveId" clId="{CC9A2664-D9C6-4845-8D98-672F0F579298}" dt="2022-06-21T20:44:18.626" v="1596" actId="700"/>
          <ac:spMkLst>
            <pc:docMk/>
            <pc:sldMk cId="2436977308" sldId="406"/>
            <ac:spMk id="4" creationId="{05DE079C-1EBA-90ED-42E0-261C2DDD1CA7}"/>
          </ac:spMkLst>
        </pc:spChg>
        <pc:spChg chg="add del mod ord">
          <ac:chgData name="inversiones juan daniel" userId="919721f64859baa7" providerId="LiveId" clId="{CC9A2664-D9C6-4845-8D98-672F0F579298}" dt="2022-06-21T20:44:18.626" v="1596" actId="700"/>
          <ac:spMkLst>
            <pc:docMk/>
            <pc:sldMk cId="2436977308" sldId="406"/>
            <ac:spMk id="5" creationId="{C599A2EB-1E52-6269-97D5-57589CD2E051}"/>
          </ac:spMkLst>
        </pc:spChg>
        <pc:spChg chg="add del mod ord">
          <ac:chgData name="inversiones juan daniel" userId="919721f64859baa7" providerId="LiveId" clId="{CC9A2664-D9C6-4845-8D98-672F0F579298}" dt="2022-06-21T20:46:23.784" v="1683" actId="478"/>
          <ac:spMkLst>
            <pc:docMk/>
            <pc:sldMk cId="2436977308" sldId="406"/>
            <ac:spMk id="6" creationId="{2F6B3DFD-23B7-C940-0E87-A71E2CFFAC66}"/>
          </ac:spMkLst>
        </pc:spChg>
        <pc:spChg chg="add del mod ord">
          <ac:chgData name="inversiones juan daniel" userId="919721f64859baa7" providerId="LiveId" clId="{CC9A2664-D9C6-4845-8D98-672F0F579298}" dt="2022-06-21T20:46:26.910" v="1684" actId="478"/>
          <ac:spMkLst>
            <pc:docMk/>
            <pc:sldMk cId="2436977308" sldId="406"/>
            <ac:spMk id="7" creationId="{F133B179-27F5-D62A-DEDE-3B5452742E21}"/>
          </ac:spMkLst>
        </pc:spChg>
        <pc:spChg chg="add del mod">
          <ac:chgData name="inversiones juan daniel" userId="919721f64859baa7" providerId="LiveId" clId="{CC9A2664-D9C6-4845-8D98-672F0F579298}" dt="2022-06-21T20:46:12.844" v="1680" actId="478"/>
          <ac:spMkLst>
            <pc:docMk/>
            <pc:sldMk cId="2436977308" sldId="406"/>
            <ac:spMk id="9" creationId="{06D99BB0-51AA-896E-1CF9-A008663F8523}"/>
          </ac:spMkLst>
        </pc:spChg>
        <pc:spChg chg="mod">
          <ac:chgData name="inversiones juan daniel" userId="919721f64859baa7" providerId="LiveId" clId="{CC9A2664-D9C6-4845-8D98-672F0F579298}" dt="2022-06-21T20:48:10.212" v="1727" actId="1076"/>
          <ac:spMkLst>
            <pc:docMk/>
            <pc:sldMk cId="2436977308" sldId="406"/>
            <ac:spMk id="10" creationId="{BB7A2BBD-038D-1414-8F35-6DDC863B16E9}"/>
          </ac:spMkLst>
        </pc:spChg>
        <pc:spChg chg="add del mod">
          <ac:chgData name="inversiones juan daniel" userId="919721f64859baa7" providerId="LiveId" clId="{CC9A2664-D9C6-4845-8D98-672F0F579298}" dt="2022-06-21T20:48:06.632" v="1717" actId="1076"/>
          <ac:spMkLst>
            <pc:docMk/>
            <pc:sldMk cId="2436977308" sldId="406"/>
            <ac:spMk id="13" creationId="{7DE9CE8E-8677-9004-DDF9-05737D136A50}"/>
          </ac:spMkLst>
        </pc:spChg>
        <pc:spChg chg="mod">
          <ac:chgData name="inversiones juan daniel" userId="919721f64859baa7" providerId="LiveId" clId="{CC9A2664-D9C6-4845-8D98-672F0F579298}" dt="2022-06-21T20:48:06.632" v="1717" actId="1076"/>
          <ac:spMkLst>
            <pc:docMk/>
            <pc:sldMk cId="2436977308" sldId="406"/>
            <ac:spMk id="17" creationId="{29A59435-BE92-265C-B5C2-C1351B5114CC}"/>
          </ac:spMkLst>
        </pc:spChg>
        <pc:spChg chg="add del mod">
          <ac:chgData name="inversiones juan daniel" userId="919721f64859baa7" providerId="LiveId" clId="{CC9A2664-D9C6-4845-8D98-672F0F579298}" dt="2022-06-21T20:48:06.632" v="1717" actId="1076"/>
          <ac:spMkLst>
            <pc:docMk/>
            <pc:sldMk cId="2436977308" sldId="406"/>
            <ac:spMk id="21" creationId="{5E440B8E-ED2D-175A-CB7B-894F2C420695}"/>
          </ac:spMkLst>
        </pc:spChg>
        <pc:spChg chg="add del">
          <ac:chgData name="inversiones juan daniel" userId="919721f64859baa7" providerId="LiveId" clId="{CC9A2664-D9C6-4845-8D98-672F0F579298}" dt="2022-06-21T20:44:26.150" v="1603" actId="478"/>
          <ac:spMkLst>
            <pc:docMk/>
            <pc:sldMk cId="2436977308" sldId="406"/>
            <ac:spMk id="23" creationId="{7A8E8446-37CB-291C-84FC-46757C37D84A}"/>
          </ac:spMkLst>
        </pc:spChg>
        <pc:spChg chg="mod">
          <ac:chgData name="inversiones juan daniel" userId="919721f64859baa7" providerId="LiveId" clId="{CC9A2664-D9C6-4845-8D98-672F0F579298}" dt="2022-06-21T20:48:06.632" v="1717" actId="1076"/>
          <ac:spMkLst>
            <pc:docMk/>
            <pc:sldMk cId="2436977308" sldId="406"/>
            <ac:spMk id="25" creationId="{DA68B4C8-6241-CD82-D669-3699E00A11B0}"/>
          </ac:spMkLst>
        </pc:spChg>
        <pc:spChg chg="add del">
          <ac:chgData name="inversiones juan daniel" userId="919721f64859baa7" providerId="LiveId" clId="{CC9A2664-D9C6-4845-8D98-672F0F579298}" dt="2022-06-21T20:46:11.383" v="1679" actId="478"/>
          <ac:spMkLst>
            <pc:docMk/>
            <pc:sldMk cId="2436977308" sldId="406"/>
            <ac:spMk id="27" creationId="{4FF1470C-479F-3EE8-ACF4-987E88D121A1}"/>
          </ac:spMkLst>
        </pc:spChg>
        <pc:spChg chg="mod">
          <ac:chgData name="inversiones juan daniel" userId="919721f64859baa7" providerId="LiveId" clId="{CC9A2664-D9C6-4845-8D98-672F0F579298}" dt="2022-06-21T20:48:06.632" v="1717" actId="1076"/>
          <ac:spMkLst>
            <pc:docMk/>
            <pc:sldMk cId="2436977308" sldId="406"/>
            <ac:spMk id="31" creationId="{D07CDF97-8278-31C9-CC9C-C55A768E429C}"/>
          </ac:spMkLst>
        </pc:spChg>
        <pc:spChg chg="mod">
          <ac:chgData name="inversiones juan daniel" userId="919721f64859baa7" providerId="LiveId" clId="{CC9A2664-D9C6-4845-8D98-672F0F579298}" dt="2022-06-21T20:48:06.632" v="1717" actId="1076"/>
          <ac:spMkLst>
            <pc:docMk/>
            <pc:sldMk cId="2436977308" sldId="406"/>
            <ac:spMk id="32" creationId="{A651B83A-F75D-21DE-3421-1E779C6D3D94}"/>
          </ac:spMkLst>
        </pc:spChg>
        <pc:cxnChg chg="del mod">
          <ac:chgData name="inversiones juan daniel" userId="919721f64859baa7" providerId="LiveId" clId="{CC9A2664-D9C6-4845-8D98-672F0F579298}" dt="2022-06-21T20:44:24.039" v="1601" actId="478"/>
          <ac:cxnSpMkLst>
            <pc:docMk/>
            <pc:sldMk cId="2436977308" sldId="406"/>
            <ac:cxnSpMk id="12" creationId="{3CE4BBE1-F765-7728-5285-BDAE39B31A79}"/>
          </ac:cxnSpMkLst>
        </pc:cxnChg>
        <pc:cxnChg chg="del mod">
          <ac:chgData name="inversiones juan daniel" userId="919721f64859baa7" providerId="LiveId" clId="{CC9A2664-D9C6-4845-8D98-672F0F579298}" dt="2022-06-21T20:44:23.111" v="1600" actId="478"/>
          <ac:cxnSpMkLst>
            <pc:docMk/>
            <pc:sldMk cId="2436977308" sldId="406"/>
            <ac:cxnSpMk id="14" creationId="{BE6AF9C8-8635-AE27-C58B-9DD1460DF962}"/>
          </ac:cxnSpMkLst>
        </pc:cxnChg>
        <pc:cxnChg chg="del mod">
          <ac:chgData name="inversiones juan daniel" userId="919721f64859baa7" providerId="LiveId" clId="{CC9A2664-D9C6-4845-8D98-672F0F579298}" dt="2022-06-21T20:44:28.594" v="1606" actId="478"/>
          <ac:cxnSpMkLst>
            <pc:docMk/>
            <pc:sldMk cId="2436977308" sldId="406"/>
            <ac:cxnSpMk id="18" creationId="{FCB99C2A-11E5-9F13-6797-3BB664061CDA}"/>
          </ac:cxnSpMkLst>
        </pc:cxnChg>
        <pc:cxnChg chg="del mod">
          <ac:chgData name="inversiones juan daniel" userId="919721f64859baa7" providerId="LiveId" clId="{CC9A2664-D9C6-4845-8D98-672F0F579298}" dt="2022-06-21T20:44:28.010" v="1605" actId="478"/>
          <ac:cxnSpMkLst>
            <pc:docMk/>
            <pc:sldMk cId="2436977308" sldId="406"/>
            <ac:cxnSpMk id="22" creationId="{FC557F4A-6A9B-9B6B-D5D8-440A4E008627}"/>
          </ac:cxnSpMkLst>
        </pc:cxnChg>
        <pc:cxnChg chg="del">
          <ac:chgData name="inversiones juan daniel" userId="919721f64859baa7" providerId="LiveId" clId="{CC9A2664-D9C6-4845-8D98-672F0F579298}" dt="2022-06-21T20:44:29.522" v="1607" actId="478"/>
          <ac:cxnSpMkLst>
            <pc:docMk/>
            <pc:sldMk cId="2436977308" sldId="406"/>
            <ac:cxnSpMk id="26" creationId="{8D622B04-BF14-6B66-0781-B30330FAB6EA}"/>
          </ac:cxnSpMkLst>
        </pc:cxnChg>
        <pc:cxnChg chg="del mod">
          <ac:chgData name="inversiones juan daniel" userId="919721f64859baa7" providerId="LiveId" clId="{CC9A2664-D9C6-4845-8D98-672F0F579298}" dt="2022-06-21T20:44:30.342" v="1608" actId="478"/>
          <ac:cxnSpMkLst>
            <pc:docMk/>
            <pc:sldMk cId="2436977308" sldId="406"/>
            <ac:cxnSpMk id="28" creationId="{49D73873-05ED-BFA2-93AF-2BB186C00E85}"/>
          </ac:cxnSpMkLst>
        </pc:cxnChg>
        <pc:cxnChg chg="del mod">
          <ac:chgData name="inversiones juan daniel" userId="919721f64859baa7" providerId="LiveId" clId="{CC9A2664-D9C6-4845-8D98-672F0F579298}" dt="2022-06-21T20:44:21.827" v="1598" actId="478"/>
          <ac:cxnSpMkLst>
            <pc:docMk/>
            <pc:sldMk cId="2436977308" sldId="406"/>
            <ac:cxnSpMk id="34" creationId="{2BE0697D-9794-08D8-06CD-07F01CAF0EB7}"/>
          </ac:cxnSpMkLst>
        </pc:cxnChg>
        <pc:cxnChg chg="add del mod">
          <ac:chgData name="inversiones juan daniel" userId="919721f64859baa7" providerId="LiveId" clId="{CC9A2664-D9C6-4845-8D98-672F0F579298}" dt="2022-06-21T20:44:22.294" v="1599" actId="478"/>
          <ac:cxnSpMkLst>
            <pc:docMk/>
            <pc:sldMk cId="2436977308" sldId="406"/>
            <ac:cxnSpMk id="35" creationId="{006CF75C-0E44-EA78-6268-EF640C8A7C8F}"/>
          </ac:cxnSpMkLst>
        </pc:cxnChg>
        <pc:cxnChg chg="del mod">
          <ac:chgData name="inversiones juan daniel" userId="919721f64859baa7" providerId="LiveId" clId="{CC9A2664-D9C6-4845-8D98-672F0F579298}" dt="2022-06-21T20:44:24.955" v="1602" actId="478"/>
          <ac:cxnSpMkLst>
            <pc:docMk/>
            <pc:sldMk cId="2436977308" sldId="406"/>
            <ac:cxnSpMk id="39" creationId="{35543836-BBA4-CC55-9490-B216CE728A33}"/>
          </ac:cxnSpMkLst>
        </pc:cxnChg>
        <pc:cxnChg chg="add del mod">
          <ac:chgData name="inversiones juan daniel" userId="919721f64859baa7" providerId="LiveId" clId="{CC9A2664-D9C6-4845-8D98-672F0F579298}" dt="2022-06-21T20:44:27.079" v="1604" actId="478"/>
          <ac:cxnSpMkLst>
            <pc:docMk/>
            <pc:sldMk cId="2436977308" sldId="406"/>
            <ac:cxnSpMk id="42" creationId="{D952FA98-C38E-7DAB-9828-ECC627A5841A}"/>
          </ac:cxnSpMkLst>
        </pc:cxnChg>
      </pc:sldChg>
      <pc:sldChg chg="addSp modSp add mod modTransition modNotesTx">
        <pc:chgData name="inversiones juan daniel" userId="919721f64859baa7" providerId="LiveId" clId="{CC9A2664-D9C6-4845-8D98-672F0F579298}" dt="2022-06-22T01:44:01.767" v="3690"/>
        <pc:sldMkLst>
          <pc:docMk/>
          <pc:sldMk cId="819453505" sldId="407"/>
        </pc:sldMkLst>
        <pc:spChg chg="add mod">
          <ac:chgData name="inversiones juan daniel" userId="919721f64859baa7" providerId="LiveId" clId="{CC9A2664-D9C6-4845-8D98-672F0F579298}" dt="2022-06-22T00:01:56.869" v="2602" actId="20577"/>
          <ac:spMkLst>
            <pc:docMk/>
            <pc:sldMk cId="819453505" sldId="407"/>
            <ac:spMk id="9" creationId="{4582167E-35EE-C40B-E55F-CDA89B766441}"/>
          </ac:spMkLst>
        </pc:spChg>
        <pc:spChg chg="mod">
          <ac:chgData name="inversiones juan daniel" userId="919721f64859baa7" providerId="LiveId" clId="{CC9A2664-D9C6-4845-8D98-672F0F579298}" dt="2022-06-21T20:48:33.847" v="1738" actId="1076"/>
          <ac:spMkLst>
            <pc:docMk/>
            <pc:sldMk cId="819453505" sldId="407"/>
            <ac:spMk id="10" creationId="{BB7A2BBD-038D-1414-8F35-6DDC863B16E9}"/>
          </ac:spMkLst>
        </pc:spChg>
        <pc:spChg chg="mod">
          <ac:chgData name="inversiones juan daniel" userId="919721f64859baa7" providerId="LiveId" clId="{CC9A2664-D9C6-4845-8D98-672F0F579298}" dt="2022-06-21T20:48:44.009" v="1739" actId="1076"/>
          <ac:spMkLst>
            <pc:docMk/>
            <pc:sldMk cId="819453505" sldId="407"/>
            <ac:spMk id="13" creationId="{7DE9CE8E-8677-9004-DDF9-05737D136A50}"/>
          </ac:spMkLst>
        </pc:spChg>
        <pc:spChg chg="mod">
          <ac:chgData name="inversiones juan daniel" userId="919721f64859baa7" providerId="LiveId" clId="{CC9A2664-D9C6-4845-8D98-672F0F579298}" dt="2022-06-21T20:48:44.009" v="1739" actId="1076"/>
          <ac:spMkLst>
            <pc:docMk/>
            <pc:sldMk cId="819453505" sldId="407"/>
            <ac:spMk id="17" creationId="{29A59435-BE92-265C-B5C2-C1351B5114CC}"/>
          </ac:spMkLst>
        </pc:spChg>
        <pc:spChg chg="mod">
          <ac:chgData name="inversiones juan daniel" userId="919721f64859baa7" providerId="LiveId" clId="{CC9A2664-D9C6-4845-8D98-672F0F579298}" dt="2022-06-21T20:48:44.009" v="1739" actId="1076"/>
          <ac:spMkLst>
            <pc:docMk/>
            <pc:sldMk cId="819453505" sldId="407"/>
            <ac:spMk id="21" creationId="{5E440B8E-ED2D-175A-CB7B-894F2C420695}"/>
          </ac:spMkLst>
        </pc:spChg>
        <pc:spChg chg="mod">
          <ac:chgData name="inversiones juan daniel" userId="919721f64859baa7" providerId="LiveId" clId="{CC9A2664-D9C6-4845-8D98-672F0F579298}" dt="2022-06-21T20:48:44.009" v="1739" actId="1076"/>
          <ac:spMkLst>
            <pc:docMk/>
            <pc:sldMk cId="819453505" sldId="407"/>
            <ac:spMk id="25" creationId="{DA68B4C8-6241-CD82-D669-3699E00A11B0}"/>
          </ac:spMkLst>
        </pc:spChg>
        <pc:spChg chg="mod">
          <ac:chgData name="inversiones juan daniel" userId="919721f64859baa7" providerId="LiveId" clId="{CC9A2664-D9C6-4845-8D98-672F0F579298}" dt="2022-06-21T20:48:44.009" v="1739" actId="1076"/>
          <ac:spMkLst>
            <pc:docMk/>
            <pc:sldMk cId="819453505" sldId="407"/>
            <ac:spMk id="31" creationId="{D07CDF97-8278-31C9-CC9C-C55A768E429C}"/>
          </ac:spMkLst>
        </pc:spChg>
        <pc:spChg chg="mod">
          <ac:chgData name="inversiones juan daniel" userId="919721f64859baa7" providerId="LiveId" clId="{CC9A2664-D9C6-4845-8D98-672F0F579298}" dt="2022-06-21T20:48:44.009" v="1739" actId="1076"/>
          <ac:spMkLst>
            <pc:docMk/>
            <pc:sldMk cId="819453505" sldId="407"/>
            <ac:spMk id="32" creationId="{A651B83A-F75D-21DE-3421-1E779C6D3D94}"/>
          </ac:spMkLst>
        </pc:spChg>
        <pc:picChg chg="add mod">
          <ac:chgData name="inversiones juan daniel" userId="919721f64859baa7" providerId="LiveId" clId="{CC9A2664-D9C6-4845-8D98-672F0F579298}" dt="2022-06-22T01:31:25.848" v="3346" actId="1440"/>
          <ac:picMkLst>
            <pc:docMk/>
            <pc:sldMk cId="819453505" sldId="407"/>
            <ac:picMk id="2" creationId="{78D3BF81-9818-E877-3493-53A622760565}"/>
          </ac:picMkLst>
        </pc:picChg>
      </pc:sldChg>
      <pc:sldChg chg="addSp delSp modSp add mod modTransition modShow modNotesTx">
        <pc:chgData name="inversiones juan daniel" userId="919721f64859baa7" providerId="LiveId" clId="{CC9A2664-D9C6-4845-8D98-672F0F579298}" dt="2022-06-22T01:43:55.481" v="3689"/>
        <pc:sldMkLst>
          <pc:docMk/>
          <pc:sldMk cId="2449909644" sldId="408"/>
        </pc:sldMkLst>
        <pc:spChg chg="add del mod">
          <ac:chgData name="inversiones juan daniel" userId="919721f64859baa7" providerId="LiveId" clId="{CC9A2664-D9C6-4845-8D98-672F0F579298}" dt="2022-06-21T20:55:02.725" v="1914" actId="478"/>
          <ac:spMkLst>
            <pc:docMk/>
            <pc:sldMk cId="2449909644" sldId="408"/>
            <ac:spMk id="2" creationId="{5ED51397-F2AC-3968-1691-BC0C8E8E1326}"/>
          </ac:spMkLst>
        </pc:spChg>
        <pc:spChg chg="add mod">
          <ac:chgData name="inversiones juan daniel" userId="919721f64859baa7" providerId="LiveId" clId="{CC9A2664-D9C6-4845-8D98-672F0F579298}" dt="2022-06-21T20:54:12.054" v="1760" actId="20577"/>
          <ac:spMkLst>
            <pc:docMk/>
            <pc:sldMk cId="2449909644" sldId="408"/>
            <ac:spMk id="9" creationId="{469E46DB-7C8C-5151-4A4D-1AC6FB34C0F6}"/>
          </ac:spMkLst>
        </pc:spChg>
        <pc:spChg chg="add mod">
          <ac:chgData name="inversiones juan daniel" userId="919721f64859baa7" providerId="LiveId" clId="{CC9A2664-D9C6-4845-8D98-672F0F579298}" dt="2022-06-21T20:55:00.194" v="1913" actId="20577"/>
          <ac:spMkLst>
            <pc:docMk/>
            <pc:sldMk cId="2449909644" sldId="408"/>
            <ac:spMk id="11" creationId="{D9DBC808-FE57-31CE-7232-56858E836AFC}"/>
          </ac:spMkLst>
        </pc:spChg>
        <pc:picChg chg="add mod">
          <ac:chgData name="inversiones juan daniel" userId="919721f64859baa7" providerId="LiveId" clId="{CC9A2664-D9C6-4845-8D98-672F0F579298}" dt="2022-06-21T23:42:28.656" v="1924" actId="1440"/>
          <ac:picMkLst>
            <pc:docMk/>
            <pc:sldMk cId="2449909644" sldId="408"/>
            <ac:picMk id="3" creationId="{DDE8DECC-8E36-1D19-742F-FA6FE30B349B}"/>
          </ac:picMkLst>
        </pc:picChg>
      </pc:sldChg>
      <pc:sldChg chg="addSp modSp add mod ord modTransition modShow modNotesTx">
        <pc:chgData name="inversiones juan daniel" userId="919721f64859baa7" providerId="LiveId" clId="{CC9A2664-D9C6-4845-8D98-672F0F579298}" dt="2022-06-22T01:44:10.249" v="3691"/>
        <pc:sldMkLst>
          <pc:docMk/>
          <pc:sldMk cId="3534390697" sldId="409"/>
        </pc:sldMkLst>
        <pc:spChg chg="add mod">
          <ac:chgData name="inversiones juan daniel" userId="919721f64859baa7" providerId="LiveId" clId="{CC9A2664-D9C6-4845-8D98-672F0F579298}" dt="2022-06-22T01:00:54.453" v="2796" actId="20577"/>
          <ac:spMkLst>
            <pc:docMk/>
            <pc:sldMk cId="3534390697" sldId="409"/>
            <ac:spMk id="9" creationId="{71426EC7-6F2A-C22B-7C65-D9EF79B5DE02}"/>
          </ac:spMkLst>
        </pc:spChg>
        <pc:spChg chg="mod">
          <ac:chgData name="inversiones juan daniel" userId="919721f64859baa7" providerId="LiveId" clId="{CC9A2664-D9C6-4845-8D98-672F0F579298}" dt="2022-06-22T01:43:16.099" v="3684" actId="1076"/>
          <ac:spMkLst>
            <pc:docMk/>
            <pc:sldMk cId="3534390697" sldId="409"/>
            <ac:spMk id="10" creationId="{BB7A2BBD-038D-1414-8F35-6DDC863B16E9}"/>
          </ac:spMkLst>
        </pc:spChg>
        <pc:spChg chg="mod">
          <ac:chgData name="inversiones juan daniel" userId="919721f64859baa7" providerId="LiveId" clId="{CC9A2664-D9C6-4845-8D98-672F0F579298}" dt="2022-06-22T00:31:28.524" v="2614" actId="403"/>
          <ac:spMkLst>
            <pc:docMk/>
            <pc:sldMk cId="3534390697" sldId="409"/>
            <ac:spMk id="13" creationId="{7DE9CE8E-8677-9004-DDF9-05737D136A50}"/>
          </ac:spMkLst>
        </pc:spChg>
        <pc:spChg chg="mod">
          <ac:chgData name="inversiones juan daniel" userId="919721f64859baa7" providerId="LiveId" clId="{CC9A2664-D9C6-4845-8D98-672F0F579298}" dt="2022-06-22T01:43:13.067" v="3683" actId="1076"/>
          <ac:spMkLst>
            <pc:docMk/>
            <pc:sldMk cId="3534390697" sldId="409"/>
            <ac:spMk id="17" creationId="{29A59435-BE92-265C-B5C2-C1351B5114CC}"/>
          </ac:spMkLst>
        </pc:spChg>
        <pc:spChg chg="mod">
          <ac:chgData name="inversiones juan daniel" userId="919721f64859baa7" providerId="LiveId" clId="{CC9A2664-D9C6-4845-8D98-672F0F579298}" dt="2022-06-22T01:43:13.067" v="3683" actId="1076"/>
          <ac:spMkLst>
            <pc:docMk/>
            <pc:sldMk cId="3534390697" sldId="409"/>
            <ac:spMk id="21" creationId="{5E440B8E-ED2D-175A-CB7B-894F2C420695}"/>
          </ac:spMkLst>
        </pc:spChg>
        <pc:spChg chg="mod">
          <ac:chgData name="inversiones juan daniel" userId="919721f64859baa7" providerId="LiveId" clId="{CC9A2664-D9C6-4845-8D98-672F0F579298}" dt="2022-06-22T01:43:13.067" v="3683" actId="1076"/>
          <ac:spMkLst>
            <pc:docMk/>
            <pc:sldMk cId="3534390697" sldId="409"/>
            <ac:spMk id="25" creationId="{DA68B4C8-6241-CD82-D669-3699E00A11B0}"/>
          </ac:spMkLst>
        </pc:spChg>
        <pc:spChg chg="mod">
          <ac:chgData name="inversiones juan daniel" userId="919721f64859baa7" providerId="LiveId" clId="{CC9A2664-D9C6-4845-8D98-672F0F579298}" dt="2022-06-22T01:43:13.067" v="3683" actId="1076"/>
          <ac:spMkLst>
            <pc:docMk/>
            <pc:sldMk cId="3534390697" sldId="409"/>
            <ac:spMk id="31" creationId="{D07CDF97-8278-31C9-CC9C-C55A768E429C}"/>
          </ac:spMkLst>
        </pc:spChg>
        <pc:spChg chg="mod">
          <ac:chgData name="inversiones juan daniel" userId="919721f64859baa7" providerId="LiveId" clId="{CC9A2664-D9C6-4845-8D98-672F0F579298}" dt="2022-06-22T01:43:13.067" v="3683" actId="1076"/>
          <ac:spMkLst>
            <pc:docMk/>
            <pc:sldMk cId="3534390697" sldId="409"/>
            <ac:spMk id="32" creationId="{A651B83A-F75D-21DE-3421-1E779C6D3D94}"/>
          </ac:spMkLst>
        </pc:spChg>
        <pc:picChg chg="add mod">
          <ac:chgData name="inversiones juan daniel" userId="919721f64859baa7" providerId="LiveId" clId="{CC9A2664-D9C6-4845-8D98-672F0F579298}" dt="2022-06-22T01:31:34.281" v="3349" actId="1076"/>
          <ac:picMkLst>
            <pc:docMk/>
            <pc:sldMk cId="3534390697" sldId="409"/>
            <ac:picMk id="2" creationId="{01C00B80-AC2D-F4F0-AD6F-33D4FE2114EA}"/>
          </ac:picMkLst>
        </pc:picChg>
      </pc:sldChg>
      <pc:sldChg chg="addSp delSp modSp add mod ord modTransition modShow">
        <pc:chgData name="inversiones juan daniel" userId="919721f64859baa7" providerId="LiveId" clId="{CC9A2664-D9C6-4845-8D98-672F0F579298}" dt="2022-06-22T01:43:46.897" v="3688"/>
        <pc:sldMkLst>
          <pc:docMk/>
          <pc:sldMk cId="3644815571" sldId="410"/>
        </pc:sldMkLst>
        <pc:spChg chg="add del mod">
          <ac:chgData name="inversiones juan daniel" userId="919721f64859baa7" providerId="LiveId" clId="{CC9A2664-D9C6-4845-8D98-672F0F579298}" dt="2022-06-22T01:34:04.301" v="3354" actId="478"/>
          <ac:spMkLst>
            <pc:docMk/>
            <pc:sldMk cId="3644815571" sldId="410"/>
            <ac:spMk id="9" creationId="{F209B26E-7F6A-9352-5199-FC2636AD5A52}"/>
          </ac:spMkLst>
        </pc:spChg>
        <pc:spChg chg="mod">
          <ac:chgData name="inversiones juan daniel" userId="919721f64859baa7" providerId="LiveId" clId="{CC9A2664-D9C6-4845-8D98-672F0F579298}" dt="2022-06-22T01:43:20.766" v="3685" actId="1076"/>
          <ac:spMkLst>
            <pc:docMk/>
            <pc:sldMk cId="3644815571" sldId="410"/>
            <ac:spMk id="10" creationId="{BB7A2BBD-038D-1414-8F35-6DDC863B16E9}"/>
          </ac:spMkLst>
        </pc:spChg>
        <pc:spChg chg="add mod">
          <ac:chgData name="inversiones juan daniel" userId="919721f64859baa7" providerId="LiveId" clId="{CC9A2664-D9C6-4845-8D98-672F0F579298}" dt="2022-06-22T01:40:20.771" v="3673" actId="1076"/>
          <ac:spMkLst>
            <pc:docMk/>
            <pc:sldMk cId="3644815571" sldId="410"/>
            <ac:spMk id="11" creationId="{BA89E370-6882-6975-5C5C-962A07263799}"/>
          </ac:spMkLst>
        </pc:spChg>
        <pc:spChg chg="mod">
          <ac:chgData name="inversiones juan daniel" userId="919721f64859baa7" providerId="LiveId" clId="{CC9A2664-D9C6-4845-8D98-672F0F579298}" dt="2022-06-22T01:43:33.315" v="3687" actId="1076"/>
          <ac:spMkLst>
            <pc:docMk/>
            <pc:sldMk cId="3644815571" sldId="410"/>
            <ac:spMk id="13" creationId="{7DE9CE8E-8677-9004-DDF9-05737D136A50}"/>
          </ac:spMkLst>
        </pc:spChg>
        <pc:spChg chg="mod">
          <ac:chgData name="inversiones juan daniel" userId="919721f64859baa7" providerId="LiveId" clId="{CC9A2664-D9C6-4845-8D98-672F0F579298}" dt="2022-06-22T01:34:20.108" v="3362" actId="1076"/>
          <ac:spMkLst>
            <pc:docMk/>
            <pc:sldMk cId="3644815571" sldId="410"/>
            <ac:spMk id="17" creationId="{29A59435-BE92-265C-B5C2-C1351B5114CC}"/>
          </ac:spMkLst>
        </pc:spChg>
        <pc:spChg chg="mod">
          <ac:chgData name="inversiones juan daniel" userId="919721f64859baa7" providerId="LiveId" clId="{CC9A2664-D9C6-4845-8D98-672F0F579298}" dt="2022-06-22T01:43:29.850" v="3686" actId="1076"/>
          <ac:spMkLst>
            <pc:docMk/>
            <pc:sldMk cId="3644815571" sldId="410"/>
            <ac:spMk id="21" creationId="{5E440B8E-ED2D-175A-CB7B-894F2C420695}"/>
          </ac:spMkLst>
        </pc:spChg>
        <pc:spChg chg="mod">
          <ac:chgData name="inversiones juan daniel" userId="919721f64859baa7" providerId="LiveId" clId="{CC9A2664-D9C6-4845-8D98-672F0F579298}" dt="2022-06-22T01:43:29.850" v="3686" actId="1076"/>
          <ac:spMkLst>
            <pc:docMk/>
            <pc:sldMk cId="3644815571" sldId="410"/>
            <ac:spMk id="25" creationId="{DA68B4C8-6241-CD82-D669-3699E00A11B0}"/>
          </ac:spMkLst>
        </pc:spChg>
        <pc:spChg chg="mod">
          <ac:chgData name="inversiones juan daniel" userId="919721f64859baa7" providerId="LiveId" clId="{CC9A2664-D9C6-4845-8D98-672F0F579298}" dt="2022-06-22T01:43:29.850" v="3686" actId="1076"/>
          <ac:spMkLst>
            <pc:docMk/>
            <pc:sldMk cId="3644815571" sldId="410"/>
            <ac:spMk id="31" creationId="{D07CDF97-8278-31C9-CC9C-C55A768E429C}"/>
          </ac:spMkLst>
        </pc:spChg>
        <pc:spChg chg="mod">
          <ac:chgData name="inversiones juan daniel" userId="919721f64859baa7" providerId="LiveId" clId="{CC9A2664-D9C6-4845-8D98-672F0F579298}" dt="2022-06-22T01:43:29.850" v="3686" actId="1076"/>
          <ac:spMkLst>
            <pc:docMk/>
            <pc:sldMk cId="3644815571" sldId="410"/>
            <ac:spMk id="32" creationId="{A651B83A-F75D-21DE-3421-1E779C6D3D94}"/>
          </ac:spMkLst>
        </pc:spChg>
        <pc:picChg chg="add mod">
          <ac:chgData name="inversiones juan daniel" userId="919721f64859baa7" providerId="LiveId" clId="{CC9A2664-D9C6-4845-8D98-672F0F579298}" dt="2022-06-22T01:40:55.555" v="3682" actId="1440"/>
          <ac:picMkLst>
            <pc:docMk/>
            <pc:sldMk cId="3644815571" sldId="410"/>
            <ac:picMk id="2" creationId="{530864C1-3409-9EAD-8EE6-44689974D3B2}"/>
          </ac:picMkLst>
        </pc:picChg>
      </pc:sldChg>
      <pc:sldChg chg="addSp modSp add mod ord modShow modNotesTx">
        <pc:chgData name="inversiones juan daniel" userId="919721f64859baa7" providerId="LiveId" clId="{CC9A2664-D9C6-4845-8D98-672F0F579298}" dt="2022-06-22T01:54:01.997" v="3909" actId="1440"/>
        <pc:sldMkLst>
          <pc:docMk/>
          <pc:sldMk cId="1265610268" sldId="411"/>
        </pc:sldMkLst>
        <pc:spChg chg="add mod">
          <ac:chgData name="inversiones juan daniel" userId="919721f64859baa7" providerId="LiveId" clId="{CC9A2664-D9C6-4845-8D98-672F0F579298}" dt="2022-06-22T01:46:32.179" v="3902" actId="20577"/>
          <ac:spMkLst>
            <pc:docMk/>
            <pc:sldMk cId="1265610268" sldId="411"/>
            <ac:spMk id="9" creationId="{F5233A21-B755-C31F-4C90-8D5EB98370DF}"/>
          </ac:spMkLst>
        </pc:spChg>
        <pc:spChg chg="mod">
          <ac:chgData name="inversiones juan daniel" userId="919721f64859baa7" providerId="LiveId" clId="{CC9A2664-D9C6-4845-8D98-672F0F579298}" dt="2022-06-22T01:44:55.804" v="3700" actId="1076"/>
          <ac:spMkLst>
            <pc:docMk/>
            <pc:sldMk cId="1265610268" sldId="411"/>
            <ac:spMk id="31" creationId="{D07CDF97-8278-31C9-CC9C-C55A768E429C}"/>
          </ac:spMkLst>
        </pc:spChg>
        <pc:picChg chg="add mod">
          <ac:chgData name="inversiones juan daniel" userId="919721f64859baa7" providerId="LiveId" clId="{CC9A2664-D9C6-4845-8D98-672F0F579298}" dt="2022-06-22T01:54:01.997" v="3909" actId="1440"/>
          <ac:picMkLst>
            <pc:docMk/>
            <pc:sldMk cId="1265610268" sldId="411"/>
            <ac:picMk id="2" creationId="{2639C0C8-9794-C422-AC2F-3A649FA95910}"/>
          </ac:picMkLst>
        </pc:picChg>
      </pc:sldChg>
      <pc:sldChg chg="addSp delSp modSp add mod ord modShow modNotesTx">
        <pc:chgData name="inversiones juan daniel" userId="919721f64859baa7" providerId="LiveId" clId="{CC9A2664-D9C6-4845-8D98-672F0F579298}" dt="2022-06-22T02:37:10.273" v="4624"/>
        <pc:sldMkLst>
          <pc:docMk/>
          <pc:sldMk cId="1672433512" sldId="412"/>
        </pc:sldMkLst>
        <pc:spChg chg="add mod">
          <ac:chgData name="inversiones juan daniel" userId="919721f64859baa7" providerId="LiveId" clId="{CC9A2664-D9C6-4845-8D98-672F0F579298}" dt="2022-06-22T02:37:08.140" v="4622" actId="1076"/>
          <ac:spMkLst>
            <pc:docMk/>
            <pc:sldMk cId="1672433512" sldId="412"/>
            <ac:spMk id="9" creationId="{C9F3C071-061C-12C2-22AF-2C556A9B0596}"/>
          </ac:spMkLst>
        </pc:spChg>
        <pc:spChg chg="add del mod">
          <ac:chgData name="inversiones juan daniel" userId="919721f64859baa7" providerId="LiveId" clId="{CC9A2664-D9C6-4845-8D98-672F0F579298}" dt="2022-06-22T02:37:10.273" v="4624"/>
          <ac:spMkLst>
            <pc:docMk/>
            <pc:sldMk cId="1672433512" sldId="412"/>
            <ac:spMk id="11" creationId="{09884B61-88C4-246D-24C0-CDE4C1FFA5A1}"/>
          </ac:spMkLst>
        </pc:spChg>
        <pc:spChg chg="mod">
          <ac:chgData name="inversiones juan daniel" userId="919721f64859baa7" providerId="LiveId" clId="{CC9A2664-D9C6-4845-8D98-672F0F579298}" dt="2022-06-22T02:04:57.006" v="3935" actId="1076"/>
          <ac:spMkLst>
            <pc:docMk/>
            <pc:sldMk cId="1672433512" sldId="412"/>
            <ac:spMk id="32" creationId="{A651B83A-F75D-21DE-3421-1E779C6D3D94}"/>
          </ac:spMkLst>
        </pc:spChg>
        <pc:picChg chg="add mod">
          <ac:chgData name="inversiones juan daniel" userId="919721f64859baa7" providerId="LiveId" clId="{CC9A2664-D9C6-4845-8D98-672F0F579298}" dt="2022-06-22T02:11:13.648" v="4393" actId="1076"/>
          <ac:picMkLst>
            <pc:docMk/>
            <pc:sldMk cId="1672433512" sldId="412"/>
            <ac:picMk id="2" creationId="{85794C7B-1CA8-F64F-ADE1-90A83D8E49D6}"/>
          </ac:picMkLst>
        </pc:picChg>
      </pc:sldChg>
      <pc:sldChg chg="addSp delSp modSp add mod ord modShow modNotesTx">
        <pc:chgData name="inversiones juan daniel" userId="919721f64859baa7" providerId="LiveId" clId="{CC9A2664-D9C6-4845-8D98-672F0F579298}" dt="2022-06-22T02:40:05.486" v="4875" actId="1076"/>
        <pc:sldMkLst>
          <pc:docMk/>
          <pc:sldMk cId="3808410896" sldId="413"/>
        </pc:sldMkLst>
        <pc:spChg chg="add mod">
          <ac:chgData name="inversiones juan daniel" userId="919721f64859baa7" providerId="LiveId" clId="{CC9A2664-D9C6-4845-8D98-672F0F579298}" dt="2022-06-22T02:37:40.574" v="4707" actId="20577"/>
          <ac:spMkLst>
            <pc:docMk/>
            <pc:sldMk cId="3808410896" sldId="413"/>
            <ac:spMk id="9" creationId="{F3E630BB-A7C6-5D8D-343B-492E20D242DA}"/>
          </ac:spMkLst>
        </pc:spChg>
        <pc:spChg chg="mod">
          <ac:chgData name="inversiones juan daniel" userId="919721f64859baa7" providerId="LiveId" clId="{CC9A2664-D9C6-4845-8D98-672F0F579298}" dt="2022-06-22T02:12:41.612" v="4401" actId="1076"/>
          <ac:spMkLst>
            <pc:docMk/>
            <pc:sldMk cId="3808410896" sldId="413"/>
            <ac:spMk id="21" creationId="{5E440B8E-ED2D-175A-CB7B-894F2C420695}"/>
          </ac:spMkLst>
        </pc:spChg>
        <pc:picChg chg="add del mod">
          <ac:chgData name="inversiones juan daniel" userId="919721f64859baa7" providerId="LiveId" clId="{CC9A2664-D9C6-4845-8D98-672F0F579298}" dt="2022-06-22T02:40:01.031" v="4872" actId="478"/>
          <ac:picMkLst>
            <pc:docMk/>
            <pc:sldMk cId="3808410896" sldId="413"/>
            <ac:picMk id="2" creationId="{C202C74A-A8F9-B18E-16EB-4597807FB389}"/>
          </ac:picMkLst>
        </pc:picChg>
        <pc:picChg chg="add mod">
          <ac:chgData name="inversiones juan daniel" userId="919721f64859baa7" providerId="LiveId" clId="{CC9A2664-D9C6-4845-8D98-672F0F579298}" dt="2022-06-22T02:40:05.486" v="4875" actId="1076"/>
          <ac:picMkLst>
            <pc:docMk/>
            <pc:sldMk cId="3808410896" sldId="413"/>
            <ac:picMk id="3" creationId="{17417879-E84B-E586-0A4F-1C00EF1AB64D}"/>
          </ac:picMkLst>
        </pc:picChg>
      </pc:sldChg>
      <pc:sldChg chg="addSp modSp add mod modShow">
        <pc:chgData name="inversiones juan daniel" userId="919721f64859baa7" providerId="LiveId" clId="{CC9A2664-D9C6-4845-8D98-672F0F579298}" dt="2022-06-22T02:45:59.544" v="5074" actId="729"/>
        <pc:sldMkLst>
          <pc:docMk/>
          <pc:sldMk cId="2696917121" sldId="414"/>
        </pc:sldMkLst>
        <pc:spChg chg="add mod">
          <ac:chgData name="inversiones juan daniel" userId="919721f64859baa7" providerId="LiveId" clId="{CC9A2664-D9C6-4845-8D98-672F0F579298}" dt="2022-06-22T02:41:20.559" v="5066" actId="20577"/>
          <ac:spMkLst>
            <pc:docMk/>
            <pc:sldMk cId="2696917121" sldId="414"/>
            <ac:spMk id="9" creationId="{775E672F-9A4A-6F7C-D5BA-BE553247FBD3}"/>
          </ac:spMkLst>
        </pc:spChg>
        <pc:spChg chg="mod">
          <ac:chgData name="inversiones juan daniel" userId="919721f64859baa7" providerId="LiveId" clId="{CC9A2664-D9C6-4845-8D98-672F0F579298}" dt="2022-06-22T02:40:31.125" v="4883" actId="1076"/>
          <ac:spMkLst>
            <pc:docMk/>
            <pc:sldMk cId="2696917121" sldId="414"/>
            <ac:spMk id="25" creationId="{DA68B4C8-6241-CD82-D669-3699E00A11B0}"/>
          </ac:spMkLst>
        </pc:spChg>
        <pc:picChg chg="add mod modCrop">
          <ac:chgData name="inversiones juan daniel" userId="919721f64859baa7" providerId="LiveId" clId="{CC9A2664-D9C6-4845-8D98-672F0F579298}" dt="2022-06-22T02:45:56.544" v="5073" actId="1076"/>
          <ac:picMkLst>
            <pc:docMk/>
            <pc:sldMk cId="2696917121" sldId="414"/>
            <ac:picMk id="2" creationId="{20E1F463-C8F9-20B0-56D2-7D08C926AFB1}"/>
          </ac:picMkLst>
        </pc:picChg>
      </pc:sldChg>
      <pc:sldChg chg="addSp modSp new mod modShow modNotesTx">
        <pc:chgData name="inversiones juan daniel" userId="919721f64859baa7" providerId="LiveId" clId="{CC9A2664-D9C6-4845-8D98-672F0F579298}" dt="2022-06-22T16:30:58.440" v="5196" actId="729"/>
        <pc:sldMkLst>
          <pc:docMk/>
          <pc:sldMk cId="558196978" sldId="415"/>
        </pc:sldMkLst>
        <pc:spChg chg="add mod">
          <ac:chgData name="inversiones juan daniel" userId="919721f64859baa7" providerId="LiveId" clId="{CC9A2664-D9C6-4845-8D98-672F0F579298}" dt="2022-06-22T02:46:57.645" v="5102" actId="20577"/>
          <ac:spMkLst>
            <pc:docMk/>
            <pc:sldMk cId="558196978" sldId="415"/>
            <ac:spMk id="2" creationId="{288CE69E-5646-13B1-F822-1824E5E064A1}"/>
          </ac:spMkLst>
        </pc:spChg>
      </pc:sldChg>
      <pc:sldChg chg="modSp add mod modShow">
        <pc:chgData name="inversiones juan daniel" userId="919721f64859baa7" providerId="LiveId" clId="{CC9A2664-D9C6-4845-8D98-672F0F579298}" dt="2022-06-22T16:31:01.288" v="5197" actId="729"/>
        <pc:sldMkLst>
          <pc:docMk/>
          <pc:sldMk cId="8338454" sldId="416"/>
        </pc:sldMkLst>
        <pc:spChg chg="mod">
          <ac:chgData name="inversiones juan daniel" userId="919721f64859baa7" providerId="LiveId" clId="{CC9A2664-D9C6-4845-8D98-672F0F579298}" dt="2022-06-22T02:47:09.648" v="5128" actId="404"/>
          <ac:spMkLst>
            <pc:docMk/>
            <pc:sldMk cId="8338454" sldId="416"/>
            <ac:spMk id="2" creationId="{288CE69E-5646-13B1-F822-1824E5E064A1}"/>
          </ac:spMkLst>
        </pc:spChg>
      </pc:sldChg>
      <pc:sldChg chg="addSp delSp modSp add mod modAnim">
        <pc:chgData name="inversiones juan daniel" userId="919721f64859baa7" providerId="LiveId" clId="{CC9A2664-D9C6-4845-8D98-672F0F579298}" dt="2022-06-22T16:34:14.899" v="5210"/>
        <pc:sldMkLst>
          <pc:docMk/>
          <pc:sldMk cId="1104244257" sldId="417"/>
        </pc:sldMkLst>
        <pc:spChg chg="mod">
          <ac:chgData name="inversiones juan daniel" userId="919721f64859baa7" providerId="LiveId" clId="{CC9A2664-D9C6-4845-8D98-672F0F579298}" dt="2022-06-22T16:34:02.817" v="5206" actId="1076"/>
          <ac:spMkLst>
            <pc:docMk/>
            <pc:sldMk cId="1104244257" sldId="417"/>
            <ac:spMk id="2" creationId="{288CE69E-5646-13B1-F822-1824E5E064A1}"/>
          </ac:spMkLst>
        </pc:spChg>
        <pc:spChg chg="add del mod">
          <ac:chgData name="inversiones juan daniel" userId="919721f64859baa7" providerId="LiveId" clId="{CC9A2664-D9C6-4845-8D98-672F0F579298}" dt="2022-06-22T16:32:27.902" v="5202" actId="478"/>
          <ac:spMkLst>
            <pc:docMk/>
            <pc:sldMk cId="1104244257" sldId="417"/>
            <ac:spMk id="3" creationId="{94413E60-30E9-7629-9C26-5FBBAD254B64}"/>
          </ac:spMkLst>
        </pc:spChg>
        <pc:picChg chg="add mod">
          <ac:chgData name="inversiones juan daniel" userId="919721f64859baa7" providerId="LiveId" clId="{CC9A2664-D9C6-4845-8D98-672F0F579298}" dt="2022-06-22T16:34:08.159" v="5209" actId="1076"/>
          <ac:picMkLst>
            <pc:docMk/>
            <pc:sldMk cId="1104244257" sldId="417"/>
            <ac:picMk id="5" creationId="{5F84EEF2-89C6-E701-7F14-31FF0D0FC047}"/>
          </ac:picMkLst>
        </pc:picChg>
        <pc:picChg chg="add mod">
          <ac:chgData name="inversiones juan daniel" userId="919721f64859baa7" providerId="LiveId" clId="{CC9A2664-D9C6-4845-8D98-672F0F579298}" dt="2022-06-22T16:22:50.459" v="5195" actId="1076"/>
          <ac:picMkLst>
            <pc:docMk/>
            <pc:sldMk cId="1104244257" sldId="417"/>
            <ac:picMk id="1026" creationId="{75D47E4F-E845-D0C7-7EFD-7EDC4EBFC324}"/>
          </ac:picMkLst>
        </pc:picChg>
      </pc:sldChg>
      <pc:sldChg chg="addSp delSp modSp add mod modClrScheme modShow chgLayout">
        <pc:chgData name="inversiones juan daniel" userId="919721f64859baa7" providerId="LiveId" clId="{CC9A2664-D9C6-4845-8D98-672F0F579298}" dt="2022-06-22T16:31:03.238" v="5198" actId="729"/>
        <pc:sldMkLst>
          <pc:docMk/>
          <pc:sldMk cId="2223756346" sldId="418"/>
        </pc:sldMkLst>
        <pc:spChg chg="del">
          <ac:chgData name="inversiones juan daniel" userId="919721f64859baa7" providerId="LiveId" clId="{CC9A2664-D9C6-4845-8D98-672F0F579298}" dt="2022-06-22T12:35:36.167" v="5166" actId="478"/>
          <ac:spMkLst>
            <pc:docMk/>
            <pc:sldMk cId="2223756346" sldId="418"/>
            <ac:spMk id="2" creationId="{288CE69E-5646-13B1-F822-1824E5E064A1}"/>
          </ac:spMkLst>
        </pc:spChg>
        <pc:spChg chg="add mod ord">
          <ac:chgData name="inversiones juan daniel" userId="919721f64859baa7" providerId="LiveId" clId="{CC9A2664-D9C6-4845-8D98-672F0F579298}" dt="2022-06-22T12:35:44.351" v="5193" actId="20577"/>
          <ac:spMkLst>
            <pc:docMk/>
            <pc:sldMk cId="2223756346" sldId="418"/>
            <ac:spMk id="3" creationId="{1DD4497B-33FB-582E-5C79-A4E57B7F9A5D}"/>
          </ac:spMkLst>
        </pc:spChg>
      </pc:sldChg>
      <pc:sldMasterChg chg="addSldLayout delSldLayout">
        <pc:chgData name="inversiones juan daniel" userId="919721f64859baa7" providerId="LiveId" clId="{CC9A2664-D9C6-4845-8D98-672F0F579298}" dt="2022-06-21T14:59:09.331" v="3" actId="2696"/>
        <pc:sldMasterMkLst>
          <pc:docMk/>
          <pc:sldMasterMk cId="0" sldId="2147483659"/>
        </pc:sldMasterMkLst>
        <pc:sldLayoutChg chg="add del">
          <pc:chgData name="inversiones juan daniel" userId="919721f64859baa7" providerId="LiveId" clId="{CC9A2664-D9C6-4845-8D98-672F0F579298}" dt="2022-06-21T14:59:09.331" v="3" actId="2696"/>
          <pc:sldLayoutMkLst>
            <pc:docMk/>
            <pc:sldMasterMk cId="0" sldId="2147483659"/>
            <pc:sldLayoutMk cId="0" sldId="2147483658"/>
          </pc:sldLayoutMkLst>
        </pc:sldLayoutChg>
      </pc:sldMasterChg>
    </pc:docChg>
  </pc:docChgLst>
  <pc:docChgLst>
    <pc:chgData name="inversiones juan daniel" userId="919721f64859baa7" providerId="LiveId" clId="{D41AC4BC-02A9-924D-869F-6A4605607A70}"/>
    <pc:docChg chg="undo custSel addSld delSld modSld sldOrd modMainMaster addSection delSection modSection">
      <pc:chgData name="inversiones juan daniel" userId="919721f64859baa7" providerId="LiveId" clId="{D41AC4BC-02A9-924D-869F-6A4605607A70}" dt="2022-06-24T17:39:50.636" v="10142" actId="1076"/>
      <pc:docMkLst>
        <pc:docMk/>
      </pc:docMkLst>
      <pc:sldChg chg="modTransition">
        <pc:chgData name="inversiones juan daniel" userId="919721f64859baa7" providerId="LiveId" clId="{D41AC4BC-02A9-924D-869F-6A4605607A70}" dt="2022-06-24T02:38:39.907" v="2913"/>
        <pc:sldMkLst>
          <pc:docMk/>
          <pc:sldMk cId="0" sldId="256"/>
        </pc:sldMkLst>
      </pc:sldChg>
      <pc:sldChg chg="del">
        <pc:chgData name="inversiones juan daniel" userId="919721f64859baa7" providerId="LiveId" clId="{D41AC4BC-02A9-924D-869F-6A4605607A70}" dt="2022-06-23T14:07:40.420" v="4" actId="2696"/>
        <pc:sldMkLst>
          <pc:docMk/>
          <pc:sldMk cId="2519182248" sldId="296"/>
        </pc:sldMkLst>
      </pc:sldChg>
      <pc:sldChg chg="modSp mod modTransition">
        <pc:chgData name="inversiones juan daniel" userId="919721f64859baa7" providerId="LiveId" clId="{D41AC4BC-02A9-924D-869F-6A4605607A70}" dt="2022-06-24T17:27:01.020" v="10127" actId="1076"/>
        <pc:sldMkLst>
          <pc:docMk/>
          <pc:sldMk cId="2041594021" sldId="323"/>
        </pc:sldMkLst>
        <pc:spChg chg="mod">
          <ac:chgData name="inversiones juan daniel" userId="919721f64859baa7" providerId="LiveId" clId="{D41AC4BC-02A9-924D-869F-6A4605607A70}" dt="2022-06-24T17:27:01.020" v="10127" actId="1076"/>
          <ac:spMkLst>
            <pc:docMk/>
            <pc:sldMk cId="2041594021" sldId="323"/>
            <ac:spMk id="3" creationId="{80D754DC-A5E8-BFE7-5857-24F59A534C6E}"/>
          </ac:spMkLst>
        </pc:spChg>
      </pc:sldChg>
      <pc:sldChg chg="del">
        <pc:chgData name="inversiones juan daniel" userId="919721f64859baa7" providerId="LiveId" clId="{D41AC4BC-02A9-924D-869F-6A4605607A70}" dt="2022-06-23T14:07:22.132" v="0" actId="2696"/>
        <pc:sldMkLst>
          <pc:docMk/>
          <pc:sldMk cId="3963203584" sldId="393"/>
        </pc:sldMkLst>
      </pc:sldChg>
      <pc:sldChg chg="mod modTransition modShow">
        <pc:chgData name="inversiones juan daniel" userId="919721f64859baa7" providerId="LiveId" clId="{D41AC4BC-02A9-924D-869F-6A4605607A70}" dt="2022-06-24T02:38:39.907" v="2913"/>
        <pc:sldMkLst>
          <pc:docMk/>
          <pc:sldMk cId="3984900589" sldId="394"/>
        </pc:sldMkLst>
      </pc:sldChg>
      <pc:sldChg chg="del">
        <pc:chgData name="inversiones juan daniel" userId="919721f64859baa7" providerId="LiveId" clId="{D41AC4BC-02A9-924D-869F-6A4605607A70}" dt="2022-06-23T14:07:25.917" v="2" actId="2696"/>
        <pc:sldMkLst>
          <pc:docMk/>
          <pc:sldMk cId="2650439746" sldId="395"/>
        </pc:sldMkLst>
      </pc:sldChg>
      <pc:sldChg chg="mod modTransition modShow">
        <pc:chgData name="inversiones juan daniel" userId="919721f64859baa7" providerId="LiveId" clId="{D41AC4BC-02A9-924D-869F-6A4605607A70}" dt="2022-06-24T02:38:39.907" v="2913"/>
        <pc:sldMkLst>
          <pc:docMk/>
          <pc:sldMk cId="772656061" sldId="396"/>
        </pc:sldMkLst>
      </pc:sldChg>
      <pc:sldChg chg="del">
        <pc:chgData name="inversiones juan daniel" userId="919721f64859baa7" providerId="LiveId" clId="{D41AC4BC-02A9-924D-869F-6A4605607A70}" dt="2022-06-23T14:07:40.420" v="4" actId="2696"/>
        <pc:sldMkLst>
          <pc:docMk/>
          <pc:sldMk cId="1583846400" sldId="397"/>
        </pc:sldMkLst>
      </pc:sldChg>
      <pc:sldChg chg="addSp delSp modSp new mod modTransition modClrScheme chgLayout">
        <pc:chgData name="inversiones juan daniel" userId="919721f64859baa7" providerId="LiveId" clId="{D41AC4BC-02A9-924D-869F-6A4605607A70}" dt="2022-06-24T02:38:39.907" v="2913"/>
        <pc:sldMkLst>
          <pc:docMk/>
          <pc:sldMk cId="1796842079" sldId="397"/>
        </pc:sldMkLst>
        <pc:spChg chg="mod ord">
          <ac:chgData name="inversiones juan daniel" userId="919721f64859baa7" providerId="LiveId" clId="{D41AC4BC-02A9-924D-869F-6A4605607A70}" dt="2022-06-24T01:07:54.235" v="432" actId="700"/>
          <ac:spMkLst>
            <pc:docMk/>
            <pc:sldMk cId="1796842079" sldId="397"/>
            <ac:spMk id="2" creationId="{F4DE993D-3BE1-23D2-E269-A4A64BCA7422}"/>
          </ac:spMkLst>
        </pc:spChg>
        <pc:spChg chg="add del mod ord">
          <ac:chgData name="inversiones juan daniel" userId="919721f64859baa7" providerId="LiveId" clId="{D41AC4BC-02A9-924D-869F-6A4605607A70}" dt="2022-06-24T01:07:54.235" v="432" actId="700"/>
          <ac:spMkLst>
            <pc:docMk/>
            <pc:sldMk cId="1796842079" sldId="397"/>
            <ac:spMk id="3" creationId="{83105647-DD4C-85A0-8F27-9717F88ECCF1}"/>
          </ac:spMkLst>
        </pc:spChg>
      </pc:sldChg>
      <pc:sldChg chg="del">
        <pc:chgData name="inversiones juan daniel" userId="919721f64859baa7" providerId="LiveId" clId="{D41AC4BC-02A9-924D-869F-6A4605607A70}" dt="2022-06-23T14:07:40.420" v="4" actId="2696"/>
        <pc:sldMkLst>
          <pc:docMk/>
          <pc:sldMk cId="2848796280" sldId="398"/>
        </pc:sldMkLst>
      </pc:sldChg>
      <pc:sldChg chg="addSp delSp modSp add del mod modTransition modClrScheme chgLayout">
        <pc:chgData name="inversiones juan daniel" userId="919721f64859baa7" providerId="LiveId" clId="{D41AC4BC-02A9-924D-869F-6A4605607A70}" dt="2022-06-24T02:39:30.765" v="2915" actId="2696"/>
        <pc:sldMkLst>
          <pc:docMk/>
          <pc:sldMk cId="3915379329" sldId="398"/>
        </pc:sldMkLst>
        <pc:spChg chg="mod ord">
          <ac:chgData name="inversiones juan daniel" userId="919721f64859baa7" providerId="LiveId" clId="{D41AC4BC-02A9-924D-869F-6A4605607A70}" dt="2022-06-24T01:07:57.546" v="434" actId="700"/>
          <ac:spMkLst>
            <pc:docMk/>
            <pc:sldMk cId="3915379329" sldId="398"/>
            <ac:spMk id="2" creationId="{F4DE993D-3BE1-23D2-E269-A4A64BCA7422}"/>
          </ac:spMkLst>
        </pc:spChg>
        <pc:spChg chg="add del mod ord">
          <ac:chgData name="inversiones juan daniel" userId="919721f64859baa7" providerId="LiveId" clId="{D41AC4BC-02A9-924D-869F-6A4605607A70}" dt="2022-06-24T01:07:59.461" v="435" actId="478"/>
          <ac:spMkLst>
            <pc:docMk/>
            <pc:sldMk cId="3915379329" sldId="398"/>
            <ac:spMk id="3" creationId="{1516F598-3CD8-7998-31D9-9C49653E450D}"/>
          </ac:spMkLst>
        </pc:spChg>
      </pc:sldChg>
      <pc:sldChg chg="modSp new mod modTransition">
        <pc:chgData name="inversiones juan daniel" userId="919721f64859baa7" providerId="LiveId" clId="{D41AC4BC-02A9-924D-869F-6A4605607A70}" dt="2022-06-24T02:38:39.907" v="2913"/>
        <pc:sldMkLst>
          <pc:docMk/>
          <pc:sldMk cId="102701402" sldId="399"/>
        </pc:sldMkLst>
        <pc:spChg chg="mod">
          <ac:chgData name="inversiones juan daniel" userId="919721f64859baa7" providerId="LiveId" clId="{D41AC4BC-02A9-924D-869F-6A4605607A70}" dt="2022-06-24T01:15:08.388" v="500" actId="20577"/>
          <ac:spMkLst>
            <pc:docMk/>
            <pc:sldMk cId="102701402" sldId="399"/>
            <ac:spMk id="2" creationId="{2192DAC3-CE4C-8959-AAC0-8B3981680C2F}"/>
          </ac:spMkLst>
        </pc:spChg>
      </pc:sldChg>
      <pc:sldChg chg="del">
        <pc:chgData name="inversiones juan daniel" userId="919721f64859baa7" providerId="LiveId" clId="{D41AC4BC-02A9-924D-869F-6A4605607A70}" dt="2022-06-23T14:07:40.420" v="4" actId="2696"/>
        <pc:sldMkLst>
          <pc:docMk/>
          <pc:sldMk cId="1623868827" sldId="399"/>
        </pc:sldMkLst>
      </pc:sldChg>
      <pc:sldChg chg="modSp new mod modTransition">
        <pc:chgData name="inversiones juan daniel" userId="919721f64859baa7" providerId="LiveId" clId="{D41AC4BC-02A9-924D-869F-6A4605607A70}" dt="2022-06-24T02:38:39.907" v="2913"/>
        <pc:sldMkLst>
          <pc:docMk/>
          <pc:sldMk cId="575764256" sldId="400"/>
        </pc:sldMkLst>
        <pc:spChg chg="mod">
          <ac:chgData name="inversiones juan daniel" userId="919721f64859baa7" providerId="LiveId" clId="{D41AC4BC-02A9-924D-869F-6A4605607A70}" dt="2022-06-24T01:30:45.664" v="1425"/>
          <ac:spMkLst>
            <pc:docMk/>
            <pc:sldMk cId="575764256" sldId="400"/>
            <ac:spMk id="2" creationId="{3A0969C1-7C33-A468-1305-FD8451A6D2DA}"/>
          </ac:spMkLst>
        </pc:spChg>
        <pc:spChg chg="mod">
          <ac:chgData name="inversiones juan daniel" userId="919721f64859baa7" providerId="LiveId" clId="{D41AC4BC-02A9-924D-869F-6A4605607A70}" dt="2022-06-24T01:17:11.789" v="773" actId="20577"/>
          <ac:spMkLst>
            <pc:docMk/>
            <pc:sldMk cId="575764256" sldId="400"/>
            <ac:spMk id="3" creationId="{8B056E12-60DE-9461-8FF7-B5A30A5D8E7A}"/>
          </ac:spMkLst>
        </pc:spChg>
      </pc:sldChg>
      <pc:sldChg chg="del">
        <pc:chgData name="inversiones juan daniel" userId="919721f64859baa7" providerId="LiveId" clId="{D41AC4BC-02A9-924D-869F-6A4605607A70}" dt="2022-06-23T14:07:40.420" v="4" actId="2696"/>
        <pc:sldMkLst>
          <pc:docMk/>
          <pc:sldMk cId="659413238" sldId="400"/>
        </pc:sldMkLst>
      </pc:sldChg>
      <pc:sldChg chg="addSp modSp new mod modTransition">
        <pc:chgData name="inversiones juan daniel" userId="919721f64859baa7" providerId="LiveId" clId="{D41AC4BC-02A9-924D-869F-6A4605607A70}" dt="2022-06-24T02:38:39.907" v="2913"/>
        <pc:sldMkLst>
          <pc:docMk/>
          <pc:sldMk cId="220018389" sldId="401"/>
        </pc:sldMkLst>
        <pc:spChg chg="add mod">
          <ac:chgData name="inversiones juan daniel" userId="919721f64859baa7" providerId="LiveId" clId="{D41AC4BC-02A9-924D-869F-6A4605607A70}" dt="2022-06-24T01:18:41.244" v="798" actId="1076"/>
          <ac:spMkLst>
            <pc:docMk/>
            <pc:sldMk cId="220018389" sldId="401"/>
            <ac:spMk id="2" creationId="{ABC08948-3CF7-F64A-D174-2F509A0E1E28}"/>
          </ac:spMkLst>
        </pc:spChg>
        <pc:spChg chg="add mod">
          <ac:chgData name="inversiones juan daniel" userId="919721f64859baa7" providerId="LiveId" clId="{D41AC4BC-02A9-924D-869F-6A4605607A70}" dt="2022-06-24T01:20:41.989" v="833" actId="1076"/>
          <ac:spMkLst>
            <pc:docMk/>
            <pc:sldMk cId="220018389" sldId="401"/>
            <ac:spMk id="3" creationId="{F0F8CFFB-D05E-D804-A535-9AB1C9F80EA0}"/>
          </ac:spMkLst>
        </pc:spChg>
        <pc:spChg chg="add mod">
          <ac:chgData name="inversiones juan daniel" userId="919721f64859baa7" providerId="LiveId" clId="{D41AC4BC-02A9-924D-869F-6A4605607A70}" dt="2022-06-24T01:20:44.182" v="834" actId="1076"/>
          <ac:spMkLst>
            <pc:docMk/>
            <pc:sldMk cId="220018389" sldId="401"/>
            <ac:spMk id="4" creationId="{E62FB48A-37EC-6100-B610-E426559190E8}"/>
          </ac:spMkLst>
        </pc:spChg>
      </pc:sldChg>
      <pc:sldChg chg="del">
        <pc:chgData name="inversiones juan daniel" userId="919721f64859baa7" providerId="LiveId" clId="{D41AC4BC-02A9-924D-869F-6A4605607A70}" dt="2022-06-23T14:07:40.420" v="4" actId="2696"/>
        <pc:sldMkLst>
          <pc:docMk/>
          <pc:sldMk cId="1701510777" sldId="401"/>
        </pc:sldMkLst>
      </pc:sldChg>
      <pc:sldChg chg="addSp modSp new mod modTransition modAnim chgLayout modNotesTx">
        <pc:chgData name="inversiones juan daniel" userId="919721f64859baa7" providerId="LiveId" clId="{D41AC4BC-02A9-924D-869F-6A4605607A70}" dt="2022-06-24T02:38:39.907" v="2913"/>
        <pc:sldMkLst>
          <pc:docMk/>
          <pc:sldMk cId="2874402592" sldId="402"/>
        </pc:sldMkLst>
        <pc:spChg chg="mod ord">
          <ac:chgData name="inversiones juan daniel" userId="919721f64859baa7" providerId="LiveId" clId="{D41AC4BC-02A9-924D-869F-6A4605607A70}" dt="2022-06-24T01:26:11.414" v="1378" actId="700"/>
          <ac:spMkLst>
            <pc:docMk/>
            <pc:sldMk cId="2874402592" sldId="402"/>
            <ac:spMk id="2" creationId="{CF9E1709-798E-F81E-7C7B-6F8F1ED596C1}"/>
          </ac:spMkLst>
        </pc:spChg>
        <pc:spChg chg="mod ord">
          <ac:chgData name="inversiones juan daniel" userId="919721f64859baa7" providerId="LiveId" clId="{D41AC4BC-02A9-924D-869F-6A4605607A70}" dt="2022-06-24T01:31:41.598" v="1429" actId="20577"/>
          <ac:spMkLst>
            <pc:docMk/>
            <pc:sldMk cId="2874402592" sldId="402"/>
            <ac:spMk id="3" creationId="{B849B842-E05B-87EF-3F15-ACF1A80BC5A2}"/>
          </ac:spMkLst>
        </pc:spChg>
        <pc:picChg chg="add mod">
          <ac:chgData name="inversiones juan daniel" userId="919721f64859baa7" providerId="LiveId" clId="{D41AC4BC-02A9-924D-869F-6A4605607A70}" dt="2022-06-24T01:28:30.508" v="1401" actId="1076"/>
          <ac:picMkLst>
            <pc:docMk/>
            <pc:sldMk cId="2874402592" sldId="402"/>
            <ac:picMk id="4" creationId="{66993272-2234-4022-7BC5-68BE0DC99DF9}"/>
          </ac:picMkLst>
        </pc:picChg>
      </pc:sldChg>
      <pc:sldChg chg="del">
        <pc:chgData name="inversiones juan daniel" userId="919721f64859baa7" providerId="LiveId" clId="{D41AC4BC-02A9-924D-869F-6A4605607A70}" dt="2022-06-23T14:07:40.420" v="4" actId="2696"/>
        <pc:sldMkLst>
          <pc:docMk/>
          <pc:sldMk cId="4049307687" sldId="402"/>
        </pc:sldMkLst>
      </pc:sldChg>
      <pc:sldChg chg="addSp delSp modSp new mod modTransition">
        <pc:chgData name="inversiones juan daniel" userId="919721f64859baa7" providerId="LiveId" clId="{D41AC4BC-02A9-924D-869F-6A4605607A70}" dt="2022-06-24T02:38:39.907" v="2913"/>
        <pc:sldMkLst>
          <pc:docMk/>
          <pc:sldMk cId="1966899512" sldId="403"/>
        </pc:sldMkLst>
        <pc:spChg chg="mod">
          <ac:chgData name="inversiones juan daniel" userId="919721f64859baa7" providerId="LiveId" clId="{D41AC4BC-02A9-924D-869F-6A4605607A70}" dt="2022-06-24T01:26:16.929" v="1389" actId="20577"/>
          <ac:spMkLst>
            <pc:docMk/>
            <pc:sldMk cId="1966899512" sldId="403"/>
            <ac:spMk id="2" creationId="{5BB0CB41-ADAB-713F-C768-991E817C7E3E}"/>
          </ac:spMkLst>
        </pc:spChg>
        <pc:spChg chg="del">
          <ac:chgData name="inversiones juan daniel" userId="919721f64859baa7" providerId="LiveId" clId="{D41AC4BC-02A9-924D-869F-6A4605607A70}" dt="2022-06-24T01:26:18.876" v="1390" actId="478"/>
          <ac:spMkLst>
            <pc:docMk/>
            <pc:sldMk cId="1966899512" sldId="403"/>
            <ac:spMk id="3" creationId="{40843DAD-8E20-F3AA-4150-96CEE13C47E9}"/>
          </ac:spMkLst>
        </pc:spChg>
        <pc:spChg chg="add mod">
          <ac:chgData name="inversiones juan daniel" userId="919721f64859baa7" providerId="LiveId" clId="{D41AC4BC-02A9-924D-869F-6A4605607A70}" dt="2022-06-24T02:06:38.830" v="1455" actId="1076"/>
          <ac:spMkLst>
            <pc:docMk/>
            <pc:sldMk cId="1966899512" sldId="403"/>
            <ac:spMk id="11" creationId="{3E104C5F-CBBB-8D99-E3B7-C746A4E2357F}"/>
          </ac:spMkLst>
        </pc:spChg>
        <pc:picChg chg="add del mod">
          <ac:chgData name="inversiones juan daniel" userId="919721f64859baa7" providerId="LiveId" clId="{D41AC4BC-02A9-924D-869F-6A4605607A70}" dt="2022-06-24T01:27:56.420" v="1393" actId="478"/>
          <ac:picMkLst>
            <pc:docMk/>
            <pc:sldMk cId="1966899512" sldId="403"/>
            <ac:picMk id="4" creationId="{5FC95858-8BB4-7F67-E2B8-3536C4796414}"/>
          </ac:picMkLst>
        </pc:picChg>
        <pc:picChg chg="add mod">
          <ac:chgData name="inversiones juan daniel" userId="919721f64859baa7" providerId="LiveId" clId="{D41AC4BC-02A9-924D-869F-6A4605607A70}" dt="2022-06-24T01:28:16.927" v="1399" actId="1076"/>
          <ac:picMkLst>
            <pc:docMk/>
            <pc:sldMk cId="1966899512" sldId="403"/>
            <ac:picMk id="5" creationId="{CDE32574-5E69-C6A7-FA15-088E19278987}"/>
          </ac:picMkLst>
        </pc:picChg>
        <pc:cxnChg chg="add del">
          <ac:chgData name="inversiones juan daniel" userId="919721f64859baa7" providerId="LiveId" clId="{D41AC4BC-02A9-924D-869F-6A4605607A70}" dt="2022-06-24T01:28:56.885" v="1403" actId="478"/>
          <ac:cxnSpMkLst>
            <pc:docMk/>
            <pc:sldMk cId="1966899512" sldId="403"/>
            <ac:cxnSpMk id="7" creationId="{C9C3AF30-BBEA-9BA2-B586-D411CE34D46F}"/>
          </ac:cxnSpMkLst>
        </pc:cxnChg>
        <pc:cxnChg chg="add mod">
          <ac:chgData name="inversiones juan daniel" userId="919721f64859baa7" providerId="LiveId" clId="{D41AC4BC-02A9-924D-869F-6A4605607A70}" dt="2022-06-24T01:29:19.613" v="1408" actId="1076"/>
          <ac:cxnSpMkLst>
            <pc:docMk/>
            <pc:sldMk cId="1966899512" sldId="403"/>
            <ac:cxnSpMk id="9" creationId="{EF8968CD-C315-694F-8839-3E85D50C7CFF}"/>
          </ac:cxnSpMkLst>
        </pc:cxnChg>
      </pc:sldChg>
      <pc:sldChg chg="del">
        <pc:chgData name="inversiones juan daniel" userId="919721f64859baa7" providerId="LiveId" clId="{D41AC4BC-02A9-924D-869F-6A4605607A70}" dt="2022-06-23T14:07:40.420" v="4" actId="2696"/>
        <pc:sldMkLst>
          <pc:docMk/>
          <pc:sldMk cId="1004770231" sldId="404"/>
        </pc:sldMkLst>
      </pc:sldChg>
      <pc:sldChg chg="addSp delSp modSp new mod modTransition modNotesTx">
        <pc:chgData name="inversiones juan daniel" userId="919721f64859baa7" providerId="LiveId" clId="{D41AC4BC-02A9-924D-869F-6A4605607A70}" dt="2022-06-24T02:38:39.907" v="2913"/>
        <pc:sldMkLst>
          <pc:docMk/>
          <pc:sldMk cId="3159819433" sldId="404"/>
        </pc:sldMkLst>
        <pc:spChg chg="mod">
          <ac:chgData name="inversiones juan daniel" userId="919721f64859baa7" providerId="LiveId" clId="{D41AC4BC-02A9-924D-869F-6A4605607A70}" dt="2022-06-24T02:05:51.455" v="1448" actId="20577"/>
          <ac:spMkLst>
            <pc:docMk/>
            <pc:sldMk cId="3159819433" sldId="404"/>
            <ac:spMk id="2" creationId="{506CA5F4-1C65-73F4-5791-657D3A71FACB}"/>
          </ac:spMkLst>
        </pc:spChg>
        <pc:spChg chg="mod">
          <ac:chgData name="inversiones juan daniel" userId="919721f64859baa7" providerId="LiveId" clId="{D41AC4BC-02A9-924D-869F-6A4605607A70}" dt="2022-06-24T02:29:22.910" v="2305" actId="20577"/>
          <ac:spMkLst>
            <pc:docMk/>
            <pc:sldMk cId="3159819433" sldId="404"/>
            <ac:spMk id="3" creationId="{2610B943-BD2E-65AB-3EA1-FF3CB4B6A5AB}"/>
          </ac:spMkLst>
        </pc:spChg>
        <pc:spChg chg="add mod">
          <ac:chgData name="inversiones juan daniel" userId="919721f64859baa7" providerId="LiveId" clId="{D41AC4BC-02A9-924D-869F-6A4605607A70}" dt="2022-06-24T02:06:06.859" v="1451" actId="1076"/>
          <ac:spMkLst>
            <pc:docMk/>
            <pc:sldMk cId="3159819433" sldId="404"/>
            <ac:spMk id="4" creationId="{D9C7D70B-607B-13FD-A5C0-7A074CB938F9}"/>
          </ac:spMkLst>
        </pc:spChg>
        <pc:picChg chg="add del mod">
          <ac:chgData name="inversiones juan daniel" userId="919721f64859baa7" providerId="LiveId" clId="{D41AC4BC-02A9-924D-869F-6A4605607A70}" dt="2022-06-24T02:37:13.318" v="2896" actId="478"/>
          <ac:picMkLst>
            <pc:docMk/>
            <pc:sldMk cId="3159819433" sldId="404"/>
            <ac:picMk id="5" creationId="{149B22CD-7295-CF14-D8CD-290CBFCC9933}"/>
          </ac:picMkLst>
        </pc:picChg>
        <pc:picChg chg="add mod">
          <ac:chgData name="inversiones juan daniel" userId="919721f64859baa7" providerId="LiveId" clId="{D41AC4BC-02A9-924D-869F-6A4605607A70}" dt="2022-06-24T02:37:22.346" v="2900" actId="1076"/>
          <ac:picMkLst>
            <pc:docMk/>
            <pc:sldMk cId="3159819433" sldId="404"/>
            <ac:picMk id="6" creationId="{6323CC68-513A-317A-1F61-2171E0794196}"/>
          </ac:picMkLst>
        </pc:picChg>
      </pc:sldChg>
      <pc:sldChg chg="addSp delSp modSp add mod modTransition">
        <pc:chgData name="inversiones juan daniel" userId="919721f64859baa7" providerId="LiveId" clId="{D41AC4BC-02A9-924D-869F-6A4605607A70}" dt="2022-06-24T02:38:39.907" v="2913"/>
        <pc:sldMkLst>
          <pc:docMk/>
          <pc:sldMk cId="1695726541" sldId="405"/>
        </pc:sldMkLst>
        <pc:spChg chg="del">
          <ac:chgData name="inversiones juan daniel" userId="919721f64859baa7" providerId="LiveId" clId="{D41AC4BC-02A9-924D-869F-6A4605607A70}" dt="2022-06-24T02:36:36.649" v="2890" actId="478"/>
          <ac:spMkLst>
            <pc:docMk/>
            <pc:sldMk cId="1695726541" sldId="405"/>
            <ac:spMk id="3" creationId="{2610B943-BD2E-65AB-3EA1-FF3CB4B6A5AB}"/>
          </ac:spMkLst>
        </pc:spChg>
        <pc:spChg chg="add del mod">
          <ac:chgData name="inversiones juan daniel" userId="919721f64859baa7" providerId="LiveId" clId="{D41AC4BC-02A9-924D-869F-6A4605607A70}" dt="2022-06-24T02:36:42.199" v="2892" actId="478"/>
          <ac:spMkLst>
            <pc:docMk/>
            <pc:sldMk cId="1695726541" sldId="405"/>
            <ac:spMk id="6" creationId="{E5582CC1-C4A8-14B8-2562-F6D4FB9EF986}"/>
          </ac:spMkLst>
        </pc:spChg>
        <pc:picChg chg="add del">
          <ac:chgData name="inversiones juan daniel" userId="919721f64859baa7" providerId="LiveId" clId="{D41AC4BC-02A9-924D-869F-6A4605607A70}" dt="2022-06-24T02:37:08.752" v="2895" actId="478"/>
          <ac:picMkLst>
            <pc:docMk/>
            <pc:sldMk cId="1695726541" sldId="405"/>
            <ac:picMk id="7" creationId="{ABCAE098-8A74-7481-1877-A3104AF9372E}"/>
          </ac:picMkLst>
        </pc:picChg>
        <pc:picChg chg="add">
          <ac:chgData name="inversiones juan daniel" userId="919721f64859baa7" providerId="LiveId" clId="{D41AC4BC-02A9-924D-869F-6A4605607A70}" dt="2022-06-24T02:37:15.594" v="2897"/>
          <ac:picMkLst>
            <pc:docMk/>
            <pc:sldMk cId="1695726541" sldId="405"/>
            <ac:picMk id="8" creationId="{1E8AF710-1918-9516-6CFB-414E4E41F2F1}"/>
          </ac:picMkLst>
        </pc:picChg>
        <pc:cxnChg chg="add mod">
          <ac:chgData name="inversiones juan daniel" userId="919721f64859baa7" providerId="LiveId" clId="{D41AC4BC-02A9-924D-869F-6A4605607A70}" dt="2022-06-24T02:38:00.575" v="2903" actId="1582"/>
          <ac:cxnSpMkLst>
            <pc:docMk/>
            <pc:sldMk cId="1695726541" sldId="405"/>
            <ac:cxnSpMk id="10" creationId="{9FB5DF95-229E-9B76-4C02-E1B91FD886C1}"/>
          </ac:cxnSpMkLst>
        </pc:cxnChg>
        <pc:cxnChg chg="add mod">
          <ac:chgData name="inversiones juan daniel" userId="919721f64859baa7" providerId="LiveId" clId="{D41AC4BC-02A9-924D-869F-6A4605607A70}" dt="2022-06-24T02:38:06.943" v="2905" actId="1076"/>
          <ac:cxnSpMkLst>
            <pc:docMk/>
            <pc:sldMk cId="1695726541" sldId="405"/>
            <ac:cxnSpMk id="11" creationId="{2B1DB165-F865-C4B9-2D02-46E97259AA08}"/>
          </ac:cxnSpMkLst>
        </pc:cxnChg>
      </pc:sldChg>
      <pc:sldChg chg="del">
        <pc:chgData name="inversiones juan daniel" userId="919721f64859baa7" providerId="LiveId" clId="{D41AC4BC-02A9-924D-869F-6A4605607A70}" dt="2022-06-23T14:07:40.420" v="4" actId="2696"/>
        <pc:sldMkLst>
          <pc:docMk/>
          <pc:sldMk cId="1970331522" sldId="405"/>
        </pc:sldMkLst>
      </pc:sldChg>
      <pc:sldChg chg="add">
        <pc:chgData name="inversiones juan daniel" userId="919721f64859baa7" providerId="LiveId" clId="{D41AC4BC-02A9-924D-869F-6A4605607A70}" dt="2022-06-24T02:39:28.869" v="2914"/>
        <pc:sldMkLst>
          <pc:docMk/>
          <pc:sldMk cId="687661080" sldId="406"/>
        </pc:sldMkLst>
      </pc:sldChg>
      <pc:sldChg chg="del">
        <pc:chgData name="inversiones juan daniel" userId="919721f64859baa7" providerId="LiveId" clId="{D41AC4BC-02A9-924D-869F-6A4605607A70}" dt="2022-06-23T14:07:40.420" v="4" actId="2696"/>
        <pc:sldMkLst>
          <pc:docMk/>
          <pc:sldMk cId="2436977308" sldId="406"/>
        </pc:sldMkLst>
      </pc:sldChg>
      <pc:sldChg chg="del">
        <pc:chgData name="inversiones juan daniel" userId="919721f64859baa7" providerId="LiveId" clId="{D41AC4BC-02A9-924D-869F-6A4605607A70}" dt="2022-06-23T14:07:40.420" v="4" actId="2696"/>
        <pc:sldMkLst>
          <pc:docMk/>
          <pc:sldMk cId="819453505" sldId="407"/>
        </pc:sldMkLst>
      </pc:sldChg>
      <pc:sldChg chg="addSp delSp modSp new del mod modClrScheme chgLayout modNotesTx">
        <pc:chgData name="inversiones juan daniel" userId="919721f64859baa7" providerId="LiveId" clId="{D41AC4BC-02A9-924D-869F-6A4605607A70}" dt="2022-06-24T02:58:55.409" v="2945" actId="2696"/>
        <pc:sldMkLst>
          <pc:docMk/>
          <pc:sldMk cId="2548976058" sldId="407"/>
        </pc:sldMkLst>
        <pc:spChg chg="del">
          <ac:chgData name="inversiones juan daniel" userId="919721f64859baa7" providerId="LiveId" clId="{D41AC4BC-02A9-924D-869F-6A4605607A70}" dt="2022-06-24T02:41:36.715" v="2917" actId="700"/>
          <ac:spMkLst>
            <pc:docMk/>
            <pc:sldMk cId="2548976058" sldId="407"/>
            <ac:spMk id="2" creationId="{4785929F-A77B-BFEE-5147-366D5AC0AE16}"/>
          </ac:spMkLst>
        </pc:spChg>
        <pc:spChg chg="del">
          <ac:chgData name="inversiones juan daniel" userId="919721f64859baa7" providerId="LiveId" clId="{D41AC4BC-02A9-924D-869F-6A4605607A70}" dt="2022-06-24T02:41:36.715" v="2917" actId="700"/>
          <ac:spMkLst>
            <pc:docMk/>
            <pc:sldMk cId="2548976058" sldId="407"/>
            <ac:spMk id="3" creationId="{5DE9D6BB-BFF5-3305-DE60-4F57D9500726}"/>
          </ac:spMkLst>
        </pc:spChg>
        <pc:graphicFrameChg chg="add mod">
          <ac:chgData name="inversiones juan daniel" userId="919721f64859baa7" providerId="LiveId" clId="{D41AC4BC-02A9-924D-869F-6A4605607A70}" dt="2022-06-24T02:54:25.721" v="2926" actId="14100"/>
          <ac:graphicFrameMkLst>
            <pc:docMk/>
            <pc:sldMk cId="2548976058" sldId="407"/>
            <ac:graphicFrameMk id="4" creationId="{4877C485-B386-9376-00C3-887947FB6EAD}"/>
          </ac:graphicFrameMkLst>
        </pc:graphicFrameChg>
      </pc:sldChg>
      <pc:sldChg chg="modSp new mod">
        <pc:chgData name="inversiones juan daniel" userId="919721f64859baa7" providerId="LiveId" clId="{D41AC4BC-02A9-924D-869F-6A4605607A70}" dt="2022-06-24T02:59:18.252" v="2959" actId="20577"/>
        <pc:sldMkLst>
          <pc:docMk/>
          <pc:sldMk cId="3316400062" sldId="407"/>
        </pc:sldMkLst>
        <pc:spChg chg="mod">
          <ac:chgData name="inversiones juan daniel" userId="919721f64859baa7" providerId="LiveId" clId="{D41AC4BC-02A9-924D-869F-6A4605607A70}" dt="2022-06-24T02:59:18.252" v="2959" actId="20577"/>
          <ac:spMkLst>
            <pc:docMk/>
            <pc:sldMk cId="3316400062" sldId="407"/>
            <ac:spMk id="2" creationId="{F4267244-400F-E8F3-CBE4-0635227665C2}"/>
          </ac:spMkLst>
        </pc:spChg>
      </pc:sldChg>
      <pc:sldChg chg="addSp delSp modSp add del mod">
        <pc:chgData name="inversiones juan daniel" userId="919721f64859baa7" providerId="LiveId" clId="{D41AC4BC-02A9-924D-869F-6A4605607A70}" dt="2022-06-24T02:58:55.993" v="2946" actId="2696"/>
        <pc:sldMkLst>
          <pc:docMk/>
          <pc:sldMk cId="2379195891" sldId="408"/>
        </pc:sldMkLst>
        <pc:graphicFrameChg chg="add mod">
          <ac:chgData name="inversiones juan daniel" userId="919721f64859baa7" providerId="LiveId" clId="{D41AC4BC-02A9-924D-869F-6A4605607A70}" dt="2022-06-24T02:58:39.082" v="2944" actId="1076"/>
          <ac:graphicFrameMkLst>
            <pc:docMk/>
            <pc:sldMk cId="2379195891" sldId="408"/>
            <ac:graphicFrameMk id="2" creationId="{791FAA70-5A4A-8012-E106-78638566E25D}"/>
          </ac:graphicFrameMkLst>
        </pc:graphicFrameChg>
        <pc:graphicFrameChg chg="del mod">
          <ac:chgData name="inversiones juan daniel" userId="919721f64859baa7" providerId="LiveId" clId="{D41AC4BC-02A9-924D-869F-6A4605607A70}" dt="2022-06-24T02:57:35.406" v="2932" actId="478"/>
          <ac:graphicFrameMkLst>
            <pc:docMk/>
            <pc:sldMk cId="2379195891" sldId="408"/>
            <ac:graphicFrameMk id="4" creationId="{4877C485-B386-9376-00C3-887947FB6EAD}"/>
          </ac:graphicFrameMkLst>
        </pc:graphicFrameChg>
      </pc:sldChg>
      <pc:sldChg chg="del">
        <pc:chgData name="inversiones juan daniel" userId="919721f64859baa7" providerId="LiveId" clId="{D41AC4BC-02A9-924D-869F-6A4605607A70}" dt="2022-06-23T14:07:40.420" v="4" actId="2696"/>
        <pc:sldMkLst>
          <pc:docMk/>
          <pc:sldMk cId="2449909644" sldId="408"/>
        </pc:sldMkLst>
      </pc:sldChg>
      <pc:sldChg chg="modSp new mod">
        <pc:chgData name="inversiones juan daniel" userId="919721f64859baa7" providerId="LiveId" clId="{D41AC4BC-02A9-924D-869F-6A4605607A70}" dt="2022-06-24T02:59:28.302" v="2983" actId="20577"/>
        <pc:sldMkLst>
          <pc:docMk/>
          <pc:sldMk cId="3191029999" sldId="408"/>
        </pc:sldMkLst>
        <pc:spChg chg="mod">
          <ac:chgData name="inversiones juan daniel" userId="919721f64859baa7" providerId="LiveId" clId="{D41AC4BC-02A9-924D-869F-6A4605607A70}" dt="2022-06-24T02:59:28.302" v="2983" actId="20577"/>
          <ac:spMkLst>
            <pc:docMk/>
            <pc:sldMk cId="3191029999" sldId="408"/>
            <ac:spMk id="2" creationId="{5E69DB83-28DF-A7ED-C363-6FE6965AA2CA}"/>
          </ac:spMkLst>
        </pc:spChg>
      </pc:sldChg>
      <pc:sldChg chg="addSp modSp new mod">
        <pc:chgData name="inversiones juan daniel" userId="919721f64859baa7" providerId="LiveId" clId="{D41AC4BC-02A9-924D-869F-6A4605607A70}" dt="2022-06-24T03:03:21.912" v="3173" actId="1440"/>
        <pc:sldMkLst>
          <pc:docMk/>
          <pc:sldMk cId="1753101916" sldId="409"/>
        </pc:sldMkLst>
        <pc:spChg chg="mod">
          <ac:chgData name="inversiones juan daniel" userId="919721f64859baa7" providerId="LiveId" clId="{D41AC4BC-02A9-924D-869F-6A4605607A70}" dt="2022-06-24T03:01:16.869" v="3011" actId="20577"/>
          <ac:spMkLst>
            <pc:docMk/>
            <pc:sldMk cId="1753101916" sldId="409"/>
            <ac:spMk id="2" creationId="{2327C9C0-5C09-B0C2-8962-2464E24B11A3}"/>
          </ac:spMkLst>
        </pc:spChg>
        <pc:spChg chg="mod">
          <ac:chgData name="inversiones juan daniel" userId="919721f64859baa7" providerId="LiveId" clId="{D41AC4BC-02A9-924D-869F-6A4605607A70}" dt="2022-06-24T03:01:56.938" v="3168" actId="14100"/>
          <ac:spMkLst>
            <pc:docMk/>
            <pc:sldMk cId="1753101916" sldId="409"/>
            <ac:spMk id="3" creationId="{F4C3A837-C3EA-6064-B66B-EA5D191DE4AF}"/>
          </ac:spMkLst>
        </pc:spChg>
        <pc:picChg chg="add mod">
          <ac:chgData name="inversiones juan daniel" userId="919721f64859baa7" providerId="LiveId" clId="{D41AC4BC-02A9-924D-869F-6A4605607A70}" dt="2022-06-24T03:03:21.912" v="3173" actId="1440"/>
          <ac:picMkLst>
            <pc:docMk/>
            <pc:sldMk cId="1753101916" sldId="409"/>
            <ac:picMk id="4" creationId="{DE4E06FA-BB8F-B376-9905-7C4275208C68}"/>
          </ac:picMkLst>
        </pc:picChg>
      </pc:sldChg>
      <pc:sldChg chg="del">
        <pc:chgData name="inversiones juan daniel" userId="919721f64859baa7" providerId="LiveId" clId="{D41AC4BC-02A9-924D-869F-6A4605607A70}" dt="2022-06-23T14:07:40.420" v="4" actId="2696"/>
        <pc:sldMkLst>
          <pc:docMk/>
          <pc:sldMk cId="3534390697" sldId="409"/>
        </pc:sldMkLst>
      </pc:sldChg>
      <pc:sldChg chg="addSp delSp modSp new del mod">
        <pc:chgData name="inversiones juan daniel" userId="919721f64859baa7" providerId="LiveId" clId="{D41AC4BC-02A9-924D-869F-6A4605607A70}" dt="2022-06-24T02:58:02.580" v="2938" actId="27022"/>
        <pc:sldMkLst>
          <pc:docMk/>
          <pc:sldMk cId="4194844807" sldId="409"/>
        </pc:sldMkLst>
        <pc:graphicFrameChg chg="add del mod modGraphic">
          <ac:chgData name="inversiones juan daniel" userId="919721f64859baa7" providerId="LiveId" clId="{D41AC4BC-02A9-924D-869F-6A4605607A70}" dt="2022-06-24T02:58:02.580" v="2938" actId="27022"/>
          <ac:graphicFrameMkLst>
            <pc:docMk/>
            <pc:sldMk cId="4194844807" sldId="409"/>
            <ac:graphicFrameMk id="3" creationId="{EA7710DC-BEF8-A3FC-9085-91FC1B16977F}"/>
          </ac:graphicFrameMkLst>
        </pc:graphicFrameChg>
      </pc:sldChg>
      <pc:sldChg chg="addSp delSp modSp add mod modNotesTx">
        <pc:chgData name="inversiones juan daniel" userId="919721f64859baa7" providerId="LiveId" clId="{D41AC4BC-02A9-924D-869F-6A4605607A70}" dt="2022-06-24T03:04:19.959" v="3314" actId="20577"/>
        <pc:sldMkLst>
          <pc:docMk/>
          <pc:sldMk cId="365282520" sldId="410"/>
        </pc:sldMkLst>
        <pc:spChg chg="del">
          <ac:chgData name="inversiones juan daniel" userId="919721f64859baa7" providerId="LiveId" clId="{D41AC4BC-02A9-924D-869F-6A4605607A70}" dt="2022-06-24T03:03:31.025" v="3175" actId="478"/>
          <ac:spMkLst>
            <pc:docMk/>
            <pc:sldMk cId="365282520" sldId="410"/>
            <ac:spMk id="3" creationId="{F4C3A837-C3EA-6064-B66B-EA5D191DE4AF}"/>
          </ac:spMkLst>
        </pc:spChg>
        <pc:spChg chg="add del mod">
          <ac:chgData name="inversiones juan daniel" userId="919721f64859baa7" providerId="LiveId" clId="{D41AC4BC-02A9-924D-869F-6A4605607A70}" dt="2022-06-24T03:03:33.204" v="3176" actId="478"/>
          <ac:spMkLst>
            <pc:docMk/>
            <pc:sldMk cId="365282520" sldId="410"/>
            <ac:spMk id="6" creationId="{E92A2258-8F06-B331-4C3F-9FFCA88291A7}"/>
          </ac:spMkLst>
        </pc:spChg>
        <pc:picChg chg="mod">
          <ac:chgData name="inversiones juan daniel" userId="919721f64859baa7" providerId="LiveId" clId="{D41AC4BC-02A9-924D-869F-6A4605607A70}" dt="2022-06-24T03:03:35.827" v="3177" actId="1076"/>
          <ac:picMkLst>
            <pc:docMk/>
            <pc:sldMk cId="365282520" sldId="410"/>
            <ac:picMk id="4" creationId="{DE4E06FA-BB8F-B376-9905-7C4275208C68}"/>
          </ac:picMkLst>
        </pc:picChg>
        <pc:picChg chg="add mod">
          <ac:chgData name="inversiones juan daniel" userId="919721f64859baa7" providerId="LiveId" clId="{D41AC4BC-02A9-924D-869F-6A4605607A70}" dt="2022-06-24T03:03:54.719" v="3182" actId="108"/>
          <ac:picMkLst>
            <pc:docMk/>
            <pc:sldMk cId="365282520" sldId="410"/>
            <ac:picMk id="7" creationId="{DA307BF2-A991-2DE2-DA27-EBF5F1173466}"/>
          </ac:picMkLst>
        </pc:picChg>
      </pc:sldChg>
      <pc:sldChg chg="del">
        <pc:chgData name="inversiones juan daniel" userId="919721f64859baa7" providerId="LiveId" clId="{D41AC4BC-02A9-924D-869F-6A4605607A70}" dt="2022-06-23T14:07:40.420" v="4" actId="2696"/>
        <pc:sldMkLst>
          <pc:docMk/>
          <pc:sldMk cId="3644815571" sldId="410"/>
        </pc:sldMkLst>
      </pc:sldChg>
      <pc:sldChg chg="addSp delSp modSp add mod modNotesTx">
        <pc:chgData name="inversiones juan daniel" userId="919721f64859baa7" providerId="LiveId" clId="{D41AC4BC-02A9-924D-869F-6A4605607A70}" dt="2022-06-24T03:12:53.526" v="4078" actId="20577"/>
        <pc:sldMkLst>
          <pc:docMk/>
          <pc:sldMk cId="1147474747" sldId="411"/>
        </pc:sldMkLst>
        <pc:picChg chg="del">
          <ac:chgData name="inversiones juan daniel" userId="919721f64859baa7" providerId="LiveId" clId="{D41AC4BC-02A9-924D-869F-6A4605607A70}" dt="2022-06-24T03:10:43.767" v="3316" actId="478"/>
          <ac:picMkLst>
            <pc:docMk/>
            <pc:sldMk cId="1147474747" sldId="411"/>
            <ac:picMk id="4" creationId="{DE4E06FA-BB8F-B376-9905-7C4275208C68}"/>
          </ac:picMkLst>
        </pc:picChg>
        <pc:picChg chg="del">
          <ac:chgData name="inversiones juan daniel" userId="919721f64859baa7" providerId="LiveId" clId="{D41AC4BC-02A9-924D-869F-6A4605607A70}" dt="2022-06-24T03:10:44.333" v="3317" actId="478"/>
          <ac:picMkLst>
            <pc:docMk/>
            <pc:sldMk cId="1147474747" sldId="411"/>
            <ac:picMk id="7" creationId="{DA307BF2-A991-2DE2-DA27-EBF5F1173466}"/>
          </ac:picMkLst>
        </pc:picChg>
        <pc:picChg chg="add mod">
          <ac:chgData name="inversiones juan daniel" userId="919721f64859baa7" providerId="LiveId" clId="{D41AC4BC-02A9-924D-869F-6A4605607A70}" dt="2022-06-24T03:10:58.843" v="3323" actId="1076"/>
          <ac:picMkLst>
            <pc:docMk/>
            <pc:sldMk cId="1147474747" sldId="411"/>
            <ac:picMk id="1026" creationId="{55F68B6C-FDAD-0961-646E-F41734774062}"/>
          </ac:picMkLst>
        </pc:picChg>
      </pc:sldChg>
      <pc:sldChg chg="del">
        <pc:chgData name="inversiones juan daniel" userId="919721f64859baa7" providerId="LiveId" clId="{D41AC4BC-02A9-924D-869F-6A4605607A70}" dt="2022-06-23T14:07:40.420" v="4" actId="2696"/>
        <pc:sldMkLst>
          <pc:docMk/>
          <pc:sldMk cId="1265610268" sldId="411"/>
        </pc:sldMkLst>
      </pc:sldChg>
      <pc:sldChg chg="addSp delSp modSp new mod modClrScheme chgLayout">
        <pc:chgData name="inversiones juan daniel" userId="919721f64859baa7" providerId="LiveId" clId="{D41AC4BC-02A9-924D-869F-6A4605607A70}" dt="2022-06-24T03:14:11.774" v="4109" actId="700"/>
        <pc:sldMkLst>
          <pc:docMk/>
          <pc:sldMk cId="373689785" sldId="412"/>
        </pc:sldMkLst>
        <pc:spChg chg="mod ord">
          <ac:chgData name="inversiones juan daniel" userId="919721f64859baa7" providerId="LiveId" clId="{D41AC4BC-02A9-924D-869F-6A4605607A70}" dt="2022-06-24T03:14:11.774" v="4109" actId="700"/>
          <ac:spMkLst>
            <pc:docMk/>
            <pc:sldMk cId="373689785" sldId="412"/>
            <ac:spMk id="2" creationId="{EA1C6B6A-D11E-D483-983E-5C01B0480AE3}"/>
          </ac:spMkLst>
        </pc:spChg>
        <pc:spChg chg="add del mod ord">
          <ac:chgData name="inversiones juan daniel" userId="919721f64859baa7" providerId="LiveId" clId="{D41AC4BC-02A9-924D-869F-6A4605607A70}" dt="2022-06-24T03:14:11.774" v="4109" actId="700"/>
          <ac:spMkLst>
            <pc:docMk/>
            <pc:sldMk cId="373689785" sldId="412"/>
            <ac:spMk id="3" creationId="{E64C2EC8-1F9A-6707-4773-F40AB1AFBB7D}"/>
          </ac:spMkLst>
        </pc:spChg>
      </pc:sldChg>
      <pc:sldChg chg="del">
        <pc:chgData name="inversiones juan daniel" userId="919721f64859baa7" providerId="LiveId" clId="{D41AC4BC-02A9-924D-869F-6A4605607A70}" dt="2022-06-23T14:07:40.420" v="4" actId="2696"/>
        <pc:sldMkLst>
          <pc:docMk/>
          <pc:sldMk cId="1672433512" sldId="412"/>
        </pc:sldMkLst>
      </pc:sldChg>
      <pc:sldChg chg="addSp delSp modSp add mod modClrScheme chgLayout modNotesTx">
        <pc:chgData name="inversiones juan daniel" userId="919721f64859baa7" providerId="LiveId" clId="{D41AC4BC-02A9-924D-869F-6A4605607A70}" dt="2022-06-24T03:16:04.157" v="4586" actId="20577"/>
        <pc:sldMkLst>
          <pc:docMk/>
          <pc:sldMk cId="1004396212" sldId="413"/>
        </pc:sldMkLst>
        <pc:spChg chg="mod ord">
          <ac:chgData name="inversiones juan daniel" userId="919721f64859baa7" providerId="LiveId" clId="{D41AC4BC-02A9-924D-869F-6A4605607A70}" dt="2022-06-24T03:14:16.534" v="4111" actId="700"/>
          <ac:spMkLst>
            <pc:docMk/>
            <pc:sldMk cId="1004396212" sldId="413"/>
            <ac:spMk id="2" creationId="{EA1C6B6A-D11E-D483-983E-5C01B0480AE3}"/>
          </ac:spMkLst>
        </pc:spChg>
        <pc:spChg chg="add del mod ord">
          <ac:chgData name="inversiones juan daniel" userId="919721f64859baa7" providerId="LiveId" clId="{D41AC4BC-02A9-924D-869F-6A4605607A70}" dt="2022-06-24T03:14:18.330" v="4112" actId="478"/>
          <ac:spMkLst>
            <pc:docMk/>
            <pc:sldMk cId="1004396212" sldId="413"/>
            <ac:spMk id="3" creationId="{1243A33E-7B39-550A-D0BB-45E03294D2F2}"/>
          </ac:spMkLst>
        </pc:spChg>
        <pc:picChg chg="add mod">
          <ac:chgData name="inversiones juan daniel" userId="919721f64859baa7" providerId="LiveId" clId="{D41AC4BC-02A9-924D-869F-6A4605607A70}" dt="2022-06-24T03:14:43.758" v="4120" actId="1076"/>
          <ac:picMkLst>
            <pc:docMk/>
            <pc:sldMk cId="1004396212" sldId="413"/>
            <ac:picMk id="2050" creationId="{4632C602-F8D5-A340-A7C4-661D19B82DD8}"/>
          </ac:picMkLst>
        </pc:picChg>
      </pc:sldChg>
      <pc:sldChg chg="del">
        <pc:chgData name="inversiones juan daniel" userId="919721f64859baa7" providerId="LiveId" clId="{D41AC4BC-02A9-924D-869F-6A4605607A70}" dt="2022-06-23T14:07:40.420" v="4" actId="2696"/>
        <pc:sldMkLst>
          <pc:docMk/>
          <pc:sldMk cId="3808410896" sldId="413"/>
        </pc:sldMkLst>
      </pc:sldChg>
      <pc:sldChg chg="addSp delSp modSp add mod">
        <pc:chgData name="inversiones juan daniel" userId="919721f64859baa7" providerId="LiveId" clId="{D41AC4BC-02A9-924D-869F-6A4605607A70}" dt="2022-06-24T03:17:30.219" v="4605" actId="478"/>
        <pc:sldMkLst>
          <pc:docMk/>
          <pc:sldMk cId="1264481151" sldId="414"/>
        </pc:sldMkLst>
        <pc:graphicFrameChg chg="add del mod modGraphic">
          <ac:chgData name="inversiones juan daniel" userId="919721f64859baa7" providerId="LiveId" clId="{D41AC4BC-02A9-924D-869F-6A4605607A70}" dt="2022-06-24T03:17:30.219" v="4605" actId="478"/>
          <ac:graphicFrameMkLst>
            <pc:docMk/>
            <pc:sldMk cId="1264481151" sldId="414"/>
            <ac:graphicFrameMk id="4" creationId="{780C9D4D-452D-B0C1-8064-EA6CDC102251}"/>
          </ac:graphicFrameMkLst>
        </pc:graphicFrameChg>
        <pc:picChg chg="del mod">
          <ac:chgData name="inversiones juan daniel" userId="919721f64859baa7" providerId="LiveId" clId="{D41AC4BC-02A9-924D-869F-6A4605607A70}" dt="2022-06-24T03:16:48.460" v="4589" actId="478"/>
          <ac:picMkLst>
            <pc:docMk/>
            <pc:sldMk cId="1264481151" sldId="414"/>
            <ac:picMk id="2050" creationId="{4632C602-F8D5-A340-A7C4-661D19B82DD8}"/>
          </ac:picMkLst>
        </pc:picChg>
        <pc:picChg chg="add mod">
          <ac:chgData name="inversiones juan daniel" userId="919721f64859baa7" providerId="LiveId" clId="{D41AC4BC-02A9-924D-869F-6A4605607A70}" dt="2022-06-24T03:17:01.985" v="4594" actId="1440"/>
          <ac:picMkLst>
            <pc:docMk/>
            <pc:sldMk cId="1264481151" sldId="414"/>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2696917121" sldId="414"/>
        </pc:sldMkLst>
      </pc:sldChg>
      <pc:sldChg chg="del">
        <pc:chgData name="inversiones juan daniel" userId="919721f64859baa7" providerId="LiveId" clId="{D41AC4BC-02A9-924D-869F-6A4605607A70}" dt="2022-06-23T14:07:40.420" v="4" actId="2696"/>
        <pc:sldMkLst>
          <pc:docMk/>
          <pc:sldMk cId="558196978" sldId="415"/>
        </pc:sldMkLst>
      </pc:sldChg>
      <pc:sldChg chg="modSp add">
        <pc:chgData name="inversiones juan daniel" userId="919721f64859baa7" providerId="LiveId" clId="{D41AC4BC-02A9-924D-869F-6A4605607A70}" dt="2022-06-24T03:19:16.063" v="4649" actId="1076"/>
        <pc:sldMkLst>
          <pc:docMk/>
          <pc:sldMk cId="2138044620" sldId="415"/>
        </pc:sldMkLst>
        <pc:picChg chg="mod">
          <ac:chgData name="inversiones juan daniel" userId="919721f64859baa7" providerId="LiveId" clId="{D41AC4BC-02A9-924D-869F-6A4605607A70}" dt="2022-06-24T03:19:16.063" v="4649" actId="1076"/>
          <ac:picMkLst>
            <pc:docMk/>
            <pc:sldMk cId="2138044620" sldId="415"/>
            <ac:picMk id="4098" creationId="{6694E14A-AB36-62D1-403F-9110196E5FEE}"/>
          </ac:picMkLst>
        </pc:picChg>
      </pc:sldChg>
      <pc:sldChg chg="addSp delSp modSp add del mod modTransition modClrScheme chgLayout">
        <pc:chgData name="inversiones juan daniel" userId="919721f64859baa7" providerId="LiveId" clId="{D41AC4BC-02A9-924D-869F-6A4605607A70}" dt="2022-06-24T03:19:08.562" v="4645" actId="2696"/>
        <pc:sldMkLst>
          <pc:docMk/>
          <pc:sldMk cId="4011101160" sldId="415"/>
        </pc:sldMkLst>
        <pc:spChg chg="del mod ord">
          <ac:chgData name="inversiones juan daniel" userId="919721f64859baa7" providerId="LiveId" clId="{D41AC4BC-02A9-924D-869F-6A4605607A70}" dt="2022-06-24T03:17:47.050" v="4609" actId="478"/>
          <ac:spMkLst>
            <pc:docMk/>
            <pc:sldMk cId="4011101160" sldId="415"/>
            <ac:spMk id="2" creationId="{EA1C6B6A-D11E-D483-983E-5C01B0480AE3}"/>
          </ac:spMkLst>
        </pc:spChg>
        <pc:graphicFrameChg chg="add mod modGraphic">
          <ac:chgData name="inversiones juan daniel" userId="919721f64859baa7" providerId="LiveId" clId="{D41AC4BC-02A9-924D-869F-6A4605607A70}" dt="2022-06-24T03:18:48.550" v="4643" actId="1076"/>
          <ac:graphicFrameMkLst>
            <pc:docMk/>
            <pc:sldMk cId="4011101160" sldId="415"/>
            <ac:graphicFrameMk id="4" creationId="{8DA0F602-DB4D-C20B-6371-93F110B16C41}"/>
          </ac:graphicFrameMkLst>
        </pc:graphicFrameChg>
        <pc:picChg chg="del">
          <ac:chgData name="inversiones juan daniel" userId="919721f64859baa7" providerId="LiveId" clId="{D41AC4BC-02A9-924D-869F-6A4605607A70}" dt="2022-06-24T03:17:39.432" v="4607" actId="478"/>
          <ac:picMkLst>
            <pc:docMk/>
            <pc:sldMk cId="4011101160" sldId="415"/>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8338454" sldId="416"/>
        </pc:sldMkLst>
      </pc:sldChg>
      <pc:sldChg chg="addSp modSp add">
        <pc:chgData name="inversiones juan daniel" userId="919721f64859baa7" providerId="LiveId" clId="{D41AC4BC-02A9-924D-869F-6A4605607A70}" dt="2022-06-24T03:19:39.114" v="4659"/>
        <pc:sldMkLst>
          <pc:docMk/>
          <pc:sldMk cId="3913074720" sldId="416"/>
        </pc:sldMkLst>
        <pc:picChg chg="add mod">
          <ac:chgData name="inversiones juan daniel" userId="919721f64859baa7" providerId="LiveId" clId="{D41AC4BC-02A9-924D-869F-6A4605607A70}" dt="2022-06-24T03:19:39.114" v="4659"/>
          <ac:picMkLst>
            <pc:docMk/>
            <pc:sldMk cId="3913074720" sldId="416"/>
            <ac:picMk id="4" creationId="{3DFD9CB6-551A-7FDA-38CE-B19627EDDD46}"/>
          </ac:picMkLst>
        </pc:picChg>
        <pc:picChg chg="mod">
          <ac:chgData name="inversiones juan daniel" userId="919721f64859baa7" providerId="LiveId" clId="{D41AC4BC-02A9-924D-869F-6A4605607A70}" dt="2022-06-24T03:19:36.718" v="4657" actId="1076"/>
          <ac:picMkLst>
            <pc:docMk/>
            <pc:sldMk cId="3913074720" sldId="416"/>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1104244257" sldId="417"/>
        </pc:sldMkLst>
      </pc:sldChg>
      <pc:sldChg chg="modSp add">
        <pc:chgData name="inversiones juan daniel" userId="919721f64859baa7" providerId="LiveId" clId="{D41AC4BC-02A9-924D-869F-6A4605607A70}" dt="2022-06-24T03:19:45.538" v="4661" actId="1076"/>
        <pc:sldMkLst>
          <pc:docMk/>
          <pc:sldMk cId="2305680390" sldId="417"/>
        </pc:sldMkLst>
        <pc:picChg chg="mod">
          <ac:chgData name="inversiones juan daniel" userId="919721f64859baa7" providerId="LiveId" clId="{D41AC4BC-02A9-924D-869F-6A4605607A70}" dt="2022-06-24T03:19:45.538" v="4661" actId="1076"/>
          <ac:picMkLst>
            <pc:docMk/>
            <pc:sldMk cId="2305680390" sldId="417"/>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2223756346" sldId="418"/>
        </pc:sldMkLst>
      </pc:sldChg>
      <pc:sldChg chg="modSp add mod ord modClrScheme chgLayout">
        <pc:chgData name="inversiones juan daniel" userId="919721f64859baa7" providerId="LiveId" clId="{D41AC4BC-02A9-924D-869F-6A4605607A70}" dt="2022-06-24T03:20:21.880" v="4665" actId="700"/>
        <pc:sldMkLst>
          <pc:docMk/>
          <pc:sldMk cId="2907928337" sldId="418"/>
        </pc:sldMkLst>
        <pc:spChg chg="mod ord">
          <ac:chgData name="inversiones juan daniel" userId="919721f64859baa7" providerId="LiveId" clId="{D41AC4BC-02A9-924D-869F-6A4605607A70}" dt="2022-06-24T03:20:21.880" v="4665" actId="700"/>
          <ac:spMkLst>
            <pc:docMk/>
            <pc:sldMk cId="2907928337" sldId="418"/>
            <ac:spMk id="2" creationId="{EA1C6B6A-D11E-D483-983E-5C01B0480AE3}"/>
          </ac:spMkLst>
        </pc:spChg>
      </pc:sldChg>
      <pc:sldChg chg="modSp new mod">
        <pc:chgData name="inversiones juan daniel" userId="919721f64859baa7" providerId="LiveId" clId="{D41AC4BC-02A9-924D-869F-6A4605607A70}" dt="2022-06-24T03:20:32.267" v="4704" actId="20577"/>
        <pc:sldMkLst>
          <pc:docMk/>
          <pc:sldMk cId="2076345214" sldId="419"/>
        </pc:sldMkLst>
        <pc:spChg chg="mod">
          <ac:chgData name="inversiones juan daniel" userId="919721f64859baa7" providerId="LiveId" clId="{D41AC4BC-02A9-924D-869F-6A4605607A70}" dt="2022-06-24T03:20:32.267" v="4704" actId="20577"/>
          <ac:spMkLst>
            <pc:docMk/>
            <pc:sldMk cId="2076345214" sldId="419"/>
            <ac:spMk id="2" creationId="{0D9EA8BD-8E3F-D327-3970-F11FCA5AA4A0}"/>
          </ac:spMkLst>
        </pc:spChg>
      </pc:sldChg>
      <pc:sldChg chg="addSp modSp add mod modAnim modNotesTx">
        <pc:chgData name="inversiones juan daniel" userId="919721f64859baa7" providerId="LiveId" clId="{D41AC4BC-02A9-924D-869F-6A4605607A70}" dt="2022-06-24T03:36:05.360" v="7657" actId="20577"/>
        <pc:sldMkLst>
          <pc:docMk/>
          <pc:sldMk cId="1898090985" sldId="420"/>
        </pc:sldMkLst>
        <pc:spChg chg="mod">
          <ac:chgData name="inversiones juan daniel" userId="919721f64859baa7" providerId="LiveId" clId="{D41AC4BC-02A9-924D-869F-6A4605607A70}" dt="2022-06-24T03:26:57.909" v="4964" actId="1076"/>
          <ac:spMkLst>
            <pc:docMk/>
            <pc:sldMk cId="1898090985" sldId="420"/>
            <ac:spMk id="2" creationId="{0D9EA8BD-8E3F-D327-3970-F11FCA5AA4A0}"/>
          </ac:spMkLst>
        </pc:spChg>
        <pc:spChg chg="add mod">
          <ac:chgData name="inversiones juan daniel" userId="919721f64859baa7" providerId="LiveId" clId="{D41AC4BC-02A9-924D-869F-6A4605607A70}" dt="2022-06-24T03:22:08.032" v="4721" actId="1076"/>
          <ac:spMkLst>
            <pc:docMk/>
            <pc:sldMk cId="1898090985" sldId="420"/>
            <ac:spMk id="3" creationId="{996A6CCC-8459-6930-42E9-BE96F1A4DA52}"/>
          </ac:spMkLst>
        </pc:spChg>
        <pc:spChg chg="add mod">
          <ac:chgData name="inversiones juan daniel" userId="919721f64859baa7" providerId="LiveId" clId="{D41AC4BC-02A9-924D-869F-6A4605607A70}" dt="2022-06-24T03:27:16.332" v="4969" actId="1076"/>
          <ac:spMkLst>
            <pc:docMk/>
            <pc:sldMk cId="1898090985" sldId="420"/>
            <ac:spMk id="4" creationId="{B3C1840C-C64C-8C19-D6F5-D6BC003497E4}"/>
          </ac:spMkLst>
        </pc:spChg>
        <pc:spChg chg="add mod">
          <ac:chgData name="inversiones juan daniel" userId="919721f64859baa7" providerId="LiveId" clId="{D41AC4BC-02A9-924D-869F-6A4605607A70}" dt="2022-06-24T03:27:16.332" v="4969" actId="1076"/>
          <ac:spMkLst>
            <pc:docMk/>
            <pc:sldMk cId="1898090985" sldId="420"/>
            <ac:spMk id="5" creationId="{A6C3DB13-866F-EE04-3127-231AE7BBEEA1}"/>
          </ac:spMkLst>
        </pc:spChg>
        <pc:spChg chg="add mod">
          <ac:chgData name="inversiones juan daniel" userId="919721f64859baa7" providerId="LiveId" clId="{D41AC4BC-02A9-924D-869F-6A4605607A70}" dt="2022-06-24T03:27:16.332" v="4969" actId="1076"/>
          <ac:spMkLst>
            <pc:docMk/>
            <pc:sldMk cId="1898090985" sldId="420"/>
            <ac:spMk id="6" creationId="{4155BD50-0211-94B7-0BB4-E3F45D96EE0F}"/>
          </ac:spMkLst>
        </pc:spChg>
        <pc:spChg chg="add mod">
          <ac:chgData name="inversiones juan daniel" userId="919721f64859baa7" providerId="LiveId" clId="{D41AC4BC-02A9-924D-869F-6A4605607A70}" dt="2022-06-24T03:27:16.332" v="4969" actId="1076"/>
          <ac:spMkLst>
            <pc:docMk/>
            <pc:sldMk cId="1898090985" sldId="420"/>
            <ac:spMk id="7" creationId="{39A39064-AD92-70F9-6BF4-B6737F96FA9D}"/>
          </ac:spMkLst>
        </pc:spChg>
        <pc:spChg chg="add mod">
          <ac:chgData name="inversiones juan daniel" userId="919721f64859baa7" providerId="LiveId" clId="{D41AC4BC-02A9-924D-869F-6A4605607A70}" dt="2022-06-24T03:27:16.332" v="4969" actId="1076"/>
          <ac:spMkLst>
            <pc:docMk/>
            <pc:sldMk cId="1898090985" sldId="420"/>
            <ac:spMk id="8" creationId="{0A63179D-A3E9-0189-2746-048F3BA28B32}"/>
          </ac:spMkLst>
        </pc:spChg>
        <pc:spChg chg="add mod">
          <ac:chgData name="inversiones juan daniel" userId="919721f64859baa7" providerId="LiveId" clId="{D41AC4BC-02A9-924D-869F-6A4605607A70}" dt="2022-06-24T03:27:16.332" v="4969" actId="1076"/>
          <ac:spMkLst>
            <pc:docMk/>
            <pc:sldMk cId="1898090985" sldId="420"/>
            <ac:spMk id="9" creationId="{86B0F59A-FAB2-DB70-3405-EE3AB2948B4B}"/>
          </ac:spMkLst>
        </pc:spChg>
        <pc:spChg chg="add mod">
          <ac:chgData name="inversiones juan daniel" userId="919721f64859baa7" providerId="LiveId" clId="{D41AC4BC-02A9-924D-869F-6A4605607A70}" dt="2022-06-24T03:27:16.332" v="4969" actId="1076"/>
          <ac:spMkLst>
            <pc:docMk/>
            <pc:sldMk cId="1898090985" sldId="420"/>
            <ac:spMk id="10" creationId="{988168F2-985B-0AB0-7946-C767888B59F6}"/>
          </ac:spMkLst>
        </pc:spChg>
        <pc:spChg chg="add mod">
          <ac:chgData name="inversiones juan daniel" userId="919721f64859baa7" providerId="LiveId" clId="{D41AC4BC-02A9-924D-869F-6A4605607A70}" dt="2022-06-24T03:27:16.332" v="4969" actId="1076"/>
          <ac:spMkLst>
            <pc:docMk/>
            <pc:sldMk cId="1898090985" sldId="420"/>
            <ac:spMk id="11" creationId="{6454E4AD-0714-EA5D-9578-E1B306096A63}"/>
          </ac:spMkLst>
        </pc:spChg>
        <pc:spChg chg="add mod">
          <ac:chgData name="inversiones juan daniel" userId="919721f64859baa7" providerId="LiveId" clId="{D41AC4BC-02A9-924D-869F-6A4605607A70}" dt="2022-06-24T03:27:16.332" v="4969" actId="1076"/>
          <ac:spMkLst>
            <pc:docMk/>
            <pc:sldMk cId="1898090985" sldId="420"/>
            <ac:spMk id="12" creationId="{0A1B790C-67B0-0D82-EEDC-5D3166941F6E}"/>
          </ac:spMkLst>
        </pc:spChg>
        <pc:spChg chg="add mod">
          <ac:chgData name="inversiones juan daniel" userId="919721f64859baa7" providerId="LiveId" clId="{D41AC4BC-02A9-924D-869F-6A4605607A70}" dt="2022-06-24T03:27:16.332" v="4969" actId="1076"/>
          <ac:spMkLst>
            <pc:docMk/>
            <pc:sldMk cId="1898090985" sldId="420"/>
            <ac:spMk id="13" creationId="{0DC3FA40-8F6B-F033-3AF1-CF09A77346AD}"/>
          </ac:spMkLst>
        </pc:spChg>
      </pc:sldChg>
      <pc:sldChg chg="addSp delSp modSp add mod modAnim modNotesTx">
        <pc:chgData name="inversiones juan daniel" userId="919721f64859baa7" providerId="LiveId" clId="{D41AC4BC-02A9-924D-869F-6A4605607A70}" dt="2022-06-24T03:37:54.295" v="7766" actId="20577"/>
        <pc:sldMkLst>
          <pc:docMk/>
          <pc:sldMk cId="413833935" sldId="421"/>
        </pc:sldMkLst>
        <pc:spChg chg="mod">
          <ac:chgData name="inversiones juan daniel" userId="919721f64859baa7" providerId="LiveId" clId="{D41AC4BC-02A9-924D-869F-6A4605607A70}" dt="2022-06-24T03:36:54.105" v="7682" actId="1076"/>
          <ac:spMkLst>
            <pc:docMk/>
            <pc:sldMk cId="413833935" sldId="421"/>
            <ac:spMk id="4" creationId="{B3C1840C-C64C-8C19-D6F5-D6BC003497E4}"/>
          </ac:spMkLst>
        </pc:spChg>
        <pc:spChg chg="mod">
          <ac:chgData name="inversiones juan daniel" userId="919721f64859baa7" providerId="LiveId" clId="{D41AC4BC-02A9-924D-869F-6A4605607A70}" dt="2022-06-24T03:36:55.310" v="7683" actId="1076"/>
          <ac:spMkLst>
            <pc:docMk/>
            <pc:sldMk cId="413833935" sldId="421"/>
            <ac:spMk id="5" creationId="{A6C3DB13-866F-EE04-3127-231AE7BBEEA1}"/>
          </ac:spMkLst>
        </pc:spChg>
        <pc:spChg chg="del">
          <ac:chgData name="inversiones juan daniel" userId="919721f64859baa7" providerId="LiveId" clId="{D41AC4BC-02A9-924D-869F-6A4605607A70}" dt="2022-06-24T03:36:34.292" v="7669" actId="478"/>
          <ac:spMkLst>
            <pc:docMk/>
            <pc:sldMk cId="413833935" sldId="421"/>
            <ac:spMk id="6" creationId="{4155BD50-0211-94B7-0BB4-E3F45D96EE0F}"/>
          </ac:spMkLst>
        </pc:spChg>
        <pc:spChg chg="del mod">
          <ac:chgData name="inversiones juan daniel" userId="919721f64859baa7" providerId="LiveId" clId="{D41AC4BC-02A9-924D-869F-6A4605607A70}" dt="2022-06-24T03:36:33.516" v="7668" actId="478"/>
          <ac:spMkLst>
            <pc:docMk/>
            <pc:sldMk cId="413833935" sldId="421"/>
            <ac:spMk id="7" creationId="{39A39064-AD92-70F9-6BF4-B6737F96FA9D}"/>
          </ac:spMkLst>
        </pc:spChg>
        <pc:spChg chg="del">
          <ac:chgData name="inversiones juan daniel" userId="919721f64859baa7" providerId="LiveId" clId="{D41AC4BC-02A9-924D-869F-6A4605607A70}" dt="2022-06-24T03:36:31.879" v="7666" actId="478"/>
          <ac:spMkLst>
            <pc:docMk/>
            <pc:sldMk cId="413833935" sldId="421"/>
            <ac:spMk id="8" creationId="{0A63179D-A3E9-0189-2746-048F3BA28B32}"/>
          </ac:spMkLst>
        </pc:spChg>
        <pc:spChg chg="del">
          <ac:chgData name="inversiones juan daniel" userId="919721f64859baa7" providerId="LiveId" clId="{D41AC4BC-02A9-924D-869F-6A4605607A70}" dt="2022-06-24T03:36:31.196" v="7665" actId="478"/>
          <ac:spMkLst>
            <pc:docMk/>
            <pc:sldMk cId="413833935" sldId="421"/>
            <ac:spMk id="9" creationId="{86B0F59A-FAB2-DB70-3405-EE3AB2948B4B}"/>
          </ac:spMkLst>
        </pc:spChg>
        <pc:spChg chg="mod">
          <ac:chgData name="inversiones juan daniel" userId="919721f64859baa7" providerId="LiveId" clId="{D41AC4BC-02A9-924D-869F-6A4605607A70}" dt="2022-06-24T03:36:56.738" v="7684" actId="1076"/>
          <ac:spMkLst>
            <pc:docMk/>
            <pc:sldMk cId="413833935" sldId="421"/>
            <ac:spMk id="10" creationId="{988168F2-985B-0AB0-7946-C767888B59F6}"/>
          </ac:spMkLst>
        </pc:spChg>
        <pc:spChg chg="del">
          <ac:chgData name="inversiones juan daniel" userId="919721f64859baa7" providerId="LiveId" clId="{D41AC4BC-02A9-924D-869F-6A4605607A70}" dt="2022-06-24T03:36:28.623" v="7663" actId="478"/>
          <ac:spMkLst>
            <pc:docMk/>
            <pc:sldMk cId="413833935" sldId="421"/>
            <ac:spMk id="11" creationId="{6454E4AD-0714-EA5D-9578-E1B306096A63}"/>
          </ac:spMkLst>
        </pc:spChg>
        <pc:spChg chg="mod">
          <ac:chgData name="inversiones juan daniel" userId="919721f64859baa7" providerId="LiveId" clId="{D41AC4BC-02A9-924D-869F-6A4605607A70}" dt="2022-06-24T03:36:58.831" v="7685" actId="1076"/>
          <ac:spMkLst>
            <pc:docMk/>
            <pc:sldMk cId="413833935" sldId="421"/>
            <ac:spMk id="12" creationId="{0A1B790C-67B0-0D82-EEDC-5D3166941F6E}"/>
          </ac:spMkLst>
        </pc:spChg>
        <pc:spChg chg="del">
          <ac:chgData name="inversiones juan daniel" userId="919721f64859baa7" providerId="LiveId" clId="{D41AC4BC-02A9-924D-869F-6A4605607A70}" dt="2022-06-24T03:36:26.571" v="7661" actId="478"/>
          <ac:spMkLst>
            <pc:docMk/>
            <pc:sldMk cId="413833935" sldId="421"/>
            <ac:spMk id="13" creationId="{0DC3FA40-8F6B-F033-3AF1-CF09A77346AD}"/>
          </ac:spMkLst>
        </pc:spChg>
        <pc:cxnChg chg="add mod">
          <ac:chgData name="inversiones juan daniel" userId="919721f64859baa7" providerId="LiveId" clId="{D41AC4BC-02A9-924D-869F-6A4605607A70}" dt="2022-06-24T03:37:13.377" v="7692" actId="1035"/>
          <ac:cxnSpMkLst>
            <pc:docMk/>
            <pc:sldMk cId="413833935" sldId="421"/>
            <ac:cxnSpMk id="15" creationId="{4EBB150D-7A14-6495-E8AA-F2B1E4F6F08F}"/>
          </ac:cxnSpMkLst>
        </pc:cxnChg>
      </pc:sldChg>
      <pc:sldChg chg="addSp delSp modSp new mod modTransition modClrScheme chgLayout modNotesTx">
        <pc:chgData name="inversiones juan daniel" userId="919721f64859baa7" providerId="LiveId" clId="{D41AC4BC-02A9-924D-869F-6A4605607A70}" dt="2022-06-24T12:01:48.254" v="8283" actId="478"/>
        <pc:sldMkLst>
          <pc:docMk/>
          <pc:sldMk cId="87680788" sldId="422"/>
        </pc:sldMkLst>
        <pc:spChg chg="mod ord">
          <ac:chgData name="inversiones juan daniel" userId="919721f64859baa7" providerId="LiveId" clId="{D41AC4BC-02A9-924D-869F-6A4605607A70}" dt="2022-06-24T11:48:24.241" v="7781" actId="700"/>
          <ac:spMkLst>
            <pc:docMk/>
            <pc:sldMk cId="87680788" sldId="422"/>
            <ac:spMk id="2" creationId="{2A93A463-F37B-5C5B-653B-04245BAC06D4}"/>
          </ac:spMkLst>
        </pc:spChg>
        <pc:spChg chg="del">
          <ac:chgData name="inversiones juan daniel" userId="919721f64859baa7" providerId="LiveId" clId="{D41AC4BC-02A9-924D-869F-6A4605607A70}" dt="2022-06-24T11:48:04.707" v="7778" actId="478"/>
          <ac:spMkLst>
            <pc:docMk/>
            <pc:sldMk cId="87680788" sldId="422"/>
            <ac:spMk id="3" creationId="{D38DF8D5-1768-6EE6-3C2E-A25E7CDF9E78}"/>
          </ac:spMkLst>
        </pc:spChg>
        <pc:spChg chg="add mod">
          <ac:chgData name="inversiones juan daniel" userId="919721f64859baa7" providerId="LiveId" clId="{D41AC4BC-02A9-924D-869F-6A4605607A70}" dt="2022-06-24T11:59:32.152" v="7999" actId="20577"/>
          <ac:spMkLst>
            <pc:docMk/>
            <pc:sldMk cId="87680788" sldId="422"/>
            <ac:spMk id="4" creationId="{AA76286B-DFAD-4E62-0B7C-8E443F716431}"/>
          </ac:spMkLst>
        </pc:spChg>
        <pc:picChg chg="add del mod">
          <ac:chgData name="inversiones juan daniel" userId="919721f64859baa7" providerId="LiveId" clId="{D41AC4BC-02A9-924D-869F-6A4605607A70}" dt="2022-06-24T12:01:48.254" v="8283" actId="478"/>
          <ac:picMkLst>
            <pc:docMk/>
            <pc:sldMk cId="87680788" sldId="422"/>
            <ac:picMk id="5" creationId="{0D52B129-9461-16E7-8A3D-5A17A44D7BAF}"/>
          </ac:picMkLst>
        </pc:picChg>
      </pc:sldChg>
      <pc:sldChg chg="addSp delSp modSp add mod modTransition">
        <pc:chgData name="inversiones juan daniel" userId="919721f64859baa7" providerId="LiveId" clId="{D41AC4BC-02A9-924D-869F-6A4605607A70}" dt="2022-06-24T12:04:19.887" v="8308" actId="1440"/>
        <pc:sldMkLst>
          <pc:docMk/>
          <pc:sldMk cId="3967818177" sldId="423"/>
        </pc:sldMkLst>
        <pc:spChg chg="mod">
          <ac:chgData name="inversiones juan daniel" userId="919721f64859baa7" providerId="LiveId" clId="{D41AC4BC-02A9-924D-869F-6A4605607A70}" dt="2022-06-24T12:03:57.792" v="8297" actId="1076"/>
          <ac:spMkLst>
            <pc:docMk/>
            <pc:sldMk cId="3967818177" sldId="423"/>
            <ac:spMk id="4" creationId="{AA76286B-DFAD-4E62-0B7C-8E443F716431}"/>
          </ac:spMkLst>
        </pc:spChg>
        <pc:picChg chg="add del mod">
          <ac:chgData name="inversiones juan daniel" userId="919721f64859baa7" providerId="LiveId" clId="{D41AC4BC-02A9-924D-869F-6A4605607A70}" dt="2022-06-24T12:03:53.808" v="8294" actId="478"/>
          <ac:picMkLst>
            <pc:docMk/>
            <pc:sldMk cId="3967818177" sldId="423"/>
            <ac:picMk id="3" creationId="{26F8E381-08D5-84C8-9032-03F5BDD2DA21}"/>
          </ac:picMkLst>
        </pc:picChg>
        <pc:picChg chg="mod">
          <ac:chgData name="inversiones juan daniel" userId="919721f64859baa7" providerId="LiveId" clId="{D41AC4BC-02A9-924D-869F-6A4605607A70}" dt="2022-06-24T12:03:59.748" v="8298" actId="1076"/>
          <ac:picMkLst>
            <pc:docMk/>
            <pc:sldMk cId="3967818177" sldId="423"/>
            <ac:picMk id="5" creationId="{0D52B129-9461-16E7-8A3D-5A17A44D7BAF}"/>
          </ac:picMkLst>
        </pc:picChg>
        <pc:picChg chg="add mod">
          <ac:chgData name="inversiones juan daniel" userId="919721f64859baa7" providerId="LiveId" clId="{D41AC4BC-02A9-924D-869F-6A4605607A70}" dt="2022-06-24T12:04:19.887" v="8308" actId="1440"/>
          <ac:picMkLst>
            <pc:docMk/>
            <pc:sldMk cId="3967818177" sldId="423"/>
            <ac:picMk id="6" creationId="{D77DB0E9-CBFF-1A56-DCF0-618358804133}"/>
          </ac:picMkLst>
        </pc:picChg>
      </pc:sldChg>
      <pc:sldChg chg="modSp new mod">
        <pc:chgData name="inversiones juan daniel" userId="919721f64859baa7" providerId="LiveId" clId="{D41AC4BC-02A9-924D-869F-6A4605607A70}" dt="2022-06-24T12:32:32.277" v="8429" actId="20577"/>
        <pc:sldMkLst>
          <pc:docMk/>
          <pc:sldMk cId="2555790289" sldId="424"/>
        </pc:sldMkLst>
        <pc:spChg chg="mod">
          <ac:chgData name="inversiones juan daniel" userId="919721f64859baa7" providerId="LiveId" clId="{D41AC4BC-02A9-924D-869F-6A4605607A70}" dt="2022-06-24T12:31:25.282" v="8313" actId="20577"/>
          <ac:spMkLst>
            <pc:docMk/>
            <pc:sldMk cId="2555790289" sldId="424"/>
            <ac:spMk id="2" creationId="{4EFF03F6-597A-3655-CD96-6F6D80ED8745}"/>
          </ac:spMkLst>
        </pc:spChg>
        <pc:spChg chg="mod">
          <ac:chgData name="inversiones juan daniel" userId="919721f64859baa7" providerId="LiveId" clId="{D41AC4BC-02A9-924D-869F-6A4605607A70}" dt="2022-06-24T12:32:32.277" v="8429" actId="20577"/>
          <ac:spMkLst>
            <pc:docMk/>
            <pc:sldMk cId="2555790289" sldId="424"/>
            <ac:spMk id="3" creationId="{7052893B-B170-F0F6-6BA8-B0C9189F76A1}"/>
          </ac:spMkLst>
        </pc:spChg>
      </pc:sldChg>
      <pc:sldChg chg="addSp modSp add">
        <pc:chgData name="inversiones juan daniel" userId="919721f64859baa7" providerId="LiveId" clId="{D41AC4BC-02A9-924D-869F-6A4605607A70}" dt="2022-06-24T12:34:19.333" v="8444"/>
        <pc:sldMkLst>
          <pc:docMk/>
          <pc:sldMk cId="3909210185" sldId="425"/>
        </pc:sldMkLst>
        <pc:picChg chg="add mod">
          <ac:chgData name="inversiones juan daniel" userId="919721f64859baa7" providerId="LiveId" clId="{D41AC4BC-02A9-924D-869F-6A4605607A70}" dt="2022-06-24T12:34:19.333" v="8444"/>
          <ac:picMkLst>
            <pc:docMk/>
            <pc:sldMk cId="3909210185" sldId="425"/>
            <ac:picMk id="8194" creationId="{AFA91417-5443-533E-EA04-069B8535255F}"/>
          </ac:picMkLst>
        </pc:picChg>
      </pc:sldChg>
      <pc:sldChg chg="addSp modSp new mod">
        <pc:chgData name="inversiones juan daniel" userId="919721f64859baa7" providerId="LiveId" clId="{D41AC4BC-02A9-924D-869F-6A4605607A70}" dt="2022-06-24T13:03:18.632" v="8836" actId="20577"/>
        <pc:sldMkLst>
          <pc:docMk/>
          <pc:sldMk cId="4247381411" sldId="426"/>
        </pc:sldMkLst>
        <pc:spChg chg="mod">
          <ac:chgData name="inversiones juan daniel" userId="919721f64859baa7" providerId="LiveId" clId="{D41AC4BC-02A9-924D-869F-6A4605607A70}" dt="2022-06-24T12:59:55.117" v="8453" actId="20577"/>
          <ac:spMkLst>
            <pc:docMk/>
            <pc:sldMk cId="4247381411" sldId="426"/>
            <ac:spMk id="2" creationId="{0D6EE3CE-F345-CE8A-3F02-3D8A51A24D1D}"/>
          </ac:spMkLst>
        </pc:spChg>
        <pc:spChg chg="add mod">
          <ac:chgData name="inversiones juan daniel" userId="919721f64859baa7" providerId="LiveId" clId="{D41AC4BC-02A9-924D-869F-6A4605607A70}" dt="2022-06-24T13:03:18.632" v="8836" actId="20577"/>
          <ac:spMkLst>
            <pc:docMk/>
            <pc:sldMk cId="4247381411" sldId="426"/>
            <ac:spMk id="3" creationId="{03A173F3-125F-717A-5AAB-3A8A8A1E20AD}"/>
          </ac:spMkLst>
        </pc:spChg>
      </pc:sldChg>
      <pc:sldChg chg="addSp modSp add mod">
        <pc:chgData name="inversiones juan daniel" userId="919721f64859baa7" providerId="LiveId" clId="{D41AC4BC-02A9-924D-869F-6A4605607A70}" dt="2022-06-24T13:11:57.502" v="8842" actId="1440"/>
        <pc:sldMkLst>
          <pc:docMk/>
          <pc:sldMk cId="2408606507" sldId="427"/>
        </pc:sldMkLst>
        <pc:picChg chg="add mod">
          <ac:chgData name="inversiones juan daniel" userId="919721f64859baa7" providerId="LiveId" clId="{D41AC4BC-02A9-924D-869F-6A4605607A70}" dt="2022-06-24T13:11:57.502" v="8842" actId="1440"/>
          <ac:picMkLst>
            <pc:docMk/>
            <pc:sldMk cId="2408606507" sldId="427"/>
            <ac:picMk id="4" creationId="{C3E75D26-CB70-45B6-E1B0-F7C087B02970}"/>
          </ac:picMkLst>
        </pc:picChg>
      </pc:sldChg>
      <pc:sldChg chg="addSp delSp modSp add mod">
        <pc:chgData name="inversiones juan daniel" userId="919721f64859baa7" providerId="LiveId" clId="{D41AC4BC-02A9-924D-869F-6A4605607A70}" dt="2022-06-24T13:21:04.459" v="8868"/>
        <pc:sldMkLst>
          <pc:docMk/>
          <pc:sldMk cId="2451226335" sldId="428"/>
        </pc:sldMkLst>
        <pc:spChg chg="del">
          <ac:chgData name="inversiones juan daniel" userId="919721f64859baa7" providerId="LiveId" clId="{D41AC4BC-02A9-924D-869F-6A4605607A70}" dt="2022-06-24T13:20:36.235" v="8845" actId="478"/>
          <ac:spMkLst>
            <pc:docMk/>
            <pc:sldMk cId="2451226335" sldId="428"/>
            <ac:spMk id="3" creationId="{03A173F3-125F-717A-5AAB-3A8A8A1E20AD}"/>
          </ac:spMkLst>
        </pc:spChg>
        <pc:spChg chg="add mod">
          <ac:chgData name="inversiones juan daniel" userId="919721f64859baa7" providerId="LiveId" clId="{D41AC4BC-02A9-924D-869F-6A4605607A70}" dt="2022-06-24T13:21:02.422" v="8866" actId="1076"/>
          <ac:spMkLst>
            <pc:docMk/>
            <pc:sldMk cId="2451226335" sldId="428"/>
            <ac:spMk id="5" creationId="{B5A94C14-B851-8D4E-2729-16EF575FA458}"/>
          </ac:spMkLst>
        </pc:spChg>
        <pc:spChg chg="add mod">
          <ac:chgData name="inversiones juan daniel" userId="919721f64859baa7" providerId="LiveId" clId="{D41AC4BC-02A9-924D-869F-6A4605607A70}" dt="2022-06-24T13:21:04.459" v="8868"/>
          <ac:spMkLst>
            <pc:docMk/>
            <pc:sldMk cId="2451226335" sldId="428"/>
            <ac:spMk id="6" creationId="{3785D8F1-6B2E-7FE7-26CD-1E2A8F40510D}"/>
          </ac:spMkLst>
        </pc:spChg>
        <pc:picChg chg="del">
          <ac:chgData name="inversiones juan daniel" userId="919721f64859baa7" providerId="LiveId" clId="{D41AC4BC-02A9-924D-869F-6A4605607A70}" dt="2022-06-24T13:20:34.602" v="8844" actId="478"/>
          <ac:picMkLst>
            <pc:docMk/>
            <pc:sldMk cId="2451226335" sldId="428"/>
            <ac:picMk id="4" creationId="{C3E75D26-CB70-45B6-E1B0-F7C087B02970}"/>
          </ac:picMkLst>
        </pc:picChg>
      </pc:sldChg>
      <pc:sldChg chg="addSp modSp add mod">
        <pc:chgData name="inversiones juan daniel" userId="919721f64859baa7" providerId="LiveId" clId="{D41AC4BC-02A9-924D-869F-6A4605607A70}" dt="2022-06-24T13:21:24.766" v="8897" actId="207"/>
        <pc:sldMkLst>
          <pc:docMk/>
          <pc:sldMk cId="1546574936" sldId="429"/>
        </pc:sldMkLst>
        <pc:spChg chg="add mod">
          <ac:chgData name="inversiones juan daniel" userId="919721f64859baa7" providerId="LiveId" clId="{D41AC4BC-02A9-924D-869F-6A4605607A70}" dt="2022-06-24T13:21:24.766" v="8897" actId="207"/>
          <ac:spMkLst>
            <pc:docMk/>
            <pc:sldMk cId="1546574936" sldId="429"/>
            <ac:spMk id="4" creationId="{8D757772-68EB-F1C3-E5BD-0CCB81B55A26}"/>
          </ac:spMkLst>
        </pc:spChg>
        <pc:spChg chg="mod">
          <ac:chgData name="inversiones juan daniel" userId="919721f64859baa7" providerId="LiveId" clId="{D41AC4BC-02A9-924D-869F-6A4605607A70}" dt="2022-06-24T13:21:08.497" v="8870" actId="1076"/>
          <ac:spMkLst>
            <pc:docMk/>
            <pc:sldMk cId="1546574936" sldId="429"/>
            <ac:spMk id="5" creationId="{B5A94C14-B851-8D4E-2729-16EF575FA458}"/>
          </ac:spMkLst>
        </pc:spChg>
      </pc:sldChg>
      <pc:sldChg chg="addSp delSp modSp add mod">
        <pc:chgData name="inversiones juan daniel" userId="919721f64859baa7" providerId="LiveId" clId="{D41AC4BC-02A9-924D-869F-6A4605607A70}" dt="2022-06-24T13:22:50.445" v="8903" actId="1440"/>
        <pc:sldMkLst>
          <pc:docMk/>
          <pc:sldMk cId="2630529744" sldId="430"/>
        </pc:sldMkLst>
        <pc:spChg chg="del">
          <ac:chgData name="inversiones juan daniel" userId="919721f64859baa7" providerId="LiveId" clId="{D41AC4BC-02A9-924D-869F-6A4605607A70}" dt="2022-06-24T13:21:31.883" v="8900" actId="478"/>
          <ac:spMkLst>
            <pc:docMk/>
            <pc:sldMk cId="2630529744" sldId="430"/>
            <ac:spMk id="4" creationId="{8D757772-68EB-F1C3-E5BD-0CCB81B55A26}"/>
          </ac:spMkLst>
        </pc:spChg>
        <pc:spChg chg="del">
          <ac:chgData name="inversiones juan daniel" userId="919721f64859baa7" providerId="LiveId" clId="{D41AC4BC-02A9-924D-869F-6A4605607A70}" dt="2022-06-24T13:21:30.807" v="8899" actId="478"/>
          <ac:spMkLst>
            <pc:docMk/>
            <pc:sldMk cId="2630529744" sldId="430"/>
            <ac:spMk id="5" creationId="{B5A94C14-B851-8D4E-2729-16EF575FA458}"/>
          </ac:spMkLst>
        </pc:spChg>
        <pc:picChg chg="add mod">
          <ac:chgData name="inversiones juan daniel" userId="919721f64859baa7" providerId="LiveId" clId="{D41AC4BC-02A9-924D-869F-6A4605607A70}" dt="2022-06-24T13:22:50.445" v="8903" actId="1440"/>
          <ac:picMkLst>
            <pc:docMk/>
            <pc:sldMk cId="2630529744" sldId="430"/>
            <ac:picMk id="3" creationId="{ED0CB9ED-BEEF-E76C-9FA1-9C4A0807C907}"/>
          </ac:picMkLst>
        </pc:picChg>
      </pc:sldChg>
      <pc:sldChg chg="addSp modSp add mod">
        <pc:chgData name="inversiones juan daniel" userId="919721f64859baa7" providerId="LiveId" clId="{D41AC4BC-02A9-924D-869F-6A4605607A70}" dt="2022-06-24T13:23:45.024" v="8915" actId="1076"/>
        <pc:sldMkLst>
          <pc:docMk/>
          <pc:sldMk cId="917908726" sldId="431"/>
        </pc:sldMkLst>
        <pc:picChg chg="mod">
          <ac:chgData name="inversiones juan daniel" userId="919721f64859baa7" providerId="LiveId" clId="{D41AC4BC-02A9-924D-869F-6A4605607A70}" dt="2022-06-24T13:23:45.024" v="8915" actId="1076"/>
          <ac:picMkLst>
            <pc:docMk/>
            <pc:sldMk cId="917908726" sldId="431"/>
            <ac:picMk id="3" creationId="{ED0CB9ED-BEEF-E76C-9FA1-9C4A0807C907}"/>
          </ac:picMkLst>
        </pc:picChg>
        <pc:picChg chg="add mod">
          <ac:chgData name="inversiones juan daniel" userId="919721f64859baa7" providerId="LiveId" clId="{D41AC4BC-02A9-924D-869F-6A4605607A70}" dt="2022-06-24T13:23:44.821" v="8914" actId="1076"/>
          <ac:picMkLst>
            <pc:docMk/>
            <pc:sldMk cId="917908726" sldId="431"/>
            <ac:picMk id="4" creationId="{A0446A2D-1252-FDB0-E911-B8CF78FB0602}"/>
          </ac:picMkLst>
        </pc:picChg>
      </pc:sldChg>
      <pc:sldChg chg="add">
        <pc:chgData name="inversiones juan daniel" userId="919721f64859baa7" providerId="LiveId" clId="{D41AC4BC-02A9-924D-869F-6A4605607A70}" dt="2022-06-24T13:23:47.576" v="8916" actId="2890"/>
        <pc:sldMkLst>
          <pc:docMk/>
          <pc:sldMk cId="3036615855" sldId="432"/>
        </pc:sldMkLst>
      </pc:sldChg>
      <pc:sldChg chg="addSp modSp add mod">
        <pc:chgData name="inversiones juan daniel" userId="919721f64859baa7" providerId="LiveId" clId="{D41AC4BC-02A9-924D-869F-6A4605607A70}" dt="2022-06-24T13:25:36.202" v="8925" actId="108"/>
        <pc:sldMkLst>
          <pc:docMk/>
          <pc:sldMk cId="3352209568" sldId="433"/>
        </pc:sldMkLst>
        <pc:picChg chg="mod">
          <ac:chgData name="inversiones juan daniel" userId="919721f64859baa7" providerId="LiveId" clId="{D41AC4BC-02A9-924D-869F-6A4605607A70}" dt="2022-06-24T13:25:36.202" v="8925" actId="108"/>
          <ac:picMkLst>
            <pc:docMk/>
            <pc:sldMk cId="3352209568" sldId="433"/>
            <ac:picMk id="4" creationId="{A0446A2D-1252-FDB0-E911-B8CF78FB0602}"/>
          </ac:picMkLst>
        </pc:picChg>
        <pc:picChg chg="add mod">
          <ac:chgData name="inversiones juan daniel" userId="919721f64859baa7" providerId="LiveId" clId="{D41AC4BC-02A9-924D-869F-6A4605607A70}" dt="2022-06-24T13:25:33.056" v="8924" actId="108"/>
          <ac:picMkLst>
            <pc:docMk/>
            <pc:sldMk cId="3352209568" sldId="433"/>
            <ac:picMk id="5" creationId="{64565F74-9473-9CE2-44CC-6FB765BF2BF3}"/>
          </ac:picMkLst>
        </pc:picChg>
      </pc:sldChg>
      <pc:sldChg chg="modSp new mod">
        <pc:chgData name="inversiones juan daniel" userId="919721f64859baa7" providerId="LiveId" clId="{D41AC4BC-02A9-924D-869F-6A4605607A70}" dt="2022-06-24T13:44:09.488" v="8948" actId="20577"/>
        <pc:sldMkLst>
          <pc:docMk/>
          <pc:sldMk cId="6976685" sldId="434"/>
        </pc:sldMkLst>
        <pc:spChg chg="mod">
          <ac:chgData name="inversiones juan daniel" userId="919721f64859baa7" providerId="LiveId" clId="{D41AC4BC-02A9-924D-869F-6A4605607A70}" dt="2022-06-24T13:44:09.488" v="8948" actId="20577"/>
          <ac:spMkLst>
            <pc:docMk/>
            <pc:sldMk cId="6976685" sldId="434"/>
            <ac:spMk id="2" creationId="{F23A1910-AAB2-B873-8DC7-AFC404C36DAA}"/>
          </ac:spMkLst>
        </pc:spChg>
      </pc:sldChg>
      <pc:sldChg chg="addSp modSp add mod">
        <pc:chgData name="inversiones juan daniel" userId="919721f64859baa7" providerId="LiveId" clId="{D41AC4BC-02A9-924D-869F-6A4605607A70}" dt="2022-06-24T14:13:23.906" v="9731" actId="20577"/>
        <pc:sldMkLst>
          <pc:docMk/>
          <pc:sldMk cId="2543157970" sldId="435"/>
        </pc:sldMkLst>
        <pc:spChg chg="mod">
          <ac:chgData name="inversiones juan daniel" userId="919721f64859baa7" providerId="LiveId" clId="{D41AC4BC-02A9-924D-869F-6A4605607A70}" dt="2022-06-24T13:44:26.135" v="8956" actId="1076"/>
          <ac:spMkLst>
            <pc:docMk/>
            <pc:sldMk cId="2543157970" sldId="435"/>
            <ac:spMk id="2" creationId="{F23A1910-AAB2-B873-8DC7-AFC404C36DAA}"/>
          </ac:spMkLst>
        </pc:spChg>
        <pc:spChg chg="add mod">
          <ac:chgData name="inversiones juan daniel" userId="919721f64859baa7" providerId="LiveId" clId="{D41AC4BC-02A9-924D-869F-6A4605607A70}" dt="2022-06-24T13:46:04.361" v="9034" actId="1076"/>
          <ac:spMkLst>
            <pc:docMk/>
            <pc:sldMk cId="2543157970" sldId="435"/>
            <ac:spMk id="3" creationId="{1C9B5AE3-036C-98EF-9DF4-449C592E5CFA}"/>
          </ac:spMkLst>
        </pc:spChg>
        <pc:spChg chg="add mod">
          <ac:chgData name="inversiones juan daniel" userId="919721f64859baa7" providerId="LiveId" clId="{D41AC4BC-02A9-924D-869F-6A4605607A70}" dt="2022-06-24T14:13:23.906" v="9731" actId="20577"/>
          <ac:spMkLst>
            <pc:docMk/>
            <pc:sldMk cId="2543157970" sldId="435"/>
            <ac:spMk id="4" creationId="{88952E7C-E0E5-3773-77DF-36571BBC8857}"/>
          </ac:spMkLst>
        </pc:spChg>
      </pc:sldChg>
      <pc:sldChg chg="add del">
        <pc:chgData name="inversiones juan daniel" userId="919721f64859baa7" providerId="LiveId" clId="{D41AC4BC-02A9-924D-869F-6A4605607A70}" dt="2022-06-24T13:58:06.615" v="9046" actId="2890"/>
        <pc:sldMkLst>
          <pc:docMk/>
          <pc:sldMk cId="2782963415" sldId="436"/>
        </pc:sldMkLst>
      </pc:sldChg>
      <pc:sldChg chg="addSp delSp modSp new mod modNotesTx">
        <pc:chgData name="inversiones juan daniel" userId="919721f64859baa7" providerId="LiveId" clId="{D41AC4BC-02A9-924D-869F-6A4605607A70}" dt="2022-06-24T14:03:17.267" v="9404" actId="1076"/>
        <pc:sldMkLst>
          <pc:docMk/>
          <pc:sldMk cId="4025642752" sldId="436"/>
        </pc:sldMkLst>
        <pc:spChg chg="mod">
          <ac:chgData name="inversiones juan daniel" userId="919721f64859baa7" providerId="LiveId" clId="{D41AC4BC-02A9-924D-869F-6A4605607A70}" dt="2022-06-24T13:58:14.884" v="9065" actId="20577"/>
          <ac:spMkLst>
            <pc:docMk/>
            <pc:sldMk cId="4025642752" sldId="436"/>
            <ac:spMk id="2" creationId="{51961CC9-55D7-1EEB-6EB7-914F7DCEC9A0}"/>
          </ac:spMkLst>
        </pc:spChg>
        <pc:spChg chg="mod">
          <ac:chgData name="inversiones juan daniel" userId="919721f64859baa7" providerId="LiveId" clId="{D41AC4BC-02A9-924D-869F-6A4605607A70}" dt="2022-06-24T14:01:54.431" v="9386" actId="14100"/>
          <ac:spMkLst>
            <pc:docMk/>
            <pc:sldMk cId="4025642752" sldId="436"/>
            <ac:spMk id="3" creationId="{9761C05E-F2C6-7470-6431-3FB185A02F50}"/>
          </ac:spMkLst>
        </pc:spChg>
        <pc:spChg chg="add del mod">
          <ac:chgData name="inversiones juan daniel" userId="919721f64859baa7" providerId="LiveId" clId="{D41AC4BC-02A9-924D-869F-6A4605607A70}" dt="2022-06-24T14:01:05.442" v="9380" actId="767"/>
          <ac:spMkLst>
            <pc:docMk/>
            <pc:sldMk cId="4025642752" sldId="436"/>
            <ac:spMk id="4" creationId="{FF804CE6-3F48-B01E-1366-13F2E30AD272}"/>
          </ac:spMkLst>
        </pc:spChg>
        <pc:spChg chg="add del mod">
          <ac:chgData name="inversiones juan daniel" userId="919721f64859baa7" providerId="LiveId" clId="{D41AC4BC-02A9-924D-869F-6A4605607A70}" dt="2022-06-24T14:01:06.789" v="9382" actId="767"/>
          <ac:spMkLst>
            <pc:docMk/>
            <pc:sldMk cId="4025642752" sldId="436"/>
            <ac:spMk id="5" creationId="{3DC9D245-F667-8BAE-BB16-C1CF278C46F1}"/>
          </ac:spMkLst>
        </pc:spChg>
        <pc:spChg chg="add mod">
          <ac:chgData name="inversiones juan daniel" userId="919721f64859baa7" providerId="LiveId" clId="{D41AC4BC-02A9-924D-869F-6A4605607A70}" dt="2022-06-24T14:03:17.267" v="9404" actId="1076"/>
          <ac:spMkLst>
            <pc:docMk/>
            <pc:sldMk cId="4025642752" sldId="436"/>
            <ac:spMk id="6" creationId="{13B7DFB2-70B1-35CA-2B14-DE5BF6FCB125}"/>
          </ac:spMkLst>
        </pc:spChg>
      </pc:sldChg>
      <pc:sldChg chg="addSp delSp modSp add mod">
        <pc:chgData name="inversiones juan daniel" userId="919721f64859baa7" providerId="LiveId" clId="{D41AC4BC-02A9-924D-869F-6A4605607A70}" dt="2022-06-24T14:08:19.940" v="9496" actId="1076"/>
        <pc:sldMkLst>
          <pc:docMk/>
          <pc:sldMk cId="2664709019" sldId="437"/>
        </pc:sldMkLst>
        <pc:spChg chg="del">
          <ac:chgData name="inversiones juan daniel" userId="919721f64859baa7" providerId="LiveId" clId="{D41AC4BC-02A9-924D-869F-6A4605607A70}" dt="2022-06-24T14:03:48.547" v="9407" actId="478"/>
          <ac:spMkLst>
            <pc:docMk/>
            <pc:sldMk cId="2664709019" sldId="437"/>
            <ac:spMk id="3" creationId="{9761C05E-F2C6-7470-6431-3FB185A02F50}"/>
          </ac:spMkLst>
        </pc:spChg>
        <pc:spChg chg="add del mod">
          <ac:chgData name="inversiones juan daniel" userId="919721f64859baa7" providerId="LiveId" clId="{D41AC4BC-02A9-924D-869F-6A4605607A70}" dt="2022-06-24T14:03:50.589" v="9408" actId="478"/>
          <ac:spMkLst>
            <pc:docMk/>
            <pc:sldMk cId="2664709019" sldId="437"/>
            <ac:spMk id="5" creationId="{473CEC82-7EB2-C25D-6C48-8108DD0DD6FB}"/>
          </ac:spMkLst>
        </pc:spChg>
        <pc:spChg chg="del">
          <ac:chgData name="inversiones juan daniel" userId="919721f64859baa7" providerId="LiveId" clId="{D41AC4BC-02A9-924D-869F-6A4605607A70}" dt="2022-06-24T14:03:47.507" v="9406" actId="478"/>
          <ac:spMkLst>
            <pc:docMk/>
            <pc:sldMk cId="2664709019" sldId="437"/>
            <ac:spMk id="6" creationId="{13B7DFB2-70B1-35CA-2B14-DE5BF6FCB125}"/>
          </ac:spMkLst>
        </pc:spChg>
        <pc:spChg chg="add mod">
          <ac:chgData name="inversiones juan daniel" userId="919721f64859baa7" providerId="LiveId" clId="{D41AC4BC-02A9-924D-869F-6A4605607A70}" dt="2022-06-24T14:05:54.703" v="9493" actId="1036"/>
          <ac:spMkLst>
            <pc:docMk/>
            <pc:sldMk cId="2664709019" sldId="437"/>
            <ac:spMk id="8" creationId="{0BB321EF-4981-E053-A8A5-8C0CD00D0818}"/>
          </ac:spMkLst>
        </pc:spChg>
        <pc:spChg chg="add mod">
          <ac:chgData name="inversiones juan daniel" userId="919721f64859baa7" providerId="LiveId" clId="{D41AC4BC-02A9-924D-869F-6A4605607A70}" dt="2022-06-24T14:05:50.180" v="9476" actId="1076"/>
          <ac:spMkLst>
            <pc:docMk/>
            <pc:sldMk cId="2664709019" sldId="437"/>
            <ac:spMk id="10" creationId="{A22D3D64-8AAF-7AAC-B340-A91B0DA0C2A1}"/>
          </ac:spMkLst>
        </pc:spChg>
        <pc:picChg chg="add mod">
          <ac:chgData name="inversiones juan daniel" userId="919721f64859baa7" providerId="LiveId" clId="{D41AC4BC-02A9-924D-869F-6A4605607A70}" dt="2022-06-24T14:05:52.397" v="9487" actId="1036"/>
          <ac:picMkLst>
            <pc:docMk/>
            <pc:sldMk cId="2664709019" sldId="437"/>
            <ac:picMk id="7" creationId="{E01F2BDD-E542-0203-6117-9EAD8CAB12D8}"/>
          </ac:picMkLst>
        </pc:picChg>
        <pc:picChg chg="add del mod">
          <ac:chgData name="inversiones juan daniel" userId="919721f64859baa7" providerId="LiveId" clId="{D41AC4BC-02A9-924D-869F-6A4605607A70}" dt="2022-06-24T14:05:23.911" v="9461" actId="478"/>
          <ac:picMkLst>
            <pc:docMk/>
            <pc:sldMk cId="2664709019" sldId="437"/>
            <ac:picMk id="9" creationId="{D8363A93-4574-1636-5C19-941B8548CFBD}"/>
          </ac:picMkLst>
        </pc:picChg>
        <pc:picChg chg="add mod">
          <ac:chgData name="inversiones juan daniel" userId="919721f64859baa7" providerId="LiveId" clId="{D41AC4BC-02A9-924D-869F-6A4605607A70}" dt="2022-06-24T14:08:19.940" v="9496" actId="1076"/>
          <ac:picMkLst>
            <pc:docMk/>
            <pc:sldMk cId="2664709019" sldId="437"/>
            <ac:picMk id="11" creationId="{48253C82-4AD4-21DB-DC84-D01DD837DA43}"/>
          </ac:picMkLst>
        </pc:picChg>
      </pc:sldChg>
      <pc:sldChg chg="addSp modSp new mod">
        <pc:chgData name="inversiones juan daniel" userId="919721f64859baa7" providerId="LiveId" clId="{D41AC4BC-02A9-924D-869F-6A4605607A70}" dt="2022-06-24T14:11:46.617" v="9708" actId="14861"/>
        <pc:sldMkLst>
          <pc:docMk/>
          <pc:sldMk cId="1356409140" sldId="438"/>
        </pc:sldMkLst>
        <pc:spChg chg="mod">
          <ac:chgData name="inversiones juan daniel" userId="919721f64859baa7" providerId="LiveId" clId="{D41AC4BC-02A9-924D-869F-6A4605607A70}" dt="2022-06-24T14:08:29.741" v="9517" actId="20577"/>
          <ac:spMkLst>
            <pc:docMk/>
            <pc:sldMk cId="1356409140" sldId="438"/>
            <ac:spMk id="2" creationId="{A348EEC0-557A-C1E4-78F9-FDA307C7DFF4}"/>
          </ac:spMkLst>
        </pc:spChg>
        <pc:graphicFrameChg chg="add mod modGraphic">
          <ac:chgData name="inversiones juan daniel" userId="919721f64859baa7" providerId="LiveId" clId="{D41AC4BC-02A9-924D-869F-6A4605607A70}" dt="2022-06-24T14:11:46.617" v="9708" actId="14861"/>
          <ac:graphicFrameMkLst>
            <pc:docMk/>
            <pc:sldMk cId="1356409140" sldId="438"/>
            <ac:graphicFrameMk id="3" creationId="{4880C1FA-EEC7-ADF1-8D18-1D3EB9E2AB71}"/>
          </ac:graphicFrameMkLst>
        </pc:graphicFrameChg>
      </pc:sldChg>
      <pc:sldChg chg="new del">
        <pc:chgData name="inversiones juan daniel" userId="919721f64859baa7" providerId="LiveId" clId="{D41AC4BC-02A9-924D-869F-6A4605607A70}" dt="2022-06-24T14:12:11.214" v="9710" actId="680"/>
        <pc:sldMkLst>
          <pc:docMk/>
          <pc:sldMk cId="389727491" sldId="439"/>
        </pc:sldMkLst>
      </pc:sldChg>
      <pc:sldChg chg="modSp new mod">
        <pc:chgData name="inversiones juan daniel" userId="919721f64859baa7" providerId="LiveId" clId="{D41AC4BC-02A9-924D-869F-6A4605607A70}" dt="2022-06-24T14:12:23.054" v="9721" actId="20577"/>
        <pc:sldMkLst>
          <pc:docMk/>
          <pc:sldMk cId="2208895721" sldId="439"/>
        </pc:sldMkLst>
        <pc:spChg chg="mod">
          <ac:chgData name="inversiones juan daniel" userId="919721f64859baa7" providerId="LiveId" clId="{D41AC4BC-02A9-924D-869F-6A4605607A70}" dt="2022-06-24T14:12:23.054" v="9721" actId="20577"/>
          <ac:spMkLst>
            <pc:docMk/>
            <pc:sldMk cId="2208895721" sldId="439"/>
            <ac:spMk id="2" creationId="{8BC6C616-C231-84C6-CC6B-28FE923A1A8E}"/>
          </ac:spMkLst>
        </pc:spChg>
      </pc:sldChg>
      <pc:sldChg chg="addSp delSp modSp new mod modTransition">
        <pc:chgData name="inversiones juan daniel" userId="919721f64859baa7" providerId="LiveId" clId="{D41AC4BC-02A9-924D-869F-6A4605607A70}" dt="2022-06-24T14:17:40.993" v="9867" actId="478"/>
        <pc:sldMkLst>
          <pc:docMk/>
          <pc:sldMk cId="765841068" sldId="440"/>
        </pc:sldMkLst>
        <pc:spChg chg="mod">
          <ac:chgData name="inversiones juan daniel" userId="919721f64859baa7" providerId="LiveId" clId="{D41AC4BC-02A9-924D-869F-6A4605607A70}" dt="2022-06-24T14:14:45.569" v="9738" actId="20577"/>
          <ac:spMkLst>
            <pc:docMk/>
            <pc:sldMk cId="765841068" sldId="440"/>
            <ac:spMk id="2" creationId="{8BF5B4D4-DA0E-847F-A45A-C9928F22F9DA}"/>
          </ac:spMkLst>
        </pc:spChg>
        <pc:spChg chg="mod">
          <ac:chgData name="inversiones juan daniel" userId="919721f64859baa7" providerId="LiveId" clId="{D41AC4BC-02A9-924D-869F-6A4605607A70}" dt="2022-06-24T14:16:17.585" v="9860" actId="14100"/>
          <ac:spMkLst>
            <pc:docMk/>
            <pc:sldMk cId="765841068" sldId="440"/>
            <ac:spMk id="3" creationId="{F4D7CF30-543C-3A97-3E52-EF2366AF234C}"/>
          </ac:spMkLst>
        </pc:spChg>
        <pc:picChg chg="add del mod">
          <ac:chgData name="inversiones juan daniel" userId="919721f64859baa7" providerId="LiveId" clId="{D41AC4BC-02A9-924D-869F-6A4605607A70}" dt="2022-06-24T14:17:40.993" v="9867" actId="478"/>
          <ac:picMkLst>
            <pc:docMk/>
            <pc:sldMk cId="765841068" sldId="440"/>
            <ac:picMk id="4" creationId="{6F4BABD8-1DB0-A21D-1830-EEF1DF8CE538}"/>
          </ac:picMkLst>
        </pc:picChg>
      </pc:sldChg>
      <pc:sldChg chg="addSp delSp modSp add mod modNotesTx">
        <pc:chgData name="inversiones juan daniel" userId="919721f64859baa7" providerId="LiveId" clId="{D41AC4BC-02A9-924D-869F-6A4605607A70}" dt="2022-06-24T14:21:17.087" v="10113"/>
        <pc:sldMkLst>
          <pc:docMk/>
          <pc:sldMk cId="1030263663" sldId="441"/>
        </pc:sldMkLst>
        <pc:spChg chg="add del mod">
          <ac:chgData name="inversiones juan daniel" userId="919721f64859baa7" providerId="LiveId" clId="{D41AC4BC-02A9-924D-869F-6A4605607A70}" dt="2022-06-24T14:18:41.123" v="10093"/>
          <ac:spMkLst>
            <pc:docMk/>
            <pc:sldMk cId="1030263663" sldId="441"/>
            <ac:spMk id="5" creationId="{A18B947B-C1CA-2E38-D4C8-4A4C359E00AC}"/>
          </ac:spMkLst>
        </pc:spChg>
        <pc:picChg chg="mod">
          <ac:chgData name="inversiones juan daniel" userId="919721f64859baa7" providerId="LiveId" clId="{D41AC4BC-02A9-924D-869F-6A4605607A70}" dt="2022-06-24T14:18:46.726" v="10094" actId="1076"/>
          <ac:picMkLst>
            <pc:docMk/>
            <pc:sldMk cId="1030263663" sldId="441"/>
            <ac:picMk id="4" creationId="{6F4BABD8-1DB0-A21D-1830-EEF1DF8CE538}"/>
          </ac:picMkLst>
        </pc:picChg>
        <pc:picChg chg="add mod">
          <ac:chgData name="inversiones juan daniel" userId="919721f64859baa7" providerId="LiveId" clId="{D41AC4BC-02A9-924D-869F-6A4605607A70}" dt="2022-06-24T14:18:53.230" v="10104" actId="1036"/>
          <ac:picMkLst>
            <pc:docMk/>
            <pc:sldMk cId="1030263663" sldId="441"/>
            <ac:picMk id="6" creationId="{E00C0A76-0E55-C303-A0DC-3C3C29CBFB95}"/>
          </ac:picMkLst>
        </pc:picChg>
        <pc:picChg chg="add mod">
          <ac:chgData name="inversiones juan daniel" userId="919721f64859baa7" providerId="LiveId" clId="{D41AC4BC-02A9-924D-869F-6A4605607A70}" dt="2022-06-24T14:20:35.067" v="10106" actId="1076"/>
          <ac:picMkLst>
            <pc:docMk/>
            <pc:sldMk cId="1030263663" sldId="441"/>
            <ac:picMk id="7" creationId="{112ECEF9-A7F6-A544-825D-709027AE87E8}"/>
          </ac:picMkLst>
        </pc:picChg>
        <pc:picChg chg="add mod modCrop">
          <ac:chgData name="inversiones juan daniel" userId="919721f64859baa7" providerId="LiveId" clId="{D41AC4BC-02A9-924D-869F-6A4605607A70}" dt="2022-06-24T14:20:52.918" v="10111" actId="732"/>
          <ac:picMkLst>
            <pc:docMk/>
            <pc:sldMk cId="1030263663" sldId="441"/>
            <ac:picMk id="8" creationId="{A7942886-A7AA-C2F6-A8F5-A68360F8F17C}"/>
          </ac:picMkLst>
        </pc:picChg>
        <pc:picChg chg="add mod">
          <ac:chgData name="inversiones juan daniel" userId="919721f64859baa7" providerId="LiveId" clId="{D41AC4BC-02A9-924D-869F-6A4605607A70}" dt="2022-06-24T14:21:17.087" v="10113"/>
          <ac:picMkLst>
            <pc:docMk/>
            <pc:sldMk cId="1030263663" sldId="441"/>
            <ac:picMk id="9" creationId="{5DCB94FC-E70A-AAF1-C6F7-76DAC4B9A1F3}"/>
          </ac:picMkLst>
        </pc:picChg>
      </pc:sldChg>
      <pc:sldChg chg="addSp delSp modSp add mod">
        <pc:chgData name="inversiones juan daniel" userId="919721f64859baa7" providerId="LiveId" clId="{D41AC4BC-02A9-924D-869F-6A4605607A70}" dt="2022-06-24T14:22:12.557" v="10124" actId="1440"/>
        <pc:sldMkLst>
          <pc:docMk/>
          <pc:sldMk cId="1095914254" sldId="442"/>
        </pc:sldMkLst>
        <pc:spChg chg="del">
          <ac:chgData name="inversiones juan daniel" userId="919721f64859baa7" providerId="LiveId" clId="{D41AC4BC-02A9-924D-869F-6A4605607A70}" dt="2022-06-24T14:21:21.285" v="10115" actId="478"/>
          <ac:spMkLst>
            <pc:docMk/>
            <pc:sldMk cId="1095914254" sldId="442"/>
            <ac:spMk id="3" creationId="{F4D7CF30-543C-3A97-3E52-EF2366AF234C}"/>
          </ac:spMkLst>
        </pc:spChg>
        <pc:spChg chg="add del mod">
          <ac:chgData name="inversiones juan daniel" userId="919721f64859baa7" providerId="LiveId" clId="{D41AC4BC-02A9-924D-869F-6A4605607A70}" dt="2022-06-24T14:21:23.577" v="10116" actId="478"/>
          <ac:spMkLst>
            <pc:docMk/>
            <pc:sldMk cId="1095914254" sldId="442"/>
            <ac:spMk id="9" creationId="{5F7AE022-ECBD-9A1B-D3A5-01E5C3B940E2}"/>
          </ac:spMkLst>
        </pc:spChg>
        <pc:picChg chg="del">
          <ac:chgData name="inversiones juan daniel" userId="919721f64859baa7" providerId="LiveId" clId="{D41AC4BC-02A9-924D-869F-6A4605607A70}" dt="2022-06-24T14:21:24.140" v="10117" actId="478"/>
          <ac:picMkLst>
            <pc:docMk/>
            <pc:sldMk cId="1095914254" sldId="442"/>
            <ac:picMk id="4" creationId="{6F4BABD8-1DB0-A21D-1830-EEF1DF8CE538}"/>
          </ac:picMkLst>
        </pc:picChg>
        <pc:picChg chg="del">
          <ac:chgData name="inversiones juan daniel" userId="919721f64859baa7" providerId="LiveId" clId="{D41AC4BC-02A9-924D-869F-6A4605607A70}" dt="2022-06-24T14:21:24.603" v="10118" actId="478"/>
          <ac:picMkLst>
            <pc:docMk/>
            <pc:sldMk cId="1095914254" sldId="442"/>
            <ac:picMk id="6" creationId="{E00C0A76-0E55-C303-A0DC-3C3C29CBFB95}"/>
          </ac:picMkLst>
        </pc:picChg>
        <pc:picChg chg="del">
          <ac:chgData name="inversiones juan daniel" userId="919721f64859baa7" providerId="LiveId" clId="{D41AC4BC-02A9-924D-869F-6A4605607A70}" dt="2022-06-24T14:21:25.644" v="10120" actId="478"/>
          <ac:picMkLst>
            <pc:docMk/>
            <pc:sldMk cId="1095914254" sldId="442"/>
            <ac:picMk id="7" creationId="{112ECEF9-A7F6-A544-825D-709027AE87E8}"/>
          </ac:picMkLst>
        </pc:picChg>
        <pc:picChg chg="del">
          <ac:chgData name="inversiones juan daniel" userId="919721f64859baa7" providerId="LiveId" clId="{D41AC4BC-02A9-924D-869F-6A4605607A70}" dt="2022-06-24T14:21:25.252" v="10119" actId="478"/>
          <ac:picMkLst>
            <pc:docMk/>
            <pc:sldMk cId="1095914254" sldId="442"/>
            <ac:picMk id="8" creationId="{A7942886-A7AA-C2F6-A8F5-A68360F8F17C}"/>
          </ac:picMkLst>
        </pc:picChg>
        <pc:picChg chg="add mod">
          <ac:chgData name="inversiones juan daniel" userId="919721f64859baa7" providerId="LiveId" clId="{D41AC4BC-02A9-924D-869F-6A4605607A70}" dt="2022-06-24T14:22:12.557" v="10124" actId="1440"/>
          <ac:picMkLst>
            <pc:docMk/>
            <pc:sldMk cId="1095914254" sldId="442"/>
            <ac:picMk id="10" creationId="{35EB3DD7-D4C5-ABF8-3342-6347FA093BB2}"/>
          </ac:picMkLst>
        </pc:picChg>
      </pc:sldChg>
      <pc:sldChg chg="addSp delSp modSp new mod modClrScheme chgLayout">
        <pc:chgData name="inversiones juan daniel" userId="919721f64859baa7" providerId="LiveId" clId="{D41AC4BC-02A9-924D-869F-6A4605607A70}" dt="2022-06-24T17:39:50.636" v="10142" actId="1076"/>
        <pc:sldMkLst>
          <pc:docMk/>
          <pc:sldMk cId="1355770262" sldId="443"/>
        </pc:sldMkLst>
        <pc:spChg chg="del">
          <ac:chgData name="inversiones juan daniel" userId="919721f64859baa7" providerId="LiveId" clId="{D41AC4BC-02A9-924D-869F-6A4605607A70}" dt="2022-06-24T17:29:21.442" v="10129" actId="700"/>
          <ac:spMkLst>
            <pc:docMk/>
            <pc:sldMk cId="1355770262" sldId="443"/>
            <ac:spMk id="2" creationId="{1834D93A-8623-8859-32B8-07E80D656008}"/>
          </ac:spMkLst>
        </pc:spChg>
        <pc:spChg chg="del">
          <ac:chgData name="inversiones juan daniel" userId="919721f64859baa7" providerId="LiveId" clId="{D41AC4BC-02A9-924D-869F-6A4605607A70}" dt="2022-06-24T17:29:21.442" v="10129" actId="700"/>
          <ac:spMkLst>
            <pc:docMk/>
            <pc:sldMk cId="1355770262" sldId="443"/>
            <ac:spMk id="3" creationId="{CFA30ADE-93C3-E5AB-E218-FD4A7D4FCD08}"/>
          </ac:spMkLst>
        </pc:spChg>
        <pc:spChg chg="add mod">
          <ac:chgData name="inversiones juan daniel" userId="919721f64859baa7" providerId="LiveId" clId="{D41AC4BC-02A9-924D-869F-6A4605607A70}" dt="2022-06-24T17:38:05.308" v="10136" actId="207"/>
          <ac:spMkLst>
            <pc:docMk/>
            <pc:sldMk cId="1355770262" sldId="443"/>
            <ac:spMk id="5" creationId="{8AD18D85-E3D9-9330-C912-4FFD0E346FE3}"/>
          </ac:spMkLst>
        </pc:spChg>
        <pc:picChg chg="add mod">
          <ac:chgData name="inversiones juan daniel" userId="919721f64859baa7" providerId="LiveId" clId="{D41AC4BC-02A9-924D-869F-6A4605607A70}" dt="2022-06-24T17:37:53.091" v="10131" actId="1076"/>
          <ac:picMkLst>
            <pc:docMk/>
            <pc:sldMk cId="1355770262" sldId="443"/>
            <ac:picMk id="4" creationId="{40A97F46-3BC2-9A67-0970-9FF1DD02F6A4}"/>
          </ac:picMkLst>
        </pc:picChg>
        <pc:picChg chg="add mod">
          <ac:chgData name="inversiones juan daniel" userId="919721f64859baa7" providerId="LiveId" clId="{D41AC4BC-02A9-924D-869F-6A4605607A70}" dt="2022-06-24T17:39:50.636" v="10142" actId="1076"/>
          <ac:picMkLst>
            <pc:docMk/>
            <pc:sldMk cId="1355770262" sldId="443"/>
            <ac:picMk id="7" creationId="{59784971-4E60-F43E-A827-5AA4B78D8E9E}"/>
          </ac:picMkLst>
        </pc:picChg>
      </pc:sldChg>
      <pc:sldMasterChg chg="modTransition addSldLayout modSldLayout">
        <pc:chgData name="inversiones juan daniel" userId="919721f64859baa7" providerId="LiveId" clId="{D41AC4BC-02A9-924D-869F-6A4605607A70}" dt="2022-06-24T11:48:53.250" v="7783" actId="6014"/>
        <pc:sldMasterMkLst>
          <pc:docMk/>
          <pc:sldMasterMk cId="0" sldId="2147483659"/>
        </pc:sldMasterMkLst>
        <pc:sldLayoutChg chg="modTransition">
          <pc:chgData name="inversiones juan daniel" userId="919721f64859baa7" providerId="LiveId" clId="{D41AC4BC-02A9-924D-869F-6A4605607A70}" dt="2022-06-24T02:38:39.907" v="2913"/>
          <pc:sldLayoutMkLst>
            <pc:docMk/>
            <pc:sldMasterMk cId="0" sldId="2147483659"/>
            <pc:sldLayoutMk cId="0" sldId="2147483648"/>
          </pc:sldLayoutMkLst>
        </pc:sldLayoutChg>
        <pc:sldLayoutChg chg="modTransition">
          <pc:chgData name="inversiones juan daniel" userId="919721f64859baa7" providerId="LiveId" clId="{D41AC4BC-02A9-924D-869F-6A4605607A70}" dt="2022-06-24T02:38:39.907" v="2913"/>
          <pc:sldLayoutMkLst>
            <pc:docMk/>
            <pc:sldMasterMk cId="0" sldId="2147483659"/>
            <pc:sldLayoutMk cId="0" sldId="2147483651"/>
          </pc:sldLayoutMkLst>
        </pc:sldLayoutChg>
        <pc:sldLayoutChg chg="modTransition">
          <pc:chgData name="inversiones juan daniel" userId="919721f64859baa7" providerId="LiveId" clId="{D41AC4BC-02A9-924D-869F-6A4605607A70}" dt="2022-06-24T02:38:39.907" v="2913"/>
          <pc:sldLayoutMkLst>
            <pc:docMk/>
            <pc:sldMasterMk cId="0" sldId="2147483659"/>
            <pc:sldLayoutMk cId="0" sldId="2147483658"/>
          </pc:sldLayoutMkLst>
        </pc:sldLayoutChg>
        <pc:sldLayoutChg chg="addSp modSp add mod replId modTransition">
          <pc:chgData name="inversiones juan daniel" userId="919721f64859baa7" providerId="LiveId" clId="{D41AC4BC-02A9-924D-869F-6A4605607A70}" dt="2022-06-24T11:48:53.250" v="7783" actId="6014"/>
          <pc:sldLayoutMkLst>
            <pc:docMk/>
            <pc:sldMasterMk cId="0" sldId="2147483659"/>
            <pc:sldLayoutMk cId="3940072221" sldId="2147483660"/>
          </pc:sldLayoutMkLst>
          <pc:spChg chg="add mod">
            <ac:chgData name="inversiones juan daniel" userId="919721f64859baa7" providerId="LiveId" clId="{D41AC4BC-02A9-924D-869F-6A4605607A70}" dt="2022-06-24T01:06:53.474" v="430" actId="3062"/>
            <ac:spMkLst>
              <pc:docMk/>
              <pc:sldMasterMk cId="0" sldId="2147483659"/>
              <pc:sldLayoutMk cId="3940072221" sldId="2147483660"/>
              <ac:spMk id="3" creationId="{A62AD156-3FCF-AC38-3511-9E8ADE1BB039}"/>
            </ac:spMkLst>
          </pc:spChg>
        </pc:sldLayoutChg>
        <pc:sldLayoutChg chg="delSp add mod modTransition">
          <pc:chgData name="inversiones juan daniel" userId="919721f64859baa7" providerId="LiveId" clId="{D41AC4BC-02A9-924D-869F-6A4605607A70}" dt="2022-06-24T11:48:45.105" v="7782" actId="6014"/>
          <pc:sldLayoutMkLst>
            <pc:docMk/>
            <pc:sldMasterMk cId="0" sldId="2147483659"/>
            <pc:sldLayoutMk cId="214836140" sldId="2147483661"/>
          </pc:sldLayoutMkLst>
          <pc:spChg chg="del">
            <ac:chgData name="inversiones juan daniel" userId="919721f64859baa7" providerId="LiveId" clId="{D41AC4BC-02A9-924D-869F-6A4605607A70}" dt="2022-06-24T11:48:18.924" v="7780" actId="478"/>
            <ac:spMkLst>
              <pc:docMk/>
              <pc:sldMasterMk cId="0" sldId="2147483659"/>
              <pc:sldLayoutMk cId="214836140" sldId="2147483661"/>
              <ac:spMk id="29" creationId="{00000000-0000-0000-0000-000000000000}"/>
            </ac:spMkLst>
          </pc:spChg>
        </pc:sldLayoutChg>
      </pc:sldMasterChg>
    </pc:docChg>
  </pc:docChgLst>
  <pc:docChgLst>
    <pc:chgData name="inversiones juan daniel" userId="919721f64859baa7" providerId="LiveId" clId="{B3901009-6685-AC4A-AFD5-2C516121EF21}"/>
    <pc:docChg chg="undo custSel modSld modMainMaster">
      <pc:chgData name="inversiones juan daniel" userId="919721f64859baa7" providerId="LiveId" clId="{B3901009-6685-AC4A-AFD5-2C516121EF21}" dt="2022-05-11T15:21:52.891" v="38"/>
      <pc:docMkLst>
        <pc:docMk/>
      </pc:docMkLst>
      <pc:sldChg chg="delSp modSp mod modTransition">
        <pc:chgData name="inversiones juan daniel" userId="919721f64859baa7" providerId="LiveId" clId="{B3901009-6685-AC4A-AFD5-2C516121EF21}" dt="2022-05-11T15:21:52.891" v="38"/>
        <pc:sldMkLst>
          <pc:docMk/>
          <pc:sldMk cId="0" sldId="256"/>
        </pc:sldMkLst>
        <pc:spChg chg="mod">
          <ac:chgData name="inversiones juan daniel" userId="919721f64859baa7" providerId="LiveId" clId="{B3901009-6685-AC4A-AFD5-2C516121EF21}" dt="2022-05-11T15:17:19.242" v="4" actId="2711"/>
          <ac:spMkLst>
            <pc:docMk/>
            <pc:sldMk cId="0" sldId="256"/>
            <ac:spMk id="72" creationId="{00000000-0000-0000-0000-000000000000}"/>
          </ac:spMkLst>
        </pc:spChg>
        <pc:grpChg chg="del">
          <ac:chgData name="inversiones juan daniel" userId="919721f64859baa7" providerId="LiveId" clId="{B3901009-6685-AC4A-AFD5-2C516121EF21}" dt="2022-05-11T15:16:58.350" v="2" actId="478"/>
          <ac:grpSpMkLst>
            <pc:docMk/>
            <pc:sldMk cId="0" sldId="256"/>
            <ac:grpSpMk id="73" creationId="{00000000-0000-0000-0000-000000000000}"/>
          </ac:grpSpMkLst>
        </pc:grpChg>
      </pc:sldChg>
      <pc:sldChg chg="modTransition">
        <pc:chgData name="inversiones juan daniel" userId="919721f64859baa7" providerId="LiveId" clId="{B3901009-6685-AC4A-AFD5-2C516121EF21}" dt="2022-05-11T15:21:52.891" v="38"/>
        <pc:sldMkLst>
          <pc:docMk/>
          <pc:sldMk cId="0" sldId="257"/>
        </pc:sldMkLst>
      </pc:sldChg>
      <pc:sldChg chg="modTransition">
        <pc:chgData name="inversiones juan daniel" userId="919721f64859baa7" providerId="LiveId" clId="{B3901009-6685-AC4A-AFD5-2C516121EF21}" dt="2022-05-11T15:21:52.891" v="38"/>
        <pc:sldMkLst>
          <pc:docMk/>
          <pc:sldMk cId="0" sldId="258"/>
        </pc:sldMkLst>
      </pc:sldChg>
      <pc:sldChg chg="modTransition">
        <pc:chgData name="inversiones juan daniel" userId="919721f64859baa7" providerId="LiveId" clId="{B3901009-6685-AC4A-AFD5-2C516121EF21}" dt="2022-05-11T15:21:52.891" v="38"/>
        <pc:sldMkLst>
          <pc:docMk/>
          <pc:sldMk cId="0" sldId="259"/>
        </pc:sldMkLst>
      </pc:sldChg>
      <pc:sldChg chg="modTransition">
        <pc:chgData name="inversiones juan daniel" userId="919721f64859baa7" providerId="LiveId" clId="{B3901009-6685-AC4A-AFD5-2C516121EF21}" dt="2022-05-11T15:21:52.891" v="38"/>
        <pc:sldMkLst>
          <pc:docMk/>
          <pc:sldMk cId="0" sldId="260"/>
        </pc:sldMkLst>
      </pc:sldChg>
      <pc:sldChg chg="modTransition">
        <pc:chgData name="inversiones juan daniel" userId="919721f64859baa7" providerId="LiveId" clId="{B3901009-6685-AC4A-AFD5-2C516121EF21}" dt="2022-05-11T15:21:52.891" v="38"/>
        <pc:sldMkLst>
          <pc:docMk/>
          <pc:sldMk cId="0" sldId="261"/>
        </pc:sldMkLst>
      </pc:sldChg>
      <pc:sldChg chg="modTransition">
        <pc:chgData name="inversiones juan daniel" userId="919721f64859baa7" providerId="LiveId" clId="{B3901009-6685-AC4A-AFD5-2C516121EF21}" dt="2022-05-11T15:21:52.891" v="38"/>
        <pc:sldMkLst>
          <pc:docMk/>
          <pc:sldMk cId="0" sldId="262"/>
        </pc:sldMkLst>
      </pc:sldChg>
      <pc:sldChg chg="modTransition modNotes">
        <pc:chgData name="inversiones juan daniel" userId="919721f64859baa7" providerId="LiveId" clId="{B3901009-6685-AC4A-AFD5-2C516121EF21}" dt="2022-05-11T15:21:52.891" v="38"/>
        <pc:sldMkLst>
          <pc:docMk/>
          <pc:sldMk cId="0" sldId="263"/>
        </pc:sldMkLst>
      </pc:sldChg>
      <pc:sldChg chg="modTransition modNotes">
        <pc:chgData name="inversiones juan daniel" userId="919721f64859baa7" providerId="LiveId" clId="{B3901009-6685-AC4A-AFD5-2C516121EF21}" dt="2022-05-11T15:21:52.891" v="38"/>
        <pc:sldMkLst>
          <pc:docMk/>
          <pc:sldMk cId="0" sldId="264"/>
        </pc:sldMkLst>
      </pc:sldChg>
      <pc:sldChg chg="modTransition modNotes">
        <pc:chgData name="inversiones juan daniel" userId="919721f64859baa7" providerId="LiveId" clId="{B3901009-6685-AC4A-AFD5-2C516121EF21}" dt="2022-05-11T15:21:52.891" v="38"/>
        <pc:sldMkLst>
          <pc:docMk/>
          <pc:sldMk cId="0" sldId="265"/>
        </pc:sldMkLst>
      </pc:sldChg>
      <pc:sldChg chg="modTransition modNotes">
        <pc:chgData name="inversiones juan daniel" userId="919721f64859baa7" providerId="LiveId" clId="{B3901009-6685-AC4A-AFD5-2C516121EF21}" dt="2022-05-11T15:21:52.891" v="38"/>
        <pc:sldMkLst>
          <pc:docMk/>
          <pc:sldMk cId="0" sldId="266"/>
        </pc:sldMkLst>
      </pc:sldChg>
      <pc:sldChg chg="modTransition modNotes">
        <pc:chgData name="inversiones juan daniel" userId="919721f64859baa7" providerId="LiveId" clId="{B3901009-6685-AC4A-AFD5-2C516121EF21}" dt="2022-05-11T15:21:52.891" v="38"/>
        <pc:sldMkLst>
          <pc:docMk/>
          <pc:sldMk cId="0" sldId="267"/>
        </pc:sldMkLst>
      </pc:sldChg>
      <pc:sldChg chg="modTransition modNotes">
        <pc:chgData name="inversiones juan daniel" userId="919721f64859baa7" providerId="LiveId" clId="{B3901009-6685-AC4A-AFD5-2C516121EF21}" dt="2022-05-11T15:21:52.891" v="38"/>
        <pc:sldMkLst>
          <pc:docMk/>
          <pc:sldMk cId="0" sldId="268"/>
        </pc:sldMkLst>
      </pc:sldChg>
      <pc:sldChg chg="modTransition modNotes">
        <pc:chgData name="inversiones juan daniel" userId="919721f64859baa7" providerId="LiveId" clId="{B3901009-6685-AC4A-AFD5-2C516121EF21}" dt="2022-05-11T15:21:52.891" v="38"/>
        <pc:sldMkLst>
          <pc:docMk/>
          <pc:sldMk cId="0" sldId="269"/>
        </pc:sldMkLst>
      </pc:sldChg>
      <pc:sldChg chg="modTransition modNotes">
        <pc:chgData name="inversiones juan daniel" userId="919721f64859baa7" providerId="LiveId" clId="{B3901009-6685-AC4A-AFD5-2C516121EF21}" dt="2022-05-11T15:21:52.891" v="38"/>
        <pc:sldMkLst>
          <pc:docMk/>
          <pc:sldMk cId="0" sldId="270"/>
        </pc:sldMkLst>
      </pc:sldChg>
      <pc:sldChg chg="modTransition modNotes">
        <pc:chgData name="inversiones juan daniel" userId="919721f64859baa7" providerId="LiveId" clId="{B3901009-6685-AC4A-AFD5-2C516121EF21}" dt="2022-05-11T15:21:52.891" v="38"/>
        <pc:sldMkLst>
          <pc:docMk/>
          <pc:sldMk cId="0" sldId="271"/>
        </pc:sldMkLst>
      </pc:sldChg>
      <pc:sldChg chg="modTransition modNotes">
        <pc:chgData name="inversiones juan daniel" userId="919721f64859baa7" providerId="LiveId" clId="{B3901009-6685-AC4A-AFD5-2C516121EF21}" dt="2022-05-11T15:21:52.891" v="38"/>
        <pc:sldMkLst>
          <pc:docMk/>
          <pc:sldMk cId="0" sldId="272"/>
        </pc:sldMkLst>
      </pc:sldChg>
      <pc:sldChg chg="modTransition modNotes">
        <pc:chgData name="inversiones juan daniel" userId="919721f64859baa7" providerId="LiveId" clId="{B3901009-6685-AC4A-AFD5-2C516121EF21}" dt="2022-05-11T15:21:52.891" v="38"/>
        <pc:sldMkLst>
          <pc:docMk/>
          <pc:sldMk cId="0" sldId="273"/>
        </pc:sldMkLst>
      </pc:sldChg>
      <pc:sldChg chg="modTransition modNotes">
        <pc:chgData name="inversiones juan daniel" userId="919721f64859baa7" providerId="LiveId" clId="{B3901009-6685-AC4A-AFD5-2C516121EF21}" dt="2022-05-11T15:21:52.891" v="38"/>
        <pc:sldMkLst>
          <pc:docMk/>
          <pc:sldMk cId="0" sldId="274"/>
        </pc:sldMkLst>
      </pc:sldChg>
      <pc:sldChg chg="modTransition modNotes">
        <pc:chgData name="inversiones juan daniel" userId="919721f64859baa7" providerId="LiveId" clId="{B3901009-6685-AC4A-AFD5-2C516121EF21}" dt="2022-05-11T15:21:52.891" v="38"/>
        <pc:sldMkLst>
          <pc:docMk/>
          <pc:sldMk cId="0" sldId="275"/>
        </pc:sldMkLst>
      </pc:sldChg>
      <pc:sldChg chg="modTransition modNotes">
        <pc:chgData name="inversiones juan daniel" userId="919721f64859baa7" providerId="LiveId" clId="{B3901009-6685-AC4A-AFD5-2C516121EF21}" dt="2022-05-11T15:21:52.891" v="38"/>
        <pc:sldMkLst>
          <pc:docMk/>
          <pc:sldMk cId="0" sldId="276"/>
        </pc:sldMkLst>
      </pc:sldChg>
      <pc:sldChg chg="modTransition modNotes">
        <pc:chgData name="inversiones juan daniel" userId="919721f64859baa7" providerId="LiveId" clId="{B3901009-6685-AC4A-AFD5-2C516121EF21}" dt="2022-05-11T15:21:52.891" v="38"/>
        <pc:sldMkLst>
          <pc:docMk/>
          <pc:sldMk cId="0" sldId="277"/>
        </pc:sldMkLst>
      </pc:sldChg>
      <pc:sldChg chg="modTransition modNotes">
        <pc:chgData name="inversiones juan daniel" userId="919721f64859baa7" providerId="LiveId" clId="{B3901009-6685-AC4A-AFD5-2C516121EF21}" dt="2022-05-11T15:21:52.891" v="38"/>
        <pc:sldMkLst>
          <pc:docMk/>
          <pc:sldMk cId="0" sldId="278"/>
        </pc:sldMkLst>
      </pc:sldChg>
      <pc:sldChg chg="modTransition modNotes">
        <pc:chgData name="inversiones juan daniel" userId="919721f64859baa7" providerId="LiveId" clId="{B3901009-6685-AC4A-AFD5-2C516121EF21}" dt="2022-05-11T15:21:52.891" v="38"/>
        <pc:sldMkLst>
          <pc:docMk/>
          <pc:sldMk cId="0" sldId="279"/>
        </pc:sldMkLst>
      </pc:sldChg>
      <pc:sldChg chg="modTransition modNotes">
        <pc:chgData name="inversiones juan daniel" userId="919721f64859baa7" providerId="LiveId" clId="{B3901009-6685-AC4A-AFD5-2C516121EF21}" dt="2022-05-11T15:21:52.891" v="38"/>
        <pc:sldMkLst>
          <pc:docMk/>
          <pc:sldMk cId="0" sldId="280"/>
        </pc:sldMkLst>
      </pc:sldChg>
      <pc:sldChg chg="modTransition modNotes">
        <pc:chgData name="inversiones juan daniel" userId="919721f64859baa7" providerId="LiveId" clId="{B3901009-6685-AC4A-AFD5-2C516121EF21}" dt="2022-05-11T15:21:52.891" v="38"/>
        <pc:sldMkLst>
          <pc:docMk/>
          <pc:sldMk cId="0" sldId="281"/>
        </pc:sldMkLst>
      </pc:sldChg>
      <pc:sldChg chg="modTransition modNotes">
        <pc:chgData name="inversiones juan daniel" userId="919721f64859baa7" providerId="LiveId" clId="{B3901009-6685-AC4A-AFD5-2C516121EF21}" dt="2022-05-11T15:21:52.891" v="38"/>
        <pc:sldMkLst>
          <pc:docMk/>
          <pc:sldMk cId="0" sldId="282"/>
        </pc:sldMkLst>
      </pc:sldChg>
      <pc:sldChg chg="modTransition modNotes">
        <pc:chgData name="inversiones juan daniel" userId="919721f64859baa7" providerId="LiveId" clId="{B3901009-6685-AC4A-AFD5-2C516121EF21}" dt="2022-05-11T15:21:52.891" v="38"/>
        <pc:sldMkLst>
          <pc:docMk/>
          <pc:sldMk cId="0" sldId="283"/>
        </pc:sldMkLst>
      </pc:sldChg>
      <pc:sldChg chg="modTransition modNotes">
        <pc:chgData name="inversiones juan daniel" userId="919721f64859baa7" providerId="LiveId" clId="{B3901009-6685-AC4A-AFD5-2C516121EF21}" dt="2022-05-11T15:21:52.891" v="38"/>
        <pc:sldMkLst>
          <pc:docMk/>
          <pc:sldMk cId="0" sldId="284"/>
        </pc:sldMkLst>
      </pc:sldChg>
      <pc:sldChg chg="modTransition modNotes">
        <pc:chgData name="inversiones juan daniel" userId="919721f64859baa7" providerId="LiveId" clId="{B3901009-6685-AC4A-AFD5-2C516121EF21}" dt="2022-05-11T15:21:52.891" v="38"/>
        <pc:sldMkLst>
          <pc:docMk/>
          <pc:sldMk cId="0" sldId="285"/>
        </pc:sldMkLst>
      </pc:sldChg>
      <pc:sldChg chg="modTransition modNotes">
        <pc:chgData name="inversiones juan daniel" userId="919721f64859baa7" providerId="LiveId" clId="{B3901009-6685-AC4A-AFD5-2C516121EF21}" dt="2022-05-11T15:21:52.891" v="38"/>
        <pc:sldMkLst>
          <pc:docMk/>
          <pc:sldMk cId="0" sldId="286"/>
        </pc:sldMkLst>
      </pc:sldChg>
      <pc:sldChg chg="modTransition modNotes">
        <pc:chgData name="inversiones juan daniel" userId="919721f64859baa7" providerId="LiveId" clId="{B3901009-6685-AC4A-AFD5-2C516121EF21}" dt="2022-05-11T15:21:52.891" v="38"/>
        <pc:sldMkLst>
          <pc:docMk/>
          <pc:sldMk cId="0" sldId="287"/>
        </pc:sldMkLst>
      </pc:sldChg>
      <pc:sldChg chg="modTransition modNotes">
        <pc:chgData name="inversiones juan daniel" userId="919721f64859baa7" providerId="LiveId" clId="{B3901009-6685-AC4A-AFD5-2C516121EF21}" dt="2022-05-11T15:21:52.891" v="38"/>
        <pc:sldMkLst>
          <pc:docMk/>
          <pc:sldMk cId="0" sldId="288"/>
        </pc:sldMkLst>
      </pc:sldChg>
      <pc:sldChg chg="modTransition modNotes">
        <pc:chgData name="inversiones juan daniel" userId="919721f64859baa7" providerId="LiveId" clId="{B3901009-6685-AC4A-AFD5-2C516121EF21}" dt="2022-05-11T15:21:52.891" v="38"/>
        <pc:sldMkLst>
          <pc:docMk/>
          <pc:sldMk cId="0" sldId="289"/>
        </pc:sldMkLst>
      </pc:sldChg>
      <pc:sldChg chg="modTransition modNotes">
        <pc:chgData name="inversiones juan daniel" userId="919721f64859baa7" providerId="LiveId" clId="{B3901009-6685-AC4A-AFD5-2C516121EF21}" dt="2022-05-11T15:21:52.891" v="38"/>
        <pc:sldMkLst>
          <pc:docMk/>
          <pc:sldMk cId="0" sldId="290"/>
        </pc:sldMkLst>
      </pc:sldChg>
      <pc:sldChg chg="modTransition modNotes">
        <pc:chgData name="inversiones juan daniel" userId="919721f64859baa7" providerId="LiveId" clId="{B3901009-6685-AC4A-AFD5-2C516121EF21}" dt="2022-05-11T15:21:52.891" v="38"/>
        <pc:sldMkLst>
          <pc:docMk/>
          <pc:sldMk cId="0" sldId="291"/>
        </pc:sldMkLst>
      </pc:sldChg>
      <pc:sldChg chg="modTransition modNotes">
        <pc:chgData name="inversiones juan daniel" userId="919721f64859baa7" providerId="LiveId" clId="{B3901009-6685-AC4A-AFD5-2C516121EF21}" dt="2022-05-11T15:21:52.891" v="38"/>
        <pc:sldMkLst>
          <pc:docMk/>
          <pc:sldMk cId="0" sldId="292"/>
        </pc:sldMkLst>
      </pc:sldChg>
      <pc:sldChg chg="modTransition modNotes">
        <pc:chgData name="inversiones juan daniel" userId="919721f64859baa7" providerId="LiveId" clId="{B3901009-6685-AC4A-AFD5-2C516121EF21}" dt="2022-05-11T15:21:52.891" v="38"/>
        <pc:sldMkLst>
          <pc:docMk/>
          <pc:sldMk cId="0" sldId="293"/>
        </pc:sldMkLst>
      </pc:sldChg>
      <pc:sldChg chg="modTransition modNotes">
        <pc:chgData name="inversiones juan daniel" userId="919721f64859baa7" providerId="LiveId" clId="{B3901009-6685-AC4A-AFD5-2C516121EF21}" dt="2022-05-11T15:21:52.891" v="38"/>
        <pc:sldMkLst>
          <pc:docMk/>
          <pc:sldMk cId="0" sldId="294"/>
        </pc:sldMkLst>
      </pc:sldChg>
      <pc:sldMasterChg chg="delSp modSp mod modTransition modSldLayout">
        <pc:chgData name="inversiones juan daniel" userId="919721f64859baa7" providerId="LiveId" clId="{B3901009-6685-AC4A-AFD5-2C516121EF21}" dt="2022-05-11T15:21:52.891" v="38"/>
        <pc:sldMasterMkLst>
          <pc:docMk/>
          <pc:sldMasterMk cId="0" sldId="2147483659"/>
        </pc:sldMasterMkLst>
        <pc:spChg chg="mod">
          <ac:chgData name="inversiones juan daniel" userId="919721f64859baa7" providerId="LiveId" clId="{B3901009-6685-AC4A-AFD5-2C516121EF21}" dt="2022-05-11T15:17:38.098" v="7" actId="2711"/>
          <ac:spMkLst>
            <pc:docMk/>
            <pc:sldMasterMk cId="0" sldId="2147483659"/>
            <ac:spMk id="8" creationId="{00000000-0000-0000-0000-000000000000}"/>
          </ac:spMkLst>
        </pc:spChg>
        <pc:spChg chg="mod">
          <ac:chgData name="inversiones juan daniel" userId="919721f64859baa7" providerId="LiveId" clId="{B3901009-6685-AC4A-AFD5-2C516121EF21}" dt="2022-05-11T15:20:22.044" v="27" actId="2711"/>
          <ac:spMkLst>
            <pc:docMk/>
            <pc:sldMasterMk cId="0" sldId="2147483659"/>
            <ac:spMk id="9" creationId="{00000000-0000-0000-0000-000000000000}"/>
          </ac:spMkLst>
        </pc:spChg>
        <pc:picChg chg="del mod">
          <ac:chgData name="inversiones juan daniel" userId="919721f64859baa7" providerId="LiveId" clId="{B3901009-6685-AC4A-AFD5-2C516121EF21}" dt="2022-05-11T15:16:41.622" v="1" actId="478"/>
          <ac:picMkLst>
            <pc:docMk/>
            <pc:sldMasterMk cId="0" sldId="2147483659"/>
            <ac:picMk id="6" creationId="{00000000-0000-0000-0000-000000000000}"/>
          </ac:picMkLst>
        </pc:picChg>
        <pc:sldLayoutChg chg="modSp modTransition">
          <pc:chgData name="inversiones juan daniel" userId="919721f64859baa7" providerId="LiveId" clId="{B3901009-6685-AC4A-AFD5-2C516121EF21}" dt="2022-05-11T15:21:52.891" v="38"/>
          <pc:sldLayoutMkLst>
            <pc:docMk/>
            <pc:sldMasterMk cId="0" sldId="2147483659"/>
            <pc:sldLayoutMk cId="0" sldId="2147483648"/>
          </pc:sldLayoutMkLst>
          <pc:spChg chg="mod">
            <ac:chgData name="inversiones juan daniel" userId="919721f64859baa7" providerId="LiveId" clId="{B3901009-6685-AC4A-AFD5-2C516121EF21}" dt="2022-05-11T15:18:23.568" v="8" actId="2711"/>
            <ac:spMkLst>
              <pc:docMk/>
              <pc:sldMasterMk cId="0" sldId="2147483659"/>
              <pc:sldLayoutMk cId="0" sldId="2147483648"/>
              <ac:spMk id="1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49"/>
          </pc:sldLayoutMkLst>
          <pc:spChg chg="mod">
            <ac:chgData name="inversiones juan daniel" userId="919721f64859baa7" providerId="LiveId" clId="{B3901009-6685-AC4A-AFD5-2C516121EF21}" dt="2022-05-11T15:18:31.644" v="9" actId="2711"/>
            <ac:spMkLst>
              <pc:docMk/>
              <pc:sldMasterMk cId="0" sldId="2147483659"/>
              <pc:sldLayoutMk cId="0" sldId="2147483649"/>
              <ac:spMk id="17" creationId="{00000000-0000-0000-0000-000000000000}"/>
            </ac:spMkLst>
          </pc:spChg>
          <pc:spChg chg="mod">
            <ac:chgData name="inversiones juan daniel" userId="919721f64859baa7" providerId="LiveId" clId="{B3901009-6685-AC4A-AFD5-2C516121EF21}" dt="2022-05-11T15:18:42.470" v="11" actId="2711"/>
            <ac:spMkLst>
              <pc:docMk/>
              <pc:sldMasterMk cId="0" sldId="2147483659"/>
              <pc:sldLayoutMk cId="0" sldId="2147483649"/>
              <ac:spMk id="18"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0"/>
          </pc:sldLayoutMkLst>
          <pc:spChg chg="mod">
            <ac:chgData name="inversiones juan daniel" userId="919721f64859baa7" providerId="LiveId" clId="{B3901009-6685-AC4A-AFD5-2C516121EF21}" dt="2022-05-11T15:18:54.507" v="13" actId="2711"/>
            <ac:spMkLst>
              <pc:docMk/>
              <pc:sldMasterMk cId="0" sldId="2147483659"/>
              <pc:sldLayoutMk cId="0" sldId="2147483650"/>
              <ac:spMk id="2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1"/>
          </pc:sldLayoutMkLst>
          <pc:spChg chg="mod">
            <ac:chgData name="inversiones juan daniel" userId="919721f64859baa7" providerId="LiveId" clId="{B3901009-6685-AC4A-AFD5-2C516121EF21}" dt="2022-05-11T15:18:59.928" v="14" actId="2711"/>
            <ac:spMkLst>
              <pc:docMk/>
              <pc:sldMasterMk cId="0" sldId="2147483659"/>
              <pc:sldLayoutMk cId="0" sldId="2147483651"/>
              <ac:spMk id="28" creationId="{00000000-0000-0000-0000-000000000000}"/>
            </ac:spMkLst>
          </pc:spChg>
          <pc:spChg chg="mod">
            <ac:chgData name="inversiones juan daniel" userId="919721f64859baa7" providerId="LiveId" clId="{B3901009-6685-AC4A-AFD5-2C516121EF21}" dt="2022-05-11T15:19:07.368" v="16" actId="2711"/>
            <ac:spMkLst>
              <pc:docMk/>
              <pc:sldMasterMk cId="0" sldId="2147483659"/>
              <pc:sldLayoutMk cId="0" sldId="2147483651"/>
              <ac:spMk id="29"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2"/>
          </pc:sldLayoutMkLst>
          <pc:spChg chg="mod">
            <ac:chgData name="inversiones juan daniel" userId="919721f64859baa7" providerId="LiveId" clId="{B3901009-6685-AC4A-AFD5-2C516121EF21}" dt="2022-05-11T15:19:14.183" v="17" actId="2711"/>
            <ac:spMkLst>
              <pc:docMk/>
              <pc:sldMasterMk cId="0" sldId="2147483659"/>
              <pc:sldLayoutMk cId="0" sldId="2147483652"/>
              <ac:spMk id="34" creationId="{00000000-0000-0000-0000-000000000000}"/>
            </ac:spMkLst>
          </pc:spChg>
          <pc:spChg chg="mod">
            <ac:chgData name="inversiones juan daniel" userId="919721f64859baa7" providerId="LiveId" clId="{B3901009-6685-AC4A-AFD5-2C516121EF21}" dt="2022-05-11T15:19:18.764" v="18" actId="2711"/>
            <ac:spMkLst>
              <pc:docMk/>
              <pc:sldMasterMk cId="0" sldId="2147483659"/>
              <pc:sldLayoutMk cId="0" sldId="2147483652"/>
              <ac:spMk id="35"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3"/>
          </pc:sldLayoutMkLst>
          <pc:spChg chg="mod">
            <ac:chgData name="inversiones juan daniel" userId="919721f64859baa7" providerId="LiveId" clId="{B3901009-6685-AC4A-AFD5-2C516121EF21}" dt="2022-05-11T15:19:43.112" v="21" actId="2711"/>
            <ac:spMkLst>
              <pc:docMk/>
              <pc:sldMasterMk cId="0" sldId="2147483659"/>
              <pc:sldLayoutMk cId="0" sldId="2147483653"/>
              <ac:spMk id="38" creationId="{00000000-0000-0000-0000-000000000000}"/>
            </ac:spMkLst>
          </pc:spChg>
          <pc:spChg chg="mod">
            <ac:chgData name="inversiones juan daniel" userId="919721f64859baa7" providerId="LiveId" clId="{B3901009-6685-AC4A-AFD5-2C516121EF21}" dt="2022-05-11T15:19:29.478" v="19" actId="2711"/>
            <ac:spMkLst>
              <pc:docMk/>
              <pc:sldMasterMk cId="0" sldId="2147483659"/>
              <pc:sldLayoutMk cId="0" sldId="2147483653"/>
              <ac:spMk id="40" creationId="{00000000-0000-0000-0000-000000000000}"/>
            </ac:spMkLst>
          </pc:spChg>
          <pc:spChg chg="mod">
            <ac:chgData name="inversiones juan daniel" userId="919721f64859baa7" providerId="LiveId" clId="{B3901009-6685-AC4A-AFD5-2C516121EF21}" dt="2022-05-11T15:19:43.112" v="21" actId="2711"/>
            <ac:spMkLst>
              <pc:docMk/>
              <pc:sldMasterMk cId="0" sldId="2147483659"/>
              <pc:sldLayoutMk cId="0" sldId="2147483653"/>
              <ac:spMk id="41" creationId="{00000000-0000-0000-0000-000000000000}"/>
            </ac:spMkLst>
          </pc:spChg>
          <pc:spChg chg="mod">
            <ac:chgData name="inversiones juan daniel" userId="919721f64859baa7" providerId="LiveId" clId="{B3901009-6685-AC4A-AFD5-2C516121EF21}" dt="2022-05-11T15:19:43.112" v="21" actId="2711"/>
            <ac:spMkLst>
              <pc:docMk/>
              <pc:sldMasterMk cId="0" sldId="2147483659"/>
              <pc:sldLayoutMk cId="0" sldId="2147483653"/>
              <ac:spMk id="4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4"/>
          </pc:sldLayoutMkLst>
          <pc:spChg chg="mod">
            <ac:chgData name="inversiones juan daniel" userId="919721f64859baa7" providerId="LiveId" clId="{B3901009-6685-AC4A-AFD5-2C516121EF21}" dt="2022-05-11T15:19:54.316" v="22" actId="2711"/>
            <ac:spMkLst>
              <pc:docMk/>
              <pc:sldMasterMk cId="0" sldId="2147483659"/>
              <pc:sldLayoutMk cId="0" sldId="2147483654"/>
              <ac:spMk id="45"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7"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8"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9"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50"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5"/>
          </pc:sldLayoutMkLst>
          <pc:spChg chg="mod">
            <ac:chgData name="inversiones juan daniel" userId="919721f64859baa7" providerId="LiveId" clId="{B3901009-6685-AC4A-AFD5-2C516121EF21}" dt="2022-05-11T15:20:01.455" v="23" actId="2711"/>
            <ac:spMkLst>
              <pc:docMk/>
              <pc:sldMasterMk cId="0" sldId="2147483659"/>
              <pc:sldLayoutMk cId="0" sldId="2147483655"/>
              <ac:spMk id="55"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6"/>
          </pc:sldLayoutMkLst>
          <pc:spChg chg="mod">
            <ac:chgData name="inversiones juan daniel" userId="919721f64859baa7" providerId="LiveId" clId="{B3901009-6685-AC4A-AFD5-2C516121EF21}" dt="2022-05-11T15:20:06.372" v="24" actId="2711"/>
            <ac:spMkLst>
              <pc:docMk/>
              <pc:sldMasterMk cId="0" sldId="2147483659"/>
              <pc:sldLayoutMk cId="0" sldId="2147483656"/>
              <ac:spMk id="59"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7"/>
          </pc:sldLayoutMkLst>
          <pc:spChg chg="mod">
            <ac:chgData name="inversiones juan daniel" userId="919721f64859baa7" providerId="LiveId" clId="{B3901009-6685-AC4A-AFD5-2C516121EF21}" dt="2022-05-11T15:20:13.912" v="26" actId="2711"/>
            <ac:spMkLst>
              <pc:docMk/>
              <pc:sldMasterMk cId="0" sldId="2147483659"/>
              <pc:sldLayoutMk cId="0" sldId="2147483657"/>
              <ac:spMk id="64" creationId="{00000000-0000-0000-0000-000000000000}"/>
            </ac:spMkLst>
          </pc:spChg>
        </pc:sldLayoutChg>
        <pc:sldLayoutChg chg="modTransition">
          <pc:chgData name="inversiones juan daniel" userId="919721f64859baa7" providerId="LiveId" clId="{B3901009-6685-AC4A-AFD5-2C516121EF21}" dt="2022-05-11T15:21:52.891" v="38"/>
          <pc:sldLayoutMkLst>
            <pc:docMk/>
            <pc:sldMasterMk cId="0" sldId="2147483659"/>
            <pc:sldLayoutMk cId="0" sldId="2147483658"/>
          </pc:sldLayoutMkLst>
        </pc:sldLayoutChg>
      </pc:sldMasterChg>
    </pc:docChg>
  </pc:docChgLst>
  <pc:docChgLst>
    <pc:chgData name="inversiones juan daniel" userId="919721f64859baa7" providerId="LiveId" clId="{AB38B21A-9114-7C4A-91FC-F3CA8AC36C58}"/>
    <pc:docChg chg="undo custSel addSld delSld modSld sldOrd modMainMaster">
      <pc:chgData name="inversiones juan daniel" userId="919721f64859baa7" providerId="LiveId" clId="{AB38B21A-9114-7C4A-91FC-F3CA8AC36C58}" dt="2022-06-20T17:02:33.768" v="31071" actId="729"/>
      <pc:docMkLst>
        <pc:docMk/>
      </pc:docMkLst>
      <pc:sldChg chg="addSp delSp modSp mod modTransition">
        <pc:chgData name="inversiones juan daniel" userId="919721f64859baa7" providerId="LiveId" clId="{AB38B21A-9114-7C4A-91FC-F3CA8AC36C58}" dt="2022-06-20T01:20:25.149" v="30031"/>
        <pc:sldMkLst>
          <pc:docMk/>
          <pc:sldMk cId="0" sldId="256"/>
        </pc:sldMkLst>
        <pc:spChg chg="mod">
          <ac:chgData name="inversiones juan daniel" userId="919721f64859baa7" providerId="LiveId" clId="{AB38B21A-9114-7C4A-91FC-F3CA8AC36C58}" dt="2022-05-16T20:14:27.258" v="238" actId="20577"/>
          <ac:spMkLst>
            <pc:docMk/>
            <pc:sldMk cId="0" sldId="256"/>
            <ac:spMk id="72" creationId="{00000000-0000-0000-0000-000000000000}"/>
          </ac:spMkLst>
        </pc:spChg>
        <pc:picChg chg="add mod">
          <ac:chgData name="inversiones juan daniel" userId="919721f64859baa7" providerId="LiveId" clId="{AB38B21A-9114-7C4A-91FC-F3CA8AC36C58}" dt="2022-05-24T16:33:35.185" v="427" actId="14861"/>
          <ac:picMkLst>
            <pc:docMk/>
            <pc:sldMk cId="0" sldId="256"/>
            <ac:picMk id="4" creationId="{7A636F1D-7CF2-CD54-667B-2970EC69B032}"/>
          </ac:picMkLst>
        </pc:picChg>
        <pc:picChg chg="add mod">
          <ac:chgData name="inversiones juan daniel" userId="919721f64859baa7" providerId="LiveId" clId="{AB38B21A-9114-7C4A-91FC-F3CA8AC36C58}" dt="2022-05-12T18:09:47.140" v="118" actId="1076"/>
          <ac:picMkLst>
            <pc:docMk/>
            <pc:sldMk cId="0" sldId="256"/>
            <ac:picMk id="1026" creationId="{56156454-2A33-09BC-282A-660DFE3BDF41}"/>
          </ac:picMkLst>
        </pc:picChg>
        <pc:picChg chg="add del mod">
          <ac:chgData name="inversiones juan daniel" userId="919721f64859baa7" providerId="LiveId" clId="{AB38B21A-9114-7C4A-91FC-F3CA8AC36C58}" dt="2022-05-12T18:11:39.933" v="122" actId="478"/>
          <ac:picMkLst>
            <pc:docMk/>
            <pc:sldMk cId="0" sldId="256"/>
            <ac:picMk id="1028" creationId="{47158F34-5AE1-D2EF-AD95-00612202F5BF}"/>
          </ac:picMkLst>
        </pc:picChg>
      </pc:sldChg>
      <pc:sldChg chg="delSp modSp del modTransition">
        <pc:chgData name="inversiones juan daniel" userId="919721f64859baa7" providerId="LiveId" clId="{AB38B21A-9114-7C4A-91FC-F3CA8AC36C58}" dt="2022-06-16T17:19:40.559" v="12110" actId="2696"/>
        <pc:sldMkLst>
          <pc:docMk/>
          <pc:sldMk cId="0" sldId="257"/>
        </pc:sldMkLst>
        <pc:spChg chg="mod">
          <ac:chgData name="inversiones juan daniel" userId="919721f64859baa7" providerId="LiveId" clId="{AB38B21A-9114-7C4A-91FC-F3CA8AC36C58}" dt="2022-05-12T21:29:47.100" v="212" actId="790"/>
          <ac:spMkLst>
            <pc:docMk/>
            <pc:sldMk cId="0" sldId="257"/>
            <ac:spMk id="85" creationId="{00000000-0000-0000-0000-000000000000}"/>
          </ac:spMkLst>
        </pc:spChg>
        <pc:spChg chg="mod">
          <ac:chgData name="inversiones juan daniel" userId="919721f64859baa7" providerId="LiveId" clId="{AB38B21A-9114-7C4A-91FC-F3CA8AC36C58}" dt="2022-05-12T21:29:47.100" v="212" actId="790"/>
          <ac:spMkLst>
            <pc:docMk/>
            <pc:sldMk cId="0" sldId="257"/>
            <ac:spMk id="86" creationId="{00000000-0000-0000-0000-000000000000}"/>
          </ac:spMkLst>
        </pc:spChg>
        <pc:spChg chg="mod">
          <ac:chgData name="inversiones juan daniel" userId="919721f64859baa7" providerId="LiveId" clId="{AB38B21A-9114-7C4A-91FC-F3CA8AC36C58}" dt="2022-05-12T21:29:47.100" v="212" actId="790"/>
          <ac:spMkLst>
            <pc:docMk/>
            <pc:sldMk cId="0" sldId="257"/>
            <ac:spMk id="87" creationId="{00000000-0000-0000-0000-000000000000}"/>
          </ac:spMkLst>
        </pc:spChg>
        <pc:spChg chg="mod">
          <ac:chgData name="inversiones juan daniel" userId="919721f64859baa7" providerId="LiveId" clId="{AB38B21A-9114-7C4A-91FC-F3CA8AC36C58}" dt="2022-05-12T21:29:47.100" v="212" actId="790"/>
          <ac:spMkLst>
            <pc:docMk/>
            <pc:sldMk cId="0" sldId="257"/>
            <ac:spMk id="88" creationId="{00000000-0000-0000-0000-000000000000}"/>
          </ac:spMkLst>
        </pc:spChg>
        <pc:spChg chg="del">
          <ac:chgData name="inversiones juan daniel" userId="919721f64859baa7" providerId="LiveId" clId="{AB38B21A-9114-7C4A-91FC-F3CA8AC36C58}" dt="2022-05-24T16:27:11.022" v="404"/>
          <ac:spMkLst>
            <pc:docMk/>
            <pc:sldMk cId="0" sldId="257"/>
            <ac:spMk id="89" creationId="{00000000-0000-0000-0000-000000000000}"/>
          </ac:spMkLst>
        </pc:spChg>
      </pc:sldChg>
      <pc:sldChg chg="addSp delSp modSp mod ord modTransition modShow">
        <pc:chgData name="inversiones juan daniel" userId="919721f64859baa7" providerId="LiveId" clId="{AB38B21A-9114-7C4A-91FC-F3CA8AC36C58}" dt="2022-06-20T17:02:33.768" v="31071" actId="729"/>
        <pc:sldMkLst>
          <pc:docMk/>
          <pc:sldMk cId="0" sldId="258"/>
        </pc:sldMkLst>
        <pc:spChg chg="mod">
          <ac:chgData name="inversiones juan daniel" userId="919721f64859baa7" providerId="LiveId" clId="{AB38B21A-9114-7C4A-91FC-F3CA8AC36C58}" dt="2022-05-24T16:26:24.655" v="402" actId="1076"/>
          <ac:spMkLst>
            <pc:docMk/>
            <pc:sldMk cId="0" sldId="258"/>
            <ac:spMk id="94" creationId="{00000000-0000-0000-0000-000000000000}"/>
          </ac:spMkLst>
        </pc:spChg>
        <pc:spChg chg="mod">
          <ac:chgData name="inversiones juan daniel" userId="919721f64859baa7" providerId="LiveId" clId="{AB38B21A-9114-7C4A-91FC-F3CA8AC36C58}" dt="2022-05-24T16:27:38.963" v="406" actId="790"/>
          <ac:spMkLst>
            <pc:docMk/>
            <pc:sldMk cId="0" sldId="258"/>
            <ac:spMk id="95" creationId="{00000000-0000-0000-0000-000000000000}"/>
          </ac:spMkLst>
        </pc:spChg>
        <pc:spChg chg="del">
          <ac:chgData name="inversiones juan daniel" userId="919721f64859baa7" providerId="LiveId" clId="{AB38B21A-9114-7C4A-91FC-F3CA8AC36C58}" dt="2022-05-24T16:27:11.022" v="404"/>
          <ac:spMkLst>
            <pc:docMk/>
            <pc:sldMk cId="0" sldId="258"/>
            <ac:spMk id="97" creationId="{00000000-0000-0000-0000-000000000000}"/>
          </ac:spMkLst>
        </pc:spChg>
        <pc:picChg chg="add del mod">
          <ac:chgData name="inversiones juan daniel" userId="919721f64859baa7" providerId="LiveId" clId="{AB38B21A-9114-7C4A-91FC-F3CA8AC36C58}" dt="2022-05-24T16:25:19.599" v="361" actId="478"/>
          <ac:picMkLst>
            <pc:docMk/>
            <pc:sldMk cId="0" sldId="258"/>
            <ac:picMk id="3" creationId="{EED35E6A-97A3-E2D7-EF15-42C770C4F0DD}"/>
          </ac:picMkLst>
        </pc:picChg>
        <pc:picChg chg="add mod">
          <ac:chgData name="inversiones juan daniel" userId="919721f64859baa7" providerId="LiveId" clId="{AB38B21A-9114-7C4A-91FC-F3CA8AC36C58}" dt="2022-05-24T16:32:15.670" v="409" actId="688"/>
          <ac:picMkLst>
            <pc:docMk/>
            <pc:sldMk cId="0" sldId="258"/>
            <ac:picMk id="5" creationId="{3E8A27C5-FA2F-A8F3-E801-41B6553A5D2B}"/>
          </ac:picMkLst>
        </pc:picChg>
        <pc:picChg chg="add del mod">
          <ac:chgData name="inversiones juan daniel" userId="919721f64859baa7" providerId="LiveId" clId="{AB38B21A-9114-7C4A-91FC-F3CA8AC36C58}" dt="2022-05-24T16:32:32.991" v="417" actId="478"/>
          <ac:picMkLst>
            <pc:docMk/>
            <pc:sldMk cId="0" sldId="258"/>
            <ac:picMk id="6" creationId="{73884DC2-9C45-629B-ECF1-4E45A7AFB93B}"/>
          </ac:picMkLst>
        </pc:picChg>
        <pc:picChg chg="add del mod">
          <ac:chgData name="inversiones juan daniel" userId="919721f64859baa7" providerId="LiveId" clId="{AB38B21A-9114-7C4A-91FC-F3CA8AC36C58}" dt="2022-05-24T16:33:17.376" v="426" actId="478"/>
          <ac:picMkLst>
            <pc:docMk/>
            <pc:sldMk cId="0" sldId="258"/>
            <ac:picMk id="7" creationId="{298E7826-99C5-8833-E03D-F14D64EA3F5F}"/>
          </ac:picMkLst>
        </pc:picChg>
        <pc:picChg chg="add mod">
          <ac:chgData name="inversiones juan daniel" userId="919721f64859baa7" providerId="LiveId" clId="{AB38B21A-9114-7C4A-91FC-F3CA8AC36C58}" dt="2022-05-24T16:33:49.934" v="432" actId="1076"/>
          <ac:picMkLst>
            <pc:docMk/>
            <pc:sldMk cId="0" sldId="258"/>
            <ac:picMk id="8" creationId="{717DF1FF-AE6C-95DD-CB80-0D88D46E79AA}"/>
          </ac:picMkLst>
        </pc:picChg>
        <pc:picChg chg="add del mod modCrop">
          <ac:chgData name="inversiones juan daniel" userId="919721f64859baa7" providerId="LiveId" clId="{AB38B21A-9114-7C4A-91FC-F3CA8AC36C58}" dt="2022-05-24T16:25:49.916" v="367" actId="18131"/>
          <ac:picMkLst>
            <pc:docMk/>
            <pc:sldMk cId="0" sldId="258"/>
            <ac:picMk id="96" creationId="{00000000-0000-0000-0000-000000000000}"/>
          </ac:picMkLst>
        </pc:picChg>
      </pc:sldChg>
      <pc:sldChg chg="modSp del modTransition">
        <pc:chgData name="inversiones juan daniel" userId="919721f64859baa7" providerId="LiveId" clId="{AB38B21A-9114-7C4A-91FC-F3CA8AC36C58}" dt="2022-06-16T17:19:40.559" v="12110" actId="2696"/>
        <pc:sldMkLst>
          <pc:docMk/>
          <pc:sldMk cId="0" sldId="259"/>
        </pc:sldMkLst>
        <pc:spChg chg="mod">
          <ac:chgData name="inversiones juan daniel" userId="919721f64859baa7" providerId="LiveId" clId="{AB38B21A-9114-7C4A-91FC-F3CA8AC36C58}" dt="2022-05-12T21:29:47.100" v="212" actId="790"/>
          <ac:spMkLst>
            <pc:docMk/>
            <pc:sldMk cId="0" sldId="259"/>
            <ac:spMk id="102" creationId="{00000000-0000-0000-0000-000000000000}"/>
          </ac:spMkLst>
        </pc:spChg>
        <pc:spChg chg="mod">
          <ac:chgData name="inversiones juan daniel" userId="919721f64859baa7" providerId="LiveId" clId="{AB38B21A-9114-7C4A-91FC-F3CA8AC36C58}" dt="2022-05-12T21:29:47.100" v="212" actId="790"/>
          <ac:spMkLst>
            <pc:docMk/>
            <pc:sldMk cId="0" sldId="259"/>
            <ac:spMk id="10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0"/>
        </pc:sldMkLst>
        <pc:spChg chg="mod">
          <ac:chgData name="inversiones juan daniel" userId="919721f64859baa7" providerId="LiveId" clId="{AB38B21A-9114-7C4A-91FC-F3CA8AC36C58}" dt="2022-05-12T21:29:47.100" v="212" actId="790"/>
          <ac:spMkLst>
            <pc:docMk/>
            <pc:sldMk cId="0" sldId="260"/>
            <ac:spMk id="109" creationId="{00000000-0000-0000-0000-000000000000}"/>
          </ac:spMkLst>
        </pc:spChg>
        <pc:spChg chg="del">
          <ac:chgData name="inversiones juan daniel" userId="919721f64859baa7" providerId="LiveId" clId="{AB38B21A-9114-7C4A-91FC-F3CA8AC36C58}" dt="2022-05-24T16:27:11.022" v="404"/>
          <ac:spMkLst>
            <pc:docMk/>
            <pc:sldMk cId="0" sldId="260"/>
            <ac:spMk id="11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1"/>
        </pc:sldMkLst>
        <pc:spChg chg="mod">
          <ac:chgData name="inversiones juan daniel" userId="919721f64859baa7" providerId="LiveId" clId="{AB38B21A-9114-7C4A-91FC-F3CA8AC36C58}" dt="2022-05-12T21:29:47.100" v="212" actId="790"/>
          <ac:spMkLst>
            <pc:docMk/>
            <pc:sldMk cId="0" sldId="261"/>
            <ac:spMk id="115" creationId="{00000000-0000-0000-0000-000000000000}"/>
          </ac:spMkLst>
        </pc:spChg>
        <pc:spChg chg="mod">
          <ac:chgData name="inversiones juan daniel" userId="919721f64859baa7" providerId="LiveId" clId="{AB38B21A-9114-7C4A-91FC-F3CA8AC36C58}" dt="2022-05-12T21:29:47.100" v="212" actId="790"/>
          <ac:spMkLst>
            <pc:docMk/>
            <pc:sldMk cId="0" sldId="261"/>
            <ac:spMk id="116" creationId="{00000000-0000-0000-0000-000000000000}"/>
          </ac:spMkLst>
        </pc:spChg>
        <pc:spChg chg="del">
          <ac:chgData name="inversiones juan daniel" userId="919721f64859baa7" providerId="LiveId" clId="{AB38B21A-9114-7C4A-91FC-F3CA8AC36C58}" dt="2022-05-24T16:27:11.022" v="404"/>
          <ac:spMkLst>
            <pc:docMk/>
            <pc:sldMk cId="0" sldId="261"/>
            <ac:spMk id="11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2"/>
        </pc:sldMkLst>
        <pc:spChg chg="mod">
          <ac:chgData name="inversiones juan daniel" userId="919721f64859baa7" providerId="LiveId" clId="{AB38B21A-9114-7C4A-91FC-F3CA8AC36C58}" dt="2022-05-12T21:29:47.100" v="212" actId="790"/>
          <ac:spMkLst>
            <pc:docMk/>
            <pc:sldMk cId="0" sldId="262"/>
            <ac:spMk id="122" creationId="{00000000-0000-0000-0000-000000000000}"/>
          </ac:spMkLst>
        </pc:spChg>
        <pc:spChg chg="mod">
          <ac:chgData name="inversiones juan daniel" userId="919721f64859baa7" providerId="LiveId" clId="{AB38B21A-9114-7C4A-91FC-F3CA8AC36C58}" dt="2022-05-12T21:29:47.100" v="212" actId="790"/>
          <ac:spMkLst>
            <pc:docMk/>
            <pc:sldMk cId="0" sldId="262"/>
            <ac:spMk id="123" creationId="{00000000-0000-0000-0000-000000000000}"/>
          </ac:spMkLst>
        </pc:spChg>
        <pc:spChg chg="del">
          <ac:chgData name="inversiones juan daniel" userId="919721f64859baa7" providerId="LiveId" clId="{AB38B21A-9114-7C4A-91FC-F3CA8AC36C58}" dt="2022-05-24T16:27:11.022" v="404"/>
          <ac:spMkLst>
            <pc:docMk/>
            <pc:sldMk cId="0" sldId="262"/>
            <ac:spMk id="13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3"/>
        </pc:sldMkLst>
        <pc:spChg chg="mod">
          <ac:chgData name="inversiones juan daniel" userId="919721f64859baa7" providerId="LiveId" clId="{AB38B21A-9114-7C4A-91FC-F3CA8AC36C58}" dt="2022-05-12T21:29:47.100" v="212" actId="790"/>
          <ac:spMkLst>
            <pc:docMk/>
            <pc:sldMk cId="0" sldId="263"/>
            <ac:spMk id="141" creationId="{00000000-0000-0000-0000-000000000000}"/>
          </ac:spMkLst>
        </pc:spChg>
        <pc:spChg chg="mod">
          <ac:chgData name="inversiones juan daniel" userId="919721f64859baa7" providerId="LiveId" clId="{AB38B21A-9114-7C4A-91FC-F3CA8AC36C58}" dt="2022-05-12T21:29:47.100" v="212" actId="790"/>
          <ac:spMkLst>
            <pc:docMk/>
            <pc:sldMk cId="0" sldId="263"/>
            <ac:spMk id="142" creationId="{00000000-0000-0000-0000-000000000000}"/>
          </ac:spMkLst>
        </pc:spChg>
        <pc:spChg chg="mod">
          <ac:chgData name="inversiones juan daniel" userId="919721f64859baa7" providerId="LiveId" clId="{AB38B21A-9114-7C4A-91FC-F3CA8AC36C58}" dt="2022-05-12T21:29:47.100" v="212" actId="790"/>
          <ac:spMkLst>
            <pc:docMk/>
            <pc:sldMk cId="0" sldId="263"/>
            <ac:spMk id="143" creationId="{00000000-0000-0000-0000-000000000000}"/>
          </ac:spMkLst>
        </pc:spChg>
        <pc:spChg chg="del">
          <ac:chgData name="inversiones juan daniel" userId="919721f64859baa7" providerId="LiveId" clId="{AB38B21A-9114-7C4A-91FC-F3CA8AC36C58}" dt="2022-05-24T16:27:11.022" v="404"/>
          <ac:spMkLst>
            <pc:docMk/>
            <pc:sldMk cId="0" sldId="263"/>
            <ac:spMk id="14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4"/>
        </pc:sldMkLst>
        <pc:spChg chg="mod">
          <ac:chgData name="inversiones juan daniel" userId="919721f64859baa7" providerId="LiveId" clId="{AB38B21A-9114-7C4A-91FC-F3CA8AC36C58}" dt="2022-05-12T21:29:47.100" v="212" actId="790"/>
          <ac:spMkLst>
            <pc:docMk/>
            <pc:sldMk cId="0" sldId="264"/>
            <ac:spMk id="149" creationId="{00000000-0000-0000-0000-000000000000}"/>
          </ac:spMkLst>
        </pc:spChg>
        <pc:spChg chg="mod">
          <ac:chgData name="inversiones juan daniel" userId="919721f64859baa7" providerId="LiveId" clId="{AB38B21A-9114-7C4A-91FC-F3CA8AC36C58}" dt="2022-05-12T21:29:47.100" v="212" actId="790"/>
          <ac:spMkLst>
            <pc:docMk/>
            <pc:sldMk cId="0" sldId="264"/>
            <ac:spMk id="150" creationId="{00000000-0000-0000-0000-000000000000}"/>
          </ac:spMkLst>
        </pc:spChg>
        <pc:spChg chg="mod">
          <ac:chgData name="inversiones juan daniel" userId="919721f64859baa7" providerId="LiveId" clId="{AB38B21A-9114-7C4A-91FC-F3CA8AC36C58}" dt="2022-05-12T21:29:47.100" v="212" actId="790"/>
          <ac:spMkLst>
            <pc:docMk/>
            <pc:sldMk cId="0" sldId="264"/>
            <ac:spMk id="151" creationId="{00000000-0000-0000-0000-000000000000}"/>
          </ac:spMkLst>
        </pc:spChg>
        <pc:spChg chg="mod">
          <ac:chgData name="inversiones juan daniel" userId="919721f64859baa7" providerId="LiveId" clId="{AB38B21A-9114-7C4A-91FC-F3CA8AC36C58}" dt="2022-05-12T21:29:47.100" v="212" actId="790"/>
          <ac:spMkLst>
            <pc:docMk/>
            <pc:sldMk cId="0" sldId="264"/>
            <ac:spMk id="152" creationId="{00000000-0000-0000-0000-000000000000}"/>
          </ac:spMkLst>
        </pc:spChg>
        <pc:spChg chg="del">
          <ac:chgData name="inversiones juan daniel" userId="919721f64859baa7" providerId="LiveId" clId="{AB38B21A-9114-7C4A-91FC-F3CA8AC36C58}" dt="2022-05-24T16:27:11.022" v="404"/>
          <ac:spMkLst>
            <pc:docMk/>
            <pc:sldMk cId="0" sldId="264"/>
            <ac:spMk id="15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5"/>
        </pc:sldMkLst>
        <pc:spChg chg="mod">
          <ac:chgData name="inversiones juan daniel" userId="919721f64859baa7" providerId="LiveId" clId="{AB38B21A-9114-7C4A-91FC-F3CA8AC36C58}" dt="2022-05-12T21:29:47.100" v="212" actId="790"/>
          <ac:spMkLst>
            <pc:docMk/>
            <pc:sldMk cId="0" sldId="265"/>
            <ac:spMk id="158" creationId="{00000000-0000-0000-0000-000000000000}"/>
          </ac:spMkLst>
        </pc:spChg>
        <pc:spChg chg="mod">
          <ac:chgData name="inversiones juan daniel" userId="919721f64859baa7" providerId="LiveId" clId="{AB38B21A-9114-7C4A-91FC-F3CA8AC36C58}" dt="2022-05-12T21:29:47.100" v="212" actId="790"/>
          <ac:spMkLst>
            <pc:docMk/>
            <pc:sldMk cId="0" sldId="265"/>
            <ac:spMk id="159" creationId="{00000000-0000-0000-0000-000000000000}"/>
          </ac:spMkLst>
        </pc:spChg>
        <pc:spChg chg="del">
          <ac:chgData name="inversiones juan daniel" userId="919721f64859baa7" providerId="LiveId" clId="{AB38B21A-9114-7C4A-91FC-F3CA8AC36C58}" dt="2022-05-24T16:27:11.022" v="404"/>
          <ac:spMkLst>
            <pc:docMk/>
            <pc:sldMk cId="0" sldId="265"/>
            <ac:spMk id="16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6"/>
        </pc:sldMkLst>
        <pc:spChg chg="del">
          <ac:chgData name="inversiones juan daniel" userId="919721f64859baa7" providerId="LiveId" clId="{AB38B21A-9114-7C4A-91FC-F3CA8AC36C58}" dt="2022-05-24T16:27:11.022" v="404"/>
          <ac:spMkLst>
            <pc:docMk/>
            <pc:sldMk cId="0" sldId="266"/>
            <ac:spMk id="166" creationId="{00000000-0000-0000-0000-000000000000}"/>
          </ac:spMkLst>
        </pc:spChg>
        <pc:spChg chg="mod">
          <ac:chgData name="inversiones juan daniel" userId="919721f64859baa7" providerId="LiveId" clId="{AB38B21A-9114-7C4A-91FC-F3CA8AC36C58}" dt="2022-05-12T21:29:47.100" v="212" actId="790"/>
          <ac:spMkLst>
            <pc:docMk/>
            <pc:sldMk cId="0" sldId="266"/>
            <ac:spMk id="168"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7"/>
        </pc:sldMkLst>
        <pc:spChg chg="mod">
          <ac:chgData name="inversiones juan daniel" userId="919721f64859baa7" providerId="LiveId" clId="{AB38B21A-9114-7C4A-91FC-F3CA8AC36C58}" dt="2022-05-12T21:29:47.100" v="212" actId="790"/>
          <ac:spMkLst>
            <pc:docMk/>
            <pc:sldMk cId="0" sldId="267"/>
            <ac:spMk id="173" creationId="{00000000-0000-0000-0000-000000000000}"/>
          </ac:spMkLst>
        </pc:spChg>
        <pc:spChg chg="del">
          <ac:chgData name="inversiones juan daniel" userId="919721f64859baa7" providerId="LiveId" clId="{AB38B21A-9114-7C4A-91FC-F3CA8AC36C58}" dt="2022-05-24T16:27:11.022" v="404"/>
          <ac:spMkLst>
            <pc:docMk/>
            <pc:sldMk cId="0" sldId="267"/>
            <ac:spMk id="17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8"/>
        </pc:sldMkLst>
        <pc:spChg chg="mod">
          <ac:chgData name="inversiones juan daniel" userId="919721f64859baa7" providerId="LiveId" clId="{AB38B21A-9114-7C4A-91FC-F3CA8AC36C58}" dt="2022-05-12T21:29:47.100" v="212" actId="790"/>
          <ac:spMkLst>
            <pc:docMk/>
            <pc:sldMk cId="0" sldId="268"/>
            <ac:spMk id="197" creationId="{00000000-0000-0000-0000-000000000000}"/>
          </ac:spMkLst>
        </pc:spChg>
        <pc:spChg chg="del">
          <ac:chgData name="inversiones juan daniel" userId="919721f64859baa7" providerId="LiveId" clId="{AB38B21A-9114-7C4A-91FC-F3CA8AC36C58}" dt="2022-05-24T16:27:11.022" v="404"/>
          <ac:spMkLst>
            <pc:docMk/>
            <pc:sldMk cId="0" sldId="268"/>
            <ac:spMk id="19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9"/>
        </pc:sldMkLst>
        <pc:spChg chg="mod">
          <ac:chgData name="inversiones juan daniel" userId="919721f64859baa7" providerId="LiveId" clId="{AB38B21A-9114-7C4A-91FC-F3CA8AC36C58}" dt="2022-05-12T21:29:47.100" v="212" actId="790"/>
          <ac:spMkLst>
            <pc:docMk/>
            <pc:sldMk cId="0" sldId="269"/>
            <ac:spMk id="205" creationId="{00000000-0000-0000-0000-000000000000}"/>
          </ac:spMkLst>
        </pc:spChg>
        <pc:spChg chg="del">
          <ac:chgData name="inversiones juan daniel" userId="919721f64859baa7" providerId="LiveId" clId="{AB38B21A-9114-7C4A-91FC-F3CA8AC36C58}" dt="2022-05-24T16:27:11.022" v="404"/>
          <ac:spMkLst>
            <pc:docMk/>
            <pc:sldMk cId="0" sldId="269"/>
            <ac:spMk id="20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0"/>
        </pc:sldMkLst>
        <pc:spChg chg="mod">
          <ac:chgData name="inversiones juan daniel" userId="919721f64859baa7" providerId="LiveId" clId="{AB38B21A-9114-7C4A-91FC-F3CA8AC36C58}" dt="2022-05-12T21:29:47.100" v="212" actId="790"/>
          <ac:spMkLst>
            <pc:docMk/>
            <pc:sldMk cId="0" sldId="270"/>
            <ac:spMk id="230" creationId="{00000000-0000-0000-0000-000000000000}"/>
          </ac:spMkLst>
        </pc:spChg>
        <pc:spChg chg="mod">
          <ac:chgData name="inversiones juan daniel" userId="919721f64859baa7" providerId="LiveId" clId="{AB38B21A-9114-7C4A-91FC-F3CA8AC36C58}" dt="2022-05-12T21:29:47.100" v="212" actId="790"/>
          <ac:spMkLst>
            <pc:docMk/>
            <pc:sldMk cId="0" sldId="270"/>
            <ac:spMk id="231" creationId="{00000000-0000-0000-0000-000000000000}"/>
          </ac:spMkLst>
        </pc:spChg>
        <pc:spChg chg="del">
          <ac:chgData name="inversiones juan daniel" userId="919721f64859baa7" providerId="LiveId" clId="{AB38B21A-9114-7C4A-91FC-F3CA8AC36C58}" dt="2022-05-24T16:27:11.022" v="404"/>
          <ac:spMkLst>
            <pc:docMk/>
            <pc:sldMk cId="0" sldId="270"/>
            <ac:spMk id="232"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1"/>
        </pc:sldMkLst>
        <pc:spChg chg="mod">
          <ac:chgData name="inversiones juan daniel" userId="919721f64859baa7" providerId="LiveId" clId="{AB38B21A-9114-7C4A-91FC-F3CA8AC36C58}" dt="2022-05-12T21:29:47.100" v="212" actId="790"/>
          <ac:spMkLst>
            <pc:docMk/>
            <pc:sldMk cId="0" sldId="271"/>
            <ac:spMk id="237" creationId="{00000000-0000-0000-0000-000000000000}"/>
          </ac:spMkLst>
        </pc:spChg>
        <pc:spChg chg="mod">
          <ac:chgData name="inversiones juan daniel" userId="919721f64859baa7" providerId="LiveId" clId="{AB38B21A-9114-7C4A-91FC-F3CA8AC36C58}" dt="2022-05-12T21:29:47.100" v="212" actId="790"/>
          <ac:spMkLst>
            <pc:docMk/>
            <pc:sldMk cId="0" sldId="271"/>
            <ac:spMk id="238" creationId="{00000000-0000-0000-0000-000000000000}"/>
          </ac:spMkLst>
        </pc:spChg>
        <pc:spChg chg="mod">
          <ac:chgData name="inversiones juan daniel" userId="919721f64859baa7" providerId="LiveId" clId="{AB38B21A-9114-7C4A-91FC-F3CA8AC36C58}" dt="2022-05-12T21:29:47.100" v="212" actId="790"/>
          <ac:spMkLst>
            <pc:docMk/>
            <pc:sldMk cId="0" sldId="271"/>
            <ac:spMk id="239" creationId="{00000000-0000-0000-0000-000000000000}"/>
          </ac:spMkLst>
        </pc:spChg>
        <pc:spChg chg="mod">
          <ac:chgData name="inversiones juan daniel" userId="919721f64859baa7" providerId="LiveId" clId="{AB38B21A-9114-7C4A-91FC-F3CA8AC36C58}" dt="2022-05-12T21:29:47.100" v="212" actId="790"/>
          <ac:spMkLst>
            <pc:docMk/>
            <pc:sldMk cId="0" sldId="271"/>
            <ac:spMk id="240" creationId="{00000000-0000-0000-0000-000000000000}"/>
          </ac:spMkLst>
        </pc:spChg>
        <pc:spChg chg="mod">
          <ac:chgData name="inversiones juan daniel" userId="919721f64859baa7" providerId="LiveId" clId="{AB38B21A-9114-7C4A-91FC-F3CA8AC36C58}" dt="2022-05-12T21:29:47.100" v="212" actId="790"/>
          <ac:spMkLst>
            <pc:docMk/>
            <pc:sldMk cId="0" sldId="271"/>
            <ac:spMk id="241" creationId="{00000000-0000-0000-0000-000000000000}"/>
          </ac:spMkLst>
        </pc:spChg>
        <pc:spChg chg="mod">
          <ac:chgData name="inversiones juan daniel" userId="919721f64859baa7" providerId="LiveId" clId="{AB38B21A-9114-7C4A-91FC-F3CA8AC36C58}" dt="2022-05-12T21:29:47.100" v="212" actId="790"/>
          <ac:spMkLst>
            <pc:docMk/>
            <pc:sldMk cId="0" sldId="271"/>
            <ac:spMk id="242" creationId="{00000000-0000-0000-0000-000000000000}"/>
          </ac:spMkLst>
        </pc:spChg>
        <pc:spChg chg="del">
          <ac:chgData name="inversiones juan daniel" userId="919721f64859baa7" providerId="LiveId" clId="{AB38B21A-9114-7C4A-91FC-F3CA8AC36C58}" dt="2022-05-24T16:27:11.022" v="404"/>
          <ac:spMkLst>
            <pc:docMk/>
            <pc:sldMk cId="0" sldId="271"/>
            <ac:spMk id="24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2"/>
        </pc:sldMkLst>
        <pc:spChg chg="mod">
          <ac:chgData name="inversiones juan daniel" userId="919721f64859baa7" providerId="LiveId" clId="{AB38B21A-9114-7C4A-91FC-F3CA8AC36C58}" dt="2022-05-12T21:29:47.100" v="212" actId="790"/>
          <ac:spMkLst>
            <pc:docMk/>
            <pc:sldMk cId="0" sldId="272"/>
            <ac:spMk id="248" creationId="{00000000-0000-0000-0000-000000000000}"/>
          </ac:spMkLst>
        </pc:spChg>
        <pc:spChg chg="del">
          <ac:chgData name="inversiones juan daniel" userId="919721f64859baa7" providerId="LiveId" clId="{AB38B21A-9114-7C4A-91FC-F3CA8AC36C58}" dt="2022-05-24T16:27:11.022" v="404"/>
          <ac:spMkLst>
            <pc:docMk/>
            <pc:sldMk cId="0" sldId="272"/>
            <ac:spMk id="24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3"/>
        </pc:sldMkLst>
        <pc:spChg chg="mod">
          <ac:chgData name="inversiones juan daniel" userId="919721f64859baa7" providerId="LiveId" clId="{AB38B21A-9114-7C4A-91FC-F3CA8AC36C58}" dt="2022-05-12T21:29:47.100" v="212" actId="790"/>
          <ac:spMkLst>
            <pc:docMk/>
            <pc:sldMk cId="0" sldId="273"/>
            <ac:spMk id="263" creationId="{00000000-0000-0000-0000-000000000000}"/>
          </ac:spMkLst>
        </pc:spChg>
        <pc:spChg chg="mod">
          <ac:chgData name="inversiones juan daniel" userId="919721f64859baa7" providerId="LiveId" clId="{AB38B21A-9114-7C4A-91FC-F3CA8AC36C58}" dt="2022-05-12T21:29:47.100" v="212" actId="790"/>
          <ac:spMkLst>
            <pc:docMk/>
            <pc:sldMk cId="0" sldId="273"/>
            <ac:spMk id="264" creationId="{00000000-0000-0000-0000-000000000000}"/>
          </ac:spMkLst>
        </pc:spChg>
        <pc:spChg chg="mod">
          <ac:chgData name="inversiones juan daniel" userId="919721f64859baa7" providerId="LiveId" clId="{AB38B21A-9114-7C4A-91FC-F3CA8AC36C58}" dt="2022-05-12T21:29:47.100" v="212" actId="790"/>
          <ac:spMkLst>
            <pc:docMk/>
            <pc:sldMk cId="0" sldId="273"/>
            <ac:spMk id="265" creationId="{00000000-0000-0000-0000-000000000000}"/>
          </ac:spMkLst>
        </pc:spChg>
        <pc:spChg chg="mod">
          <ac:chgData name="inversiones juan daniel" userId="919721f64859baa7" providerId="LiveId" clId="{AB38B21A-9114-7C4A-91FC-F3CA8AC36C58}" dt="2022-05-12T21:29:47.100" v="212" actId="790"/>
          <ac:spMkLst>
            <pc:docMk/>
            <pc:sldMk cId="0" sldId="273"/>
            <ac:spMk id="266" creationId="{00000000-0000-0000-0000-000000000000}"/>
          </ac:spMkLst>
        </pc:spChg>
        <pc:spChg chg="del">
          <ac:chgData name="inversiones juan daniel" userId="919721f64859baa7" providerId="LiveId" clId="{AB38B21A-9114-7C4A-91FC-F3CA8AC36C58}" dt="2022-05-24T16:27:11.022" v="404"/>
          <ac:spMkLst>
            <pc:docMk/>
            <pc:sldMk cId="0" sldId="273"/>
            <ac:spMk id="267" creationId="{00000000-0000-0000-0000-000000000000}"/>
          </ac:spMkLst>
        </pc:spChg>
        <pc:spChg chg="mod">
          <ac:chgData name="inversiones juan daniel" userId="919721f64859baa7" providerId="LiveId" clId="{AB38B21A-9114-7C4A-91FC-F3CA8AC36C58}" dt="2022-05-12T21:29:47.100" v="212" actId="790"/>
          <ac:spMkLst>
            <pc:docMk/>
            <pc:sldMk cId="0" sldId="273"/>
            <ac:spMk id="268" creationId="{00000000-0000-0000-0000-000000000000}"/>
          </ac:spMkLst>
        </pc:spChg>
        <pc:spChg chg="mod">
          <ac:chgData name="inversiones juan daniel" userId="919721f64859baa7" providerId="LiveId" clId="{AB38B21A-9114-7C4A-91FC-F3CA8AC36C58}" dt="2022-05-12T21:29:47.100" v="212" actId="790"/>
          <ac:spMkLst>
            <pc:docMk/>
            <pc:sldMk cId="0" sldId="273"/>
            <ac:spMk id="269" creationId="{00000000-0000-0000-0000-000000000000}"/>
          </ac:spMkLst>
        </pc:spChg>
        <pc:spChg chg="mod">
          <ac:chgData name="inversiones juan daniel" userId="919721f64859baa7" providerId="LiveId" clId="{AB38B21A-9114-7C4A-91FC-F3CA8AC36C58}" dt="2022-05-12T21:29:47.100" v="212" actId="790"/>
          <ac:spMkLst>
            <pc:docMk/>
            <pc:sldMk cId="0" sldId="273"/>
            <ac:spMk id="27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4"/>
        </pc:sldMkLst>
        <pc:spChg chg="mod">
          <ac:chgData name="inversiones juan daniel" userId="919721f64859baa7" providerId="LiveId" clId="{AB38B21A-9114-7C4A-91FC-F3CA8AC36C58}" dt="2022-05-12T21:29:47.100" v="212" actId="790"/>
          <ac:spMkLst>
            <pc:docMk/>
            <pc:sldMk cId="0" sldId="274"/>
            <ac:spMk id="275" creationId="{00000000-0000-0000-0000-000000000000}"/>
          </ac:spMkLst>
        </pc:spChg>
        <pc:spChg chg="del">
          <ac:chgData name="inversiones juan daniel" userId="919721f64859baa7" providerId="LiveId" clId="{AB38B21A-9114-7C4A-91FC-F3CA8AC36C58}" dt="2022-05-24T16:27:11.022" v="404"/>
          <ac:spMkLst>
            <pc:docMk/>
            <pc:sldMk cId="0" sldId="274"/>
            <ac:spMk id="27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5"/>
        </pc:sldMkLst>
        <pc:spChg chg="mod">
          <ac:chgData name="inversiones juan daniel" userId="919721f64859baa7" providerId="LiveId" clId="{AB38B21A-9114-7C4A-91FC-F3CA8AC36C58}" dt="2022-05-12T21:29:47.100" v="212" actId="790"/>
          <ac:spMkLst>
            <pc:docMk/>
            <pc:sldMk cId="0" sldId="275"/>
            <ac:spMk id="299" creationId="{00000000-0000-0000-0000-000000000000}"/>
          </ac:spMkLst>
        </pc:spChg>
        <pc:spChg chg="del">
          <ac:chgData name="inversiones juan daniel" userId="919721f64859baa7" providerId="LiveId" clId="{AB38B21A-9114-7C4A-91FC-F3CA8AC36C58}" dt="2022-05-24T16:27:11.022" v="404"/>
          <ac:spMkLst>
            <pc:docMk/>
            <pc:sldMk cId="0" sldId="275"/>
            <ac:spMk id="30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6"/>
        </pc:sldMkLst>
        <pc:spChg chg="del">
          <ac:chgData name="inversiones juan daniel" userId="919721f64859baa7" providerId="LiveId" clId="{AB38B21A-9114-7C4A-91FC-F3CA8AC36C58}" dt="2022-05-24T16:27:11.022" v="404"/>
          <ac:spMkLst>
            <pc:docMk/>
            <pc:sldMk cId="0" sldId="276"/>
            <ac:spMk id="311" creationId="{00000000-0000-0000-0000-000000000000}"/>
          </ac:spMkLst>
        </pc:spChg>
        <pc:spChg chg="mod">
          <ac:chgData name="inversiones juan daniel" userId="919721f64859baa7" providerId="LiveId" clId="{AB38B21A-9114-7C4A-91FC-F3CA8AC36C58}" dt="2022-05-12T21:29:47.100" v="212" actId="790"/>
          <ac:spMkLst>
            <pc:docMk/>
            <pc:sldMk cId="0" sldId="276"/>
            <ac:spMk id="31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7"/>
        </pc:sldMkLst>
        <pc:spChg chg="del">
          <ac:chgData name="inversiones juan daniel" userId="919721f64859baa7" providerId="LiveId" clId="{AB38B21A-9114-7C4A-91FC-F3CA8AC36C58}" dt="2022-05-24T16:27:11.022" v="404"/>
          <ac:spMkLst>
            <pc:docMk/>
            <pc:sldMk cId="0" sldId="277"/>
            <ac:spMk id="323" creationId="{00000000-0000-0000-0000-000000000000}"/>
          </ac:spMkLst>
        </pc:spChg>
        <pc:spChg chg="mod">
          <ac:chgData name="inversiones juan daniel" userId="919721f64859baa7" providerId="LiveId" clId="{AB38B21A-9114-7C4A-91FC-F3CA8AC36C58}" dt="2022-05-12T21:29:47.100" v="212" actId="790"/>
          <ac:spMkLst>
            <pc:docMk/>
            <pc:sldMk cId="0" sldId="277"/>
            <ac:spMk id="32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8"/>
        </pc:sldMkLst>
        <pc:spChg chg="del">
          <ac:chgData name="inversiones juan daniel" userId="919721f64859baa7" providerId="LiveId" clId="{AB38B21A-9114-7C4A-91FC-F3CA8AC36C58}" dt="2022-05-24T16:27:11.022" v="404"/>
          <ac:spMkLst>
            <pc:docMk/>
            <pc:sldMk cId="0" sldId="278"/>
            <ac:spMk id="335" creationId="{00000000-0000-0000-0000-000000000000}"/>
          </ac:spMkLst>
        </pc:spChg>
        <pc:spChg chg="mod">
          <ac:chgData name="inversiones juan daniel" userId="919721f64859baa7" providerId="LiveId" clId="{AB38B21A-9114-7C4A-91FC-F3CA8AC36C58}" dt="2022-05-12T21:29:47.100" v="212" actId="790"/>
          <ac:spMkLst>
            <pc:docMk/>
            <pc:sldMk cId="0" sldId="278"/>
            <ac:spMk id="336" creationId="{00000000-0000-0000-0000-000000000000}"/>
          </ac:spMkLst>
        </pc:spChg>
        <pc:spChg chg="mod">
          <ac:chgData name="inversiones juan daniel" userId="919721f64859baa7" providerId="LiveId" clId="{AB38B21A-9114-7C4A-91FC-F3CA8AC36C58}" dt="2022-05-12T21:29:47.100" v="212" actId="790"/>
          <ac:spMkLst>
            <pc:docMk/>
            <pc:sldMk cId="0" sldId="278"/>
            <ac:spMk id="33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9"/>
        </pc:sldMkLst>
        <pc:spChg chg="mod">
          <ac:chgData name="inversiones juan daniel" userId="919721f64859baa7" providerId="LiveId" clId="{AB38B21A-9114-7C4A-91FC-F3CA8AC36C58}" dt="2022-05-12T21:29:47.100" v="212" actId="790"/>
          <ac:spMkLst>
            <pc:docMk/>
            <pc:sldMk cId="0" sldId="279"/>
            <ac:spMk id="343" creationId="{00000000-0000-0000-0000-000000000000}"/>
          </ac:spMkLst>
        </pc:spChg>
        <pc:spChg chg="mod">
          <ac:chgData name="inversiones juan daniel" userId="919721f64859baa7" providerId="LiveId" clId="{AB38B21A-9114-7C4A-91FC-F3CA8AC36C58}" dt="2022-05-12T21:29:47.100" v="212" actId="790"/>
          <ac:spMkLst>
            <pc:docMk/>
            <pc:sldMk cId="0" sldId="279"/>
            <ac:spMk id="344" creationId="{00000000-0000-0000-0000-000000000000}"/>
          </ac:spMkLst>
        </pc:spChg>
        <pc:spChg chg="del">
          <ac:chgData name="inversiones juan daniel" userId="919721f64859baa7" providerId="LiveId" clId="{AB38B21A-9114-7C4A-91FC-F3CA8AC36C58}" dt="2022-05-24T16:27:11.022" v="404"/>
          <ac:spMkLst>
            <pc:docMk/>
            <pc:sldMk cId="0" sldId="279"/>
            <ac:spMk id="34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0"/>
        </pc:sldMkLst>
        <pc:spChg chg="mod">
          <ac:chgData name="inversiones juan daniel" userId="919721f64859baa7" providerId="LiveId" clId="{AB38B21A-9114-7C4A-91FC-F3CA8AC36C58}" dt="2022-05-12T21:29:47.100" v="212" actId="790"/>
          <ac:spMkLst>
            <pc:docMk/>
            <pc:sldMk cId="0" sldId="280"/>
            <ac:spMk id="350" creationId="{00000000-0000-0000-0000-000000000000}"/>
          </ac:spMkLst>
        </pc:spChg>
        <pc:spChg chg="mod">
          <ac:chgData name="inversiones juan daniel" userId="919721f64859baa7" providerId="LiveId" clId="{AB38B21A-9114-7C4A-91FC-F3CA8AC36C58}" dt="2022-05-12T21:29:47.100" v="212" actId="790"/>
          <ac:spMkLst>
            <pc:docMk/>
            <pc:sldMk cId="0" sldId="280"/>
            <ac:spMk id="351" creationId="{00000000-0000-0000-0000-000000000000}"/>
          </ac:spMkLst>
        </pc:spChg>
        <pc:spChg chg="del">
          <ac:chgData name="inversiones juan daniel" userId="919721f64859baa7" providerId="LiveId" clId="{AB38B21A-9114-7C4A-91FC-F3CA8AC36C58}" dt="2022-05-24T16:27:11.022" v="404"/>
          <ac:spMkLst>
            <pc:docMk/>
            <pc:sldMk cId="0" sldId="280"/>
            <ac:spMk id="353" creationId="{00000000-0000-0000-0000-000000000000}"/>
          </ac:spMkLst>
        </pc:spChg>
      </pc:sldChg>
      <pc:sldChg chg="modSp del modTransition">
        <pc:chgData name="inversiones juan daniel" userId="919721f64859baa7" providerId="LiveId" clId="{AB38B21A-9114-7C4A-91FC-F3CA8AC36C58}" dt="2022-06-16T17:19:40.559" v="12110" actId="2696"/>
        <pc:sldMkLst>
          <pc:docMk/>
          <pc:sldMk cId="0" sldId="281"/>
        </pc:sldMkLst>
        <pc:spChg chg="mod">
          <ac:chgData name="inversiones juan daniel" userId="919721f64859baa7" providerId="LiveId" clId="{AB38B21A-9114-7C4A-91FC-F3CA8AC36C58}" dt="2022-05-12T21:29:47.100" v="212" actId="790"/>
          <ac:spMkLst>
            <pc:docMk/>
            <pc:sldMk cId="0" sldId="281"/>
            <ac:spMk id="358" creationId="{00000000-0000-0000-0000-000000000000}"/>
          </ac:spMkLst>
        </pc:spChg>
        <pc:spChg chg="mod">
          <ac:chgData name="inversiones juan daniel" userId="919721f64859baa7" providerId="LiveId" clId="{AB38B21A-9114-7C4A-91FC-F3CA8AC36C58}" dt="2022-05-12T21:29:47.100" v="212" actId="790"/>
          <ac:spMkLst>
            <pc:docMk/>
            <pc:sldMk cId="0" sldId="281"/>
            <ac:spMk id="35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2"/>
        </pc:sldMkLst>
        <pc:spChg chg="mod">
          <ac:chgData name="inversiones juan daniel" userId="919721f64859baa7" providerId="LiveId" clId="{AB38B21A-9114-7C4A-91FC-F3CA8AC36C58}" dt="2022-05-12T21:29:47.100" v="212" actId="790"/>
          <ac:spMkLst>
            <pc:docMk/>
            <pc:sldMk cId="0" sldId="282"/>
            <ac:spMk id="365" creationId="{00000000-0000-0000-0000-000000000000}"/>
          </ac:spMkLst>
        </pc:spChg>
        <pc:spChg chg="del">
          <ac:chgData name="inversiones juan daniel" userId="919721f64859baa7" providerId="LiveId" clId="{AB38B21A-9114-7C4A-91FC-F3CA8AC36C58}" dt="2022-05-24T16:27:11.022" v="404"/>
          <ac:spMkLst>
            <pc:docMk/>
            <pc:sldMk cId="0" sldId="282"/>
            <ac:spMk id="36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3"/>
        </pc:sldMkLst>
        <pc:spChg chg="mod">
          <ac:chgData name="inversiones juan daniel" userId="919721f64859baa7" providerId="LiveId" clId="{AB38B21A-9114-7C4A-91FC-F3CA8AC36C58}" dt="2022-05-12T21:29:47.100" v="212" actId="790"/>
          <ac:spMkLst>
            <pc:docMk/>
            <pc:sldMk cId="0" sldId="283"/>
            <ac:spMk id="408" creationId="{00000000-0000-0000-0000-000000000000}"/>
          </ac:spMkLst>
        </pc:spChg>
        <pc:spChg chg="del">
          <ac:chgData name="inversiones juan daniel" userId="919721f64859baa7" providerId="LiveId" clId="{AB38B21A-9114-7C4A-91FC-F3CA8AC36C58}" dt="2022-05-24T16:27:11.022" v="404"/>
          <ac:spMkLst>
            <pc:docMk/>
            <pc:sldMk cId="0" sldId="283"/>
            <ac:spMk id="40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4"/>
        </pc:sldMkLst>
        <pc:spChg chg="mod">
          <ac:chgData name="inversiones juan daniel" userId="919721f64859baa7" providerId="LiveId" clId="{AB38B21A-9114-7C4A-91FC-F3CA8AC36C58}" dt="2022-05-12T21:29:47.100" v="212" actId="790"/>
          <ac:spMkLst>
            <pc:docMk/>
            <pc:sldMk cId="0" sldId="284"/>
            <ac:spMk id="440" creationId="{00000000-0000-0000-0000-000000000000}"/>
          </ac:spMkLst>
        </pc:spChg>
        <pc:spChg chg="del">
          <ac:chgData name="inversiones juan daniel" userId="919721f64859baa7" providerId="LiveId" clId="{AB38B21A-9114-7C4A-91FC-F3CA8AC36C58}" dt="2022-05-24T16:27:11.022" v="404"/>
          <ac:spMkLst>
            <pc:docMk/>
            <pc:sldMk cId="0" sldId="284"/>
            <ac:spMk id="44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5"/>
        </pc:sldMkLst>
        <pc:spChg chg="mod">
          <ac:chgData name="inversiones juan daniel" userId="919721f64859baa7" providerId="LiveId" clId="{AB38B21A-9114-7C4A-91FC-F3CA8AC36C58}" dt="2022-05-12T21:29:47.100" v="212" actId="790"/>
          <ac:spMkLst>
            <pc:docMk/>
            <pc:sldMk cId="0" sldId="285"/>
            <ac:spMk id="447" creationId="{00000000-0000-0000-0000-000000000000}"/>
          </ac:spMkLst>
        </pc:spChg>
        <pc:spChg chg="del">
          <ac:chgData name="inversiones juan daniel" userId="919721f64859baa7" providerId="LiveId" clId="{AB38B21A-9114-7C4A-91FC-F3CA8AC36C58}" dt="2022-05-24T16:27:11.022" v="404"/>
          <ac:spMkLst>
            <pc:docMk/>
            <pc:sldMk cId="0" sldId="285"/>
            <ac:spMk id="448"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6"/>
        </pc:sldMkLst>
        <pc:spChg chg="mod">
          <ac:chgData name="inversiones juan daniel" userId="919721f64859baa7" providerId="LiveId" clId="{AB38B21A-9114-7C4A-91FC-F3CA8AC36C58}" dt="2022-05-12T21:29:47.100" v="212" actId="790"/>
          <ac:spMkLst>
            <pc:docMk/>
            <pc:sldMk cId="0" sldId="286"/>
            <ac:spMk id="465" creationId="{00000000-0000-0000-0000-000000000000}"/>
          </ac:spMkLst>
        </pc:spChg>
        <pc:spChg chg="del">
          <ac:chgData name="inversiones juan daniel" userId="919721f64859baa7" providerId="LiveId" clId="{AB38B21A-9114-7C4A-91FC-F3CA8AC36C58}" dt="2022-05-24T16:27:11.022" v="404"/>
          <ac:spMkLst>
            <pc:docMk/>
            <pc:sldMk cId="0" sldId="286"/>
            <ac:spMk id="46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7"/>
        </pc:sldMkLst>
        <pc:spChg chg="mod">
          <ac:chgData name="inversiones juan daniel" userId="919721f64859baa7" providerId="LiveId" clId="{AB38B21A-9114-7C4A-91FC-F3CA8AC36C58}" dt="2022-05-12T21:29:47.100" v="212" actId="790"/>
          <ac:spMkLst>
            <pc:docMk/>
            <pc:sldMk cId="0" sldId="287"/>
            <ac:spMk id="514" creationId="{00000000-0000-0000-0000-000000000000}"/>
          </ac:spMkLst>
        </pc:spChg>
        <pc:spChg chg="del">
          <ac:chgData name="inversiones juan daniel" userId="919721f64859baa7" providerId="LiveId" clId="{AB38B21A-9114-7C4A-91FC-F3CA8AC36C58}" dt="2022-05-24T16:27:11.022" v="404"/>
          <ac:spMkLst>
            <pc:docMk/>
            <pc:sldMk cId="0" sldId="287"/>
            <ac:spMk id="51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8"/>
        </pc:sldMkLst>
        <pc:spChg chg="mod">
          <ac:chgData name="inversiones juan daniel" userId="919721f64859baa7" providerId="LiveId" clId="{AB38B21A-9114-7C4A-91FC-F3CA8AC36C58}" dt="2022-05-12T21:29:47.100" v="212" actId="790"/>
          <ac:spMkLst>
            <pc:docMk/>
            <pc:sldMk cId="0" sldId="288"/>
            <ac:spMk id="540" creationId="{00000000-0000-0000-0000-000000000000}"/>
          </ac:spMkLst>
        </pc:spChg>
        <pc:spChg chg="del">
          <ac:chgData name="inversiones juan daniel" userId="919721f64859baa7" providerId="LiveId" clId="{AB38B21A-9114-7C4A-91FC-F3CA8AC36C58}" dt="2022-05-24T16:27:11.022" v="404"/>
          <ac:spMkLst>
            <pc:docMk/>
            <pc:sldMk cId="0" sldId="288"/>
            <ac:spMk id="54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9"/>
        </pc:sldMkLst>
        <pc:spChg chg="mod">
          <ac:chgData name="inversiones juan daniel" userId="919721f64859baa7" providerId="LiveId" clId="{AB38B21A-9114-7C4A-91FC-F3CA8AC36C58}" dt="2022-05-12T21:29:47.100" v="212" actId="790"/>
          <ac:spMkLst>
            <pc:docMk/>
            <pc:sldMk cId="0" sldId="289"/>
            <ac:spMk id="554" creationId="{00000000-0000-0000-0000-000000000000}"/>
          </ac:spMkLst>
        </pc:spChg>
        <pc:spChg chg="del">
          <ac:chgData name="inversiones juan daniel" userId="919721f64859baa7" providerId="LiveId" clId="{AB38B21A-9114-7C4A-91FC-F3CA8AC36C58}" dt="2022-05-24T16:27:11.022" v="404"/>
          <ac:spMkLst>
            <pc:docMk/>
            <pc:sldMk cId="0" sldId="289"/>
            <ac:spMk id="60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0"/>
        </pc:sldMkLst>
        <pc:spChg chg="mod">
          <ac:chgData name="inversiones juan daniel" userId="919721f64859baa7" providerId="LiveId" clId="{AB38B21A-9114-7C4A-91FC-F3CA8AC36C58}" dt="2022-05-12T21:29:47.100" v="212" actId="790"/>
          <ac:spMkLst>
            <pc:docMk/>
            <pc:sldMk cId="0" sldId="290"/>
            <ac:spMk id="644" creationId="{00000000-0000-0000-0000-000000000000}"/>
          </ac:spMkLst>
        </pc:spChg>
        <pc:spChg chg="del">
          <ac:chgData name="inversiones juan daniel" userId="919721f64859baa7" providerId="LiveId" clId="{AB38B21A-9114-7C4A-91FC-F3CA8AC36C58}" dt="2022-05-24T16:27:11.022" v="404"/>
          <ac:spMkLst>
            <pc:docMk/>
            <pc:sldMk cId="0" sldId="290"/>
            <ac:spMk id="64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1"/>
        </pc:sldMkLst>
        <pc:spChg chg="del">
          <ac:chgData name="inversiones juan daniel" userId="919721f64859baa7" providerId="LiveId" clId="{AB38B21A-9114-7C4A-91FC-F3CA8AC36C58}" dt="2022-05-24T16:27:11.022" v="404"/>
          <ac:spMkLst>
            <pc:docMk/>
            <pc:sldMk cId="0" sldId="291"/>
            <ac:spMk id="1098" creationId="{00000000-0000-0000-0000-000000000000}"/>
          </ac:spMkLst>
        </pc:spChg>
        <pc:spChg chg="mod">
          <ac:chgData name="inversiones juan daniel" userId="919721f64859baa7" providerId="LiveId" clId="{AB38B21A-9114-7C4A-91FC-F3CA8AC36C58}" dt="2022-05-12T21:29:47.100" v="212" actId="790"/>
          <ac:spMkLst>
            <pc:docMk/>
            <pc:sldMk cId="0" sldId="291"/>
            <ac:spMk id="109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2"/>
        </pc:sldMkLst>
        <pc:spChg chg="mod">
          <ac:chgData name="inversiones juan daniel" userId="919721f64859baa7" providerId="LiveId" clId="{AB38B21A-9114-7C4A-91FC-F3CA8AC36C58}" dt="2022-05-12T21:29:47.100" v="212" actId="790"/>
          <ac:spMkLst>
            <pc:docMk/>
            <pc:sldMk cId="0" sldId="292"/>
            <ac:spMk id="1548" creationId="{00000000-0000-0000-0000-000000000000}"/>
          </ac:spMkLst>
        </pc:spChg>
        <pc:spChg chg="del">
          <ac:chgData name="inversiones juan daniel" userId="919721f64859baa7" providerId="LiveId" clId="{AB38B21A-9114-7C4A-91FC-F3CA8AC36C58}" dt="2022-05-24T16:27:11.022" v="404"/>
          <ac:spMkLst>
            <pc:docMk/>
            <pc:sldMk cId="0" sldId="292"/>
            <ac:spMk id="154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3"/>
        </pc:sldMkLst>
        <pc:spChg chg="del">
          <ac:chgData name="inversiones juan daniel" userId="919721f64859baa7" providerId="LiveId" clId="{AB38B21A-9114-7C4A-91FC-F3CA8AC36C58}" dt="2022-05-24T16:27:11.022" v="404"/>
          <ac:spMkLst>
            <pc:docMk/>
            <pc:sldMk cId="0" sldId="293"/>
            <ac:spMk id="1555" creationId="{00000000-0000-0000-0000-000000000000}"/>
          </ac:spMkLst>
        </pc:spChg>
        <pc:spChg chg="mod">
          <ac:chgData name="inversiones juan daniel" userId="919721f64859baa7" providerId="LiveId" clId="{AB38B21A-9114-7C4A-91FC-F3CA8AC36C58}" dt="2022-05-12T21:29:47.100" v="212" actId="790"/>
          <ac:spMkLst>
            <pc:docMk/>
            <pc:sldMk cId="0" sldId="293"/>
            <ac:spMk id="1556" creationId="{00000000-0000-0000-0000-000000000000}"/>
          </ac:spMkLst>
        </pc:spChg>
      </pc:sldChg>
      <pc:sldChg chg="del modTransition">
        <pc:chgData name="inversiones juan daniel" userId="919721f64859baa7" providerId="LiveId" clId="{AB38B21A-9114-7C4A-91FC-F3CA8AC36C58}" dt="2022-06-16T17:19:40.559" v="12110" actId="2696"/>
        <pc:sldMkLst>
          <pc:docMk/>
          <pc:sldMk cId="0" sldId="294"/>
        </pc:sldMkLst>
      </pc:sldChg>
      <pc:sldChg chg="addSp modSp new del mod">
        <pc:chgData name="inversiones juan daniel" userId="919721f64859baa7" providerId="LiveId" clId="{AB38B21A-9114-7C4A-91FC-F3CA8AC36C58}" dt="2022-05-12T21:27:25.163" v="190" actId="2696"/>
        <pc:sldMkLst>
          <pc:docMk/>
          <pc:sldMk cId="593126935" sldId="295"/>
        </pc:sldMkLst>
        <pc:spChg chg="mod">
          <ac:chgData name="inversiones juan daniel" userId="919721f64859baa7" providerId="LiveId" clId="{AB38B21A-9114-7C4A-91FC-F3CA8AC36C58}" dt="2022-05-12T18:15:53.675" v="132" actId="20577"/>
          <ac:spMkLst>
            <pc:docMk/>
            <pc:sldMk cId="593126935" sldId="295"/>
            <ac:spMk id="2" creationId="{CC821394-BB5A-FD02-428B-EBDB7FC1C7BE}"/>
          </ac:spMkLst>
        </pc:spChg>
        <pc:picChg chg="add mod">
          <ac:chgData name="inversiones juan daniel" userId="919721f64859baa7" providerId="LiveId" clId="{AB38B21A-9114-7C4A-91FC-F3CA8AC36C58}" dt="2022-05-12T21:26:11.797" v="189" actId="14861"/>
          <ac:picMkLst>
            <pc:docMk/>
            <pc:sldMk cId="593126935" sldId="295"/>
            <ac:picMk id="5" creationId="{8D5008BA-25BC-B26C-6DC3-82012B17C9C7}"/>
          </ac:picMkLst>
        </pc:picChg>
      </pc:sldChg>
      <pc:sldChg chg="addSp delSp modSp add mod ord modTransition">
        <pc:chgData name="inversiones juan daniel" userId="919721f64859baa7" providerId="LiveId" clId="{AB38B21A-9114-7C4A-91FC-F3CA8AC36C58}" dt="2022-06-20T01:20:25.149" v="30031"/>
        <pc:sldMkLst>
          <pc:docMk/>
          <pc:sldMk cId="2519182248" sldId="296"/>
        </pc:sldMkLst>
        <pc:spChg chg="mod">
          <ac:chgData name="inversiones juan daniel" userId="919721f64859baa7" providerId="LiveId" clId="{AB38B21A-9114-7C4A-91FC-F3CA8AC36C58}" dt="2022-05-12T21:30:08.271" v="213" actId="2711"/>
          <ac:spMkLst>
            <pc:docMk/>
            <pc:sldMk cId="2519182248" sldId="296"/>
            <ac:spMk id="230" creationId="{00000000-0000-0000-0000-000000000000}"/>
          </ac:spMkLst>
        </pc:spChg>
        <pc:spChg chg="del">
          <ac:chgData name="inversiones juan daniel" userId="919721f64859baa7" providerId="LiveId" clId="{AB38B21A-9114-7C4A-91FC-F3CA8AC36C58}" dt="2022-05-12T21:27:41.008" v="210" actId="478"/>
          <ac:spMkLst>
            <pc:docMk/>
            <pc:sldMk cId="2519182248" sldId="296"/>
            <ac:spMk id="231" creationId="{00000000-0000-0000-0000-000000000000}"/>
          </ac:spMkLst>
        </pc:spChg>
        <pc:spChg chg="del">
          <ac:chgData name="inversiones juan daniel" userId="919721f64859baa7" providerId="LiveId" clId="{AB38B21A-9114-7C4A-91FC-F3CA8AC36C58}" dt="2022-05-24T16:27:11.022" v="404"/>
          <ac:spMkLst>
            <pc:docMk/>
            <pc:sldMk cId="2519182248" sldId="296"/>
            <ac:spMk id="232" creationId="{00000000-0000-0000-0000-000000000000}"/>
          </ac:spMkLst>
        </pc:spChg>
        <pc:picChg chg="add mod">
          <ac:chgData name="inversiones juan daniel" userId="919721f64859baa7" providerId="LiveId" clId="{AB38B21A-9114-7C4A-91FC-F3CA8AC36C58}" dt="2022-05-25T11:02:32.326" v="435" actId="1076"/>
          <ac:picMkLst>
            <pc:docMk/>
            <pc:sldMk cId="2519182248" sldId="296"/>
            <ac:picMk id="3" creationId="{F9132D1C-251E-81AA-CDE0-D99CFD119F10}"/>
          </ac:picMkLst>
        </pc:picChg>
      </pc:sldChg>
      <pc:sldChg chg="addSp modSp new del mod modNotesTx">
        <pc:chgData name="inversiones juan daniel" userId="919721f64859baa7" providerId="LiveId" clId="{AB38B21A-9114-7C4A-91FC-F3CA8AC36C58}" dt="2022-05-25T11:11:45.182" v="1103" actId="2696"/>
        <pc:sldMkLst>
          <pc:docMk/>
          <pc:sldMk cId="329259626" sldId="297"/>
        </pc:sldMkLst>
        <pc:spChg chg="add mod">
          <ac:chgData name="inversiones juan daniel" userId="919721f64859baa7" providerId="LiveId" clId="{AB38B21A-9114-7C4A-91FC-F3CA8AC36C58}" dt="2022-05-25T11:04:19.936" v="452" actId="1076"/>
          <ac:spMkLst>
            <pc:docMk/>
            <pc:sldMk cId="329259626" sldId="297"/>
            <ac:spMk id="2" creationId="{97900172-7A13-479D-F3A0-AF2C621E4E9D}"/>
          </ac:spMkLst>
        </pc:spChg>
        <pc:spChg chg="add mod">
          <ac:chgData name="inversiones juan daniel" userId="919721f64859baa7" providerId="LiveId" clId="{AB38B21A-9114-7C4A-91FC-F3CA8AC36C58}" dt="2022-05-25T11:07:31.010" v="683" actId="1076"/>
          <ac:spMkLst>
            <pc:docMk/>
            <pc:sldMk cId="329259626" sldId="297"/>
            <ac:spMk id="4" creationId="{FFB448B3-8955-84D1-51D7-EB0EC2A60F26}"/>
          </ac:spMkLst>
        </pc:spChg>
        <pc:picChg chg="add mod">
          <ac:chgData name="inversiones juan daniel" userId="919721f64859baa7" providerId="LiveId" clId="{AB38B21A-9114-7C4A-91FC-F3CA8AC36C58}" dt="2022-05-25T11:04:35.301" v="455" actId="1076"/>
          <ac:picMkLst>
            <pc:docMk/>
            <pc:sldMk cId="329259626" sldId="297"/>
            <ac:picMk id="3" creationId="{26EB0F50-29EF-943F-FDFE-F44C721FF4E6}"/>
          </ac:picMkLst>
        </pc:picChg>
      </pc:sldChg>
      <pc:sldChg chg="addSp delSp modSp add del mod modNotesTx">
        <pc:chgData name="inversiones juan daniel" userId="919721f64859baa7" providerId="LiveId" clId="{AB38B21A-9114-7C4A-91FC-F3CA8AC36C58}" dt="2022-05-25T11:18:18.503" v="1555" actId="2696"/>
        <pc:sldMkLst>
          <pc:docMk/>
          <pc:sldMk cId="3262994555" sldId="298"/>
        </pc:sldMkLst>
        <pc:spChg chg="mod">
          <ac:chgData name="inversiones juan daniel" userId="919721f64859baa7" providerId="LiveId" clId="{AB38B21A-9114-7C4A-91FC-F3CA8AC36C58}" dt="2022-05-25T11:12:05.348" v="1110" actId="14100"/>
          <ac:spMkLst>
            <pc:docMk/>
            <pc:sldMk cId="3262994555" sldId="298"/>
            <ac:spMk id="4" creationId="{FFB448B3-8955-84D1-51D7-EB0EC2A60F26}"/>
          </ac:spMkLst>
        </pc:spChg>
        <pc:spChg chg="add mod">
          <ac:chgData name="inversiones juan daniel" userId="919721f64859baa7" providerId="LiveId" clId="{AB38B21A-9114-7C4A-91FC-F3CA8AC36C58}" dt="2022-05-25T11:13:56.609" v="1141" actId="1076"/>
          <ac:spMkLst>
            <pc:docMk/>
            <pc:sldMk cId="3262994555" sldId="298"/>
            <ac:spMk id="5" creationId="{08CE2D8B-7D32-0EC8-015C-6B394ED61316}"/>
          </ac:spMkLst>
        </pc:spChg>
        <pc:spChg chg="add del mod">
          <ac:chgData name="inversiones juan daniel" userId="919721f64859baa7" providerId="LiveId" clId="{AB38B21A-9114-7C4A-91FC-F3CA8AC36C58}" dt="2022-05-25T11:12:06.412" v="1111" actId="478"/>
          <ac:spMkLst>
            <pc:docMk/>
            <pc:sldMk cId="3262994555" sldId="298"/>
            <ac:spMk id="6" creationId="{EB9831CE-CF42-708B-DDC2-F65082B5BBE3}"/>
          </ac:spMkLst>
        </pc:spChg>
        <pc:picChg chg="add mod">
          <ac:chgData name="inversiones juan daniel" userId="919721f64859baa7" providerId="LiveId" clId="{AB38B21A-9114-7C4A-91FC-F3CA8AC36C58}" dt="2022-05-25T11:08:48.706" v="716" actId="1076"/>
          <ac:picMkLst>
            <pc:docMk/>
            <pc:sldMk cId="3262994555" sldId="298"/>
            <ac:picMk id="1026" creationId="{8242A9DA-9D0F-1F98-8961-DE6C6298EB32}"/>
          </ac:picMkLst>
        </pc:picChg>
      </pc:sldChg>
      <pc:sldChg chg="addSp modSp add mod modTransition">
        <pc:chgData name="inversiones juan daniel" userId="919721f64859baa7" providerId="LiveId" clId="{AB38B21A-9114-7C4A-91FC-F3CA8AC36C58}" dt="2022-06-20T01:20:25.149" v="30031"/>
        <pc:sldMkLst>
          <pc:docMk/>
          <pc:sldMk cId="3530990704" sldId="299"/>
        </pc:sldMkLst>
        <pc:spChg chg="mod">
          <ac:chgData name="inversiones juan daniel" userId="919721f64859baa7" providerId="LiveId" clId="{AB38B21A-9114-7C4A-91FC-F3CA8AC36C58}" dt="2022-05-25T11:11:39.332" v="1100" actId="14100"/>
          <ac:spMkLst>
            <pc:docMk/>
            <pc:sldMk cId="3530990704" sldId="299"/>
            <ac:spMk id="4" creationId="{FFB448B3-8955-84D1-51D7-EB0EC2A60F26}"/>
          </ac:spMkLst>
        </pc:spChg>
        <pc:spChg chg="add mod">
          <ac:chgData name="inversiones juan daniel" userId="919721f64859baa7" providerId="LiveId" clId="{AB38B21A-9114-7C4A-91FC-F3CA8AC36C58}" dt="2022-05-25T11:13:24.028" v="1126" actId="1076"/>
          <ac:spMkLst>
            <pc:docMk/>
            <pc:sldMk cId="3530990704" sldId="299"/>
            <ac:spMk id="5" creationId="{1B602770-18DA-7728-A516-D3C983009BF3}"/>
          </ac:spMkLst>
        </pc:spChg>
        <pc:picChg chg="add mod">
          <ac:chgData name="inversiones juan daniel" userId="919721f64859baa7" providerId="LiveId" clId="{AB38B21A-9114-7C4A-91FC-F3CA8AC36C58}" dt="2022-05-25T11:13:03.378" v="1118" actId="1076"/>
          <ac:picMkLst>
            <pc:docMk/>
            <pc:sldMk cId="3530990704" sldId="299"/>
            <ac:picMk id="2050" creationId="{D8A8C535-BAEB-A85C-BEA5-16E54441824F}"/>
          </ac:picMkLst>
        </pc:picChg>
      </pc:sldChg>
      <pc:sldChg chg="addSp delSp modSp add mod ord modTransition">
        <pc:chgData name="inversiones juan daniel" userId="919721f64859baa7" providerId="LiveId" clId="{AB38B21A-9114-7C4A-91FC-F3CA8AC36C58}" dt="2022-06-20T01:20:25.149" v="30031"/>
        <pc:sldMkLst>
          <pc:docMk/>
          <pc:sldMk cId="749086429" sldId="300"/>
        </pc:sldMkLst>
        <pc:spChg chg="add del mod">
          <ac:chgData name="inversiones juan daniel" userId="919721f64859baa7" providerId="LiveId" clId="{AB38B21A-9114-7C4A-91FC-F3CA8AC36C58}" dt="2022-05-25T11:15:39.677" v="1146" actId="478"/>
          <ac:spMkLst>
            <pc:docMk/>
            <pc:sldMk cId="749086429" sldId="300"/>
            <ac:spMk id="7" creationId="{B96E03D7-88D0-2184-3DC1-C0B59CB045AA}"/>
          </ac:spMkLst>
        </pc:spChg>
        <pc:picChg chg="add mod">
          <ac:chgData name="inversiones juan daniel" userId="919721f64859baa7" providerId="LiveId" clId="{AB38B21A-9114-7C4A-91FC-F3CA8AC36C58}" dt="2022-05-25T11:12:28.762" v="1115" actId="1076"/>
          <ac:picMkLst>
            <pc:docMk/>
            <pc:sldMk cId="749086429" sldId="300"/>
            <ac:picMk id="6" creationId="{D32BF341-A0E7-29C4-9D55-2582C8A88737}"/>
          </ac:picMkLst>
        </pc:picChg>
        <pc:picChg chg="del">
          <ac:chgData name="inversiones juan daniel" userId="919721f64859baa7" providerId="LiveId" clId="{AB38B21A-9114-7C4A-91FC-F3CA8AC36C58}" dt="2022-05-25T11:11:46.666" v="1104" actId="478"/>
          <ac:picMkLst>
            <pc:docMk/>
            <pc:sldMk cId="749086429" sldId="300"/>
            <ac:picMk id="2050" creationId="{D8A8C535-BAEB-A85C-BEA5-16E54441824F}"/>
          </ac:picMkLst>
        </pc:picChg>
      </pc:sldChg>
      <pc:sldChg chg="addSp delSp modSp add mod modTransition modNotesTx">
        <pc:chgData name="inversiones juan daniel" userId="919721f64859baa7" providerId="LiveId" clId="{AB38B21A-9114-7C4A-91FC-F3CA8AC36C58}" dt="2022-06-20T01:20:25.149" v="30031"/>
        <pc:sldMkLst>
          <pc:docMk/>
          <pc:sldMk cId="1551461224" sldId="301"/>
        </pc:sldMkLst>
        <pc:spChg chg="mod">
          <ac:chgData name="inversiones juan daniel" userId="919721f64859baa7" providerId="LiveId" clId="{AB38B21A-9114-7C4A-91FC-F3CA8AC36C58}" dt="2022-05-25T11:15:53.445" v="1151" actId="1076"/>
          <ac:spMkLst>
            <pc:docMk/>
            <pc:sldMk cId="1551461224" sldId="301"/>
            <ac:spMk id="4" creationId="{FFB448B3-8955-84D1-51D7-EB0EC2A60F26}"/>
          </ac:spMkLst>
        </pc:spChg>
        <pc:spChg chg="del">
          <ac:chgData name="inversiones juan daniel" userId="919721f64859baa7" providerId="LiveId" clId="{AB38B21A-9114-7C4A-91FC-F3CA8AC36C58}" dt="2022-05-25T11:15:49.934" v="1149" actId="478"/>
          <ac:spMkLst>
            <pc:docMk/>
            <pc:sldMk cId="1551461224" sldId="301"/>
            <ac:spMk id="5" creationId="{1B602770-18DA-7728-A516-D3C983009BF3}"/>
          </ac:spMkLst>
        </pc:spChg>
        <pc:spChg chg="add mod">
          <ac:chgData name="inversiones juan daniel" userId="919721f64859baa7" providerId="LiveId" clId="{AB38B21A-9114-7C4A-91FC-F3CA8AC36C58}" dt="2022-05-25T11:16:25.197" v="1263" actId="20577"/>
          <ac:spMkLst>
            <pc:docMk/>
            <pc:sldMk cId="1551461224" sldId="301"/>
            <ac:spMk id="7" creationId="{0D20C7F8-E0F9-A27F-E133-62EFACBADF1D}"/>
          </ac:spMkLst>
        </pc:spChg>
        <pc:picChg chg="del">
          <ac:chgData name="inversiones juan daniel" userId="919721f64859baa7" providerId="LiveId" clId="{AB38B21A-9114-7C4A-91FC-F3CA8AC36C58}" dt="2022-05-25T11:15:46.616" v="1148" actId="478"/>
          <ac:picMkLst>
            <pc:docMk/>
            <pc:sldMk cId="1551461224" sldId="301"/>
            <ac:picMk id="2050" creationId="{D8A8C535-BAEB-A85C-BEA5-16E54441824F}"/>
          </ac:picMkLst>
        </pc:picChg>
      </pc:sldChg>
      <pc:sldChg chg="modSp add mod ord modTransition">
        <pc:chgData name="inversiones juan daniel" userId="919721f64859baa7" providerId="LiveId" clId="{AB38B21A-9114-7C4A-91FC-F3CA8AC36C58}" dt="2022-06-20T01:20:25.149" v="30031"/>
        <pc:sldMkLst>
          <pc:docMk/>
          <pc:sldMk cId="3493451426" sldId="302"/>
        </pc:sldMkLst>
        <pc:spChg chg="mod">
          <ac:chgData name="inversiones juan daniel" userId="919721f64859baa7" providerId="LiveId" clId="{AB38B21A-9114-7C4A-91FC-F3CA8AC36C58}" dt="2022-06-14T01:39:23.197" v="8346" actId="20577"/>
          <ac:spMkLst>
            <pc:docMk/>
            <pc:sldMk cId="3493451426" sldId="302"/>
            <ac:spMk id="230" creationId="{00000000-0000-0000-0000-000000000000}"/>
          </ac:spMkLst>
        </pc:spChg>
        <pc:picChg chg="mod">
          <ac:chgData name="inversiones juan daniel" userId="919721f64859baa7" providerId="LiveId" clId="{AB38B21A-9114-7C4A-91FC-F3CA8AC36C58}" dt="2022-05-25T11:18:08.023" v="1554" actId="1076"/>
          <ac:picMkLst>
            <pc:docMk/>
            <pc:sldMk cId="3493451426" sldId="302"/>
            <ac:picMk id="3" creationId="{F9132D1C-251E-81AA-CDE0-D99CFD119F10}"/>
          </ac:picMkLst>
        </pc:picChg>
      </pc:sldChg>
      <pc:sldChg chg="addSp delSp modSp add mod modTransition modClrScheme modAnim chgLayout">
        <pc:chgData name="inversiones juan daniel" userId="919721f64859baa7" providerId="LiveId" clId="{AB38B21A-9114-7C4A-91FC-F3CA8AC36C58}" dt="2022-06-20T01:20:25.149" v="30031"/>
        <pc:sldMkLst>
          <pc:docMk/>
          <pc:sldMk cId="2641300685" sldId="303"/>
        </pc:sldMkLst>
        <pc:spChg chg="add del mod ord">
          <ac:chgData name="inversiones juan daniel" userId="919721f64859baa7" providerId="LiveId" clId="{AB38B21A-9114-7C4A-91FC-F3CA8AC36C58}" dt="2022-05-30T19:45:56.033" v="1821" actId="700"/>
          <ac:spMkLst>
            <pc:docMk/>
            <pc:sldMk cId="2641300685" sldId="303"/>
            <ac:spMk id="2" creationId="{A808F6BC-CEB4-DB9F-2B97-69C8372F76AC}"/>
          </ac:spMkLst>
        </pc:spChg>
        <pc:spChg chg="add mod">
          <ac:chgData name="inversiones juan daniel" userId="919721f64859baa7" providerId="LiveId" clId="{AB38B21A-9114-7C4A-91FC-F3CA8AC36C58}" dt="2022-05-30T19:29:27.097" v="1774" actId="1076"/>
          <ac:spMkLst>
            <pc:docMk/>
            <pc:sldMk cId="2641300685" sldId="303"/>
            <ac:spMk id="4" creationId="{7BCDC342-A1DB-53AB-4958-0760072B4B46}"/>
          </ac:spMkLst>
        </pc:spChg>
        <pc:spChg chg="add mod">
          <ac:chgData name="inversiones juan daniel" userId="919721f64859baa7" providerId="LiveId" clId="{AB38B21A-9114-7C4A-91FC-F3CA8AC36C58}" dt="2022-05-30T19:41:31.428" v="1816" actId="20577"/>
          <ac:spMkLst>
            <pc:docMk/>
            <pc:sldMk cId="2641300685" sldId="303"/>
            <ac:spMk id="5" creationId="{A6BFFBDC-31E3-C55B-4A6D-E984BD7AC7DB}"/>
          </ac:spMkLst>
        </pc:spChg>
        <pc:spChg chg="add mod">
          <ac:chgData name="inversiones juan daniel" userId="919721f64859baa7" providerId="LiveId" clId="{AB38B21A-9114-7C4A-91FC-F3CA8AC36C58}" dt="2022-05-30T19:29:27.097" v="1774" actId="1076"/>
          <ac:spMkLst>
            <pc:docMk/>
            <pc:sldMk cId="2641300685" sldId="303"/>
            <ac:spMk id="6" creationId="{012066C7-1D46-7359-4537-77BC403B2476}"/>
          </ac:spMkLst>
        </pc:spChg>
        <pc:spChg chg="add mod">
          <ac:chgData name="inversiones juan daniel" userId="919721f64859baa7" providerId="LiveId" clId="{AB38B21A-9114-7C4A-91FC-F3CA8AC36C58}" dt="2022-05-30T19:29:27.097" v="1774" actId="1076"/>
          <ac:spMkLst>
            <pc:docMk/>
            <pc:sldMk cId="2641300685" sldId="303"/>
            <ac:spMk id="7" creationId="{A94CDE3D-904D-452D-6C79-5C2540571BD7}"/>
          </ac:spMkLst>
        </pc:spChg>
        <pc:spChg chg="add mod">
          <ac:chgData name="inversiones juan daniel" userId="919721f64859baa7" providerId="LiveId" clId="{AB38B21A-9114-7C4A-91FC-F3CA8AC36C58}" dt="2022-05-30T19:29:27.097" v="1774" actId="1076"/>
          <ac:spMkLst>
            <pc:docMk/>
            <pc:sldMk cId="2641300685" sldId="303"/>
            <ac:spMk id="8" creationId="{226E009C-941F-5AC7-19A9-BFC3E4F81CF1}"/>
          </ac:spMkLst>
        </pc:spChg>
        <pc:spChg chg="add mod">
          <ac:chgData name="inversiones juan daniel" userId="919721f64859baa7" providerId="LiveId" clId="{AB38B21A-9114-7C4A-91FC-F3CA8AC36C58}" dt="2022-05-30T19:29:27.097" v="1774" actId="1076"/>
          <ac:spMkLst>
            <pc:docMk/>
            <pc:sldMk cId="2641300685" sldId="303"/>
            <ac:spMk id="9" creationId="{3394F98D-6B0D-7919-D3C4-25C2BBE38C22}"/>
          </ac:spMkLst>
        </pc:spChg>
        <pc:spChg chg="add mod">
          <ac:chgData name="inversiones juan daniel" userId="919721f64859baa7" providerId="LiveId" clId="{AB38B21A-9114-7C4A-91FC-F3CA8AC36C58}" dt="2022-06-17T16:31:55.116" v="15975"/>
          <ac:spMkLst>
            <pc:docMk/>
            <pc:sldMk cId="2641300685" sldId="303"/>
            <ac:spMk id="10" creationId="{11598FB5-12B4-DBA3-04DF-F85CE9E37946}"/>
          </ac:spMkLst>
        </pc:spChg>
        <pc:spChg chg="add del mod">
          <ac:chgData name="inversiones juan daniel" userId="919721f64859baa7" providerId="LiveId" clId="{AB38B21A-9114-7C4A-91FC-F3CA8AC36C58}" dt="2022-05-30T19:29:12.194" v="1773" actId="478"/>
          <ac:spMkLst>
            <pc:docMk/>
            <pc:sldMk cId="2641300685" sldId="303"/>
            <ac:spMk id="10" creationId="{86B4512D-98A0-4F99-9C3E-21A673B2EB62}"/>
          </ac:spMkLst>
        </pc:spChg>
        <pc:spChg chg="mod ord">
          <ac:chgData name="inversiones juan daniel" userId="919721f64859baa7" providerId="LiveId" clId="{AB38B21A-9114-7C4A-91FC-F3CA8AC36C58}" dt="2022-06-14T01:38:58.617" v="8304" actId="20577"/>
          <ac:spMkLst>
            <pc:docMk/>
            <pc:sldMk cId="2641300685" sldId="303"/>
            <ac:spMk id="230" creationId="{00000000-0000-0000-0000-000000000000}"/>
          </ac:spMkLst>
        </pc:spChg>
        <pc:picChg chg="add del">
          <ac:chgData name="inversiones juan daniel" userId="919721f64859baa7" providerId="LiveId" clId="{AB38B21A-9114-7C4A-91FC-F3CA8AC36C58}" dt="2022-05-30T19:10:41.316" v="1567" actId="478"/>
          <ac:picMkLst>
            <pc:docMk/>
            <pc:sldMk cId="2641300685" sldId="303"/>
            <ac:picMk id="3" creationId="{F9132D1C-251E-81AA-CDE0-D99CFD119F10}"/>
          </ac:picMkLst>
        </pc:picChg>
      </pc:sldChg>
      <pc:sldChg chg="addSp delSp modSp new mod modTransition delAnim modAnim modNotesTx">
        <pc:chgData name="inversiones juan daniel" userId="919721f64859baa7" providerId="LiveId" clId="{AB38B21A-9114-7C4A-91FC-F3CA8AC36C58}" dt="2022-06-20T01:20:25.149" v="30031"/>
        <pc:sldMkLst>
          <pc:docMk/>
          <pc:sldMk cId="3930742390" sldId="304"/>
        </pc:sldMkLst>
        <pc:spChg chg="mod">
          <ac:chgData name="inversiones juan daniel" userId="919721f64859baa7" providerId="LiveId" clId="{AB38B21A-9114-7C4A-91FC-F3CA8AC36C58}" dt="2022-05-30T19:46:09.616" v="1855" actId="20577"/>
          <ac:spMkLst>
            <pc:docMk/>
            <pc:sldMk cId="3930742390" sldId="304"/>
            <ac:spMk id="2" creationId="{D37662C4-030C-85B5-38CA-D150B927FC77}"/>
          </ac:spMkLst>
        </pc:spChg>
        <pc:spChg chg="del">
          <ac:chgData name="inversiones juan daniel" userId="919721f64859baa7" providerId="LiveId" clId="{AB38B21A-9114-7C4A-91FC-F3CA8AC36C58}" dt="2022-05-30T19:46:52.017" v="1856" actId="478"/>
          <ac:spMkLst>
            <pc:docMk/>
            <pc:sldMk cId="3930742390" sldId="304"/>
            <ac:spMk id="3" creationId="{18E96F88-36C3-8006-2976-A2F012DA4EFE}"/>
          </ac:spMkLst>
        </pc:spChg>
        <pc:spChg chg="add del mod">
          <ac:chgData name="inversiones juan daniel" userId="919721f64859baa7" providerId="LiveId" clId="{AB38B21A-9114-7C4A-91FC-F3CA8AC36C58}" dt="2022-05-30T21:28:57.736" v="3829" actId="478"/>
          <ac:spMkLst>
            <pc:docMk/>
            <pc:sldMk cId="3930742390" sldId="304"/>
            <ac:spMk id="5" creationId="{E97CDF88-4F6A-9892-C024-DE6B7D84691E}"/>
          </ac:spMkLst>
        </pc:spChg>
        <pc:spChg chg="add mod">
          <ac:chgData name="inversiones juan daniel" userId="919721f64859baa7" providerId="LiveId" clId="{AB38B21A-9114-7C4A-91FC-F3CA8AC36C58}" dt="2022-05-30T21:29:18.639" v="3837" actId="1076"/>
          <ac:spMkLst>
            <pc:docMk/>
            <pc:sldMk cId="3930742390" sldId="304"/>
            <ac:spMk id="6" creationId="{9D1072AB-E934-25F6-0222-57AD08D4518E}"/>
          </ac:spMkLst>
        </pc:spChg>
        <pc:spChg chg="add mod">
          <ac:chgData name="inversiones juan daniel" userId="919721f64859baa7" providerId="LiveId" clId="{AB38B21A-9114-7C4A-91FC-F3CA8AC36C58}" dt="2022-05-30T21:29:11.340" v="3833" actId="1076"/>
          <ac:spMkLst>
            <pc:docMk/>
            <pc:sldMk cId="3930742390" sldId="304"/>
            <ac:spMk id="7" creationId="{51FBC59E-953F-58EC-3E38-3E1F6BF5678A}"/>
          </ac:spMkLst>
        </pc:spChg>
        <pc:spChg chg="add mod">
          <ac:chgData name="inversiones juan daniel" userId="919721f64859baa7" providerId="LiveId" clId="{AB38B21A-9114-7C4A-91FC-F3CA8AC36C58}" dt="2022-05-30T21:29:20.306" v="3838" actId="1076"/>
          <ac:spMkLst>
            <pc:docMk/>
            <pc:sldMk cId="3930742390" sldId="304"/>
            <ac:spMk id="8" creationId="{C579DE2C-1C63-60F8-563D-C163EC776C22}"/>
          </ac:spMkLst>
        </pc:spChg>
        <pc:spChg chg="add mod">
          <ac:chgData name="inversiones juan daniel" userId="919721f64859baa7" providerId="LiveId" clId="{AB38B21A-9114-7C4A-91FC-F3CA8AC36C58}" dt="2022-05-30T21:29:15.089" v="3835" actId="1076"/>
          <ac:spMkLst>
            <pc:docMk/>
            <pc:sldMk cId="3930742390" sldId="304"/>
            <ac:spMk id="9" creationId="{88FE04DC-51C6-D61D-C5B3-EA1E58A16244}"/>
          </ac:spMkLst>
        </pc:spChg>
        <pc:spChg chg="add mod">
          <ac:chgData name="inversiones juan daniel" userId="919721f64859baa7" providerId="LiveId" clId="{AB38B21A-9114-7C4A-91FC-F3CA8AC36C58}" dt="2022-05-30T21:29:21.855" v="3839" actId="1076"/>
          <ac:spMkLst>
            <pc:docMk/>
            <pc:sldMk cId="3930742390" sldId="304"/>
            <ac:spMk id="10" creationId="{3865AA47-E37C-38E0-41CE-9BDE25698761}"/>
          </ac:spMkLst>
        </pc:spChg>
        <pc:spChg chg="add mod">
          <ac:chgData name="inversiones juan daniel" userId="919721f64859baa7" providerId="LiveId" clId="{AB38B21A-9114-7C4A-91FC-F3CA8AC36C58}" dt="2022-06-17T16:31:52.293" v="15974"/>
          <ac:spMkLst>
            <pc:docMk/>
            <pc:sldMk cId="3930742390" sldId="304"/>
            <ac:spMk id="11" creationId="{E5330B36-F073-6FEF-A086-AA11098DEE18}"/>
          </ac:spMkLst>
        </pc:spChg>
        <pc:picChg chg="add mod">
          <ac:chgData name="inversiones juan daniel" userId="919721f64859baa7" providerId="LiveId" clId="{AB38B21A-9114-7C4A-91FC-F3CA8AC36C58}" dt="2022-05-30T19:47:21.138" v="1865" actId="14861"/>
          <ac:picMkLst>
            <pc:docMk/>
            <pc:sldMk cId="3930742390" sldId="304"/>
            <ac:picMk id="4" creationId="{AB8CA59A-B9AB-8A96-6028-449E0D3B1809}"/>
          </ac:picMkLst>
        </pc:picChg>
      </pc:sldChg>
      <pc:sldChg chg="addSp modSp add mod modTransition modNotesTx">
        <pc:chgData name="inversiones juan daniel" userId="919721f64859baa7" providerId="LiveId" clId="{AB38B21A-9114-7C4A-91FC-F3CA8AC36C58}" dt="2022-06-20T01:20:25.149" v="30031"/>
        <pc:sldMkLst>
          <pc:docMk/>
          <pc:sldMk cId="4149591255" sldId="305"/>
        </pc:sldMkLst>
        <pc:spChg chg="add mod">
          <ac:chgData name="inversiones juan daniel" userId="919721f64859baa7" providerId="LiveId" clId="{AB38B21A-9114-7C4A-91FC-F3CA8AC36C58}" dt="2022-06-17T16:31:50.965" v="15973"/>
          <ac:spMkLst>
            <pc:docMk/>
            <pc:sldMk cId="4149591255" sldId="305"/>
            <ac:spMk id="5" creationId="{13EF0C56-039C-3765-478A-163E42976AAA}"/>
          </ac:spMkLst>
        </pc:spChg>
        <pc:picChg chg="mod modCrop">
          <ac:chgData name="inversiones juan daniel" userId="919721f64859baa7" providerId="LiveId" clId="{AB38B21A-9114-7C4A-91FC-F3CA8AC36C58}" dt="2022-05-30T20:20:26.414" v="2469" actId="1076"/>
          <ac:picMkLst>
            <pc:docMk/>
            <pc:sldMk cId="4149591255" sldId="305"/>
            <ac:picMk id="4" creationId="{AB8CA59A-B9AB-8A96-6028-449E0D3B1809}"/>
          </ac:picMkLst>
        </pc:picChg>
      </pc:sldChg>
      <pc:sldChg chg="addSp delSp modSp add mod ord modTransition addAnim delAnim modAnim modNotesTx">
        <pc:chgData name="inversiones juan daniel" userId="919721f64859baa7" providerId="LiveId" clId="{AB38B21A-9114-7C4A-91FC-F3CA8AC36C58}" dt="2022-06-20T01:20:25.149" v="30031"/>
        <pc:sldMkLst>
          <pc:docMk/>
          <pc:sldMk cId="2512116795" sldId="306"/>
        </pc:sldMkLst>
        <pc:spChg chg="mod">
          <ac:chgData name="inversiones juan daniel" userId="919721f64859baa7" providerId="LiveId" clId="{AB38B21A-9114-7C4A-91FC-F3CA8AC36C58}" dt="2022-05-30T21:31:04.590" v="3870" actId="20577"/>
          <ac:spMkLst>
            <pc:docMk/>
            <pc:sldMk cId="2512116795" sldId="306"/>
            <ac:spMk id="2" creationId="{D37662C4-030C-85B5-38CA-D150B927FC77}"/>
          </ac:spMkLst>
        </pc:spChg>
        <pc:spChg chg="add del mod">
          <ac:chgData name="inversiones juan daniel" userId="919721f64859baa7" providerId="LiveId" clId="{AB38B21A-9114-7C4A-91FC-F3CA8AC36C58}" dt="2022-05-30T21:31:01.329" v="3869" actId="478"/>
          <ac:spMkLst>
            <pc:docMk/>
            <pc:sldMk cId="2512116795" sldId="306"/>
            <ac:spMk id="5" creationId="{3A4F6F3B-088D-3413-BEE6-5AAF9E3A71D6}"/>
          </ac:spMkLst>
        </pc:spChg>
        <pc:spChg chg="add mod">
          <ac:chgData name="inversiones juan daniel" userId="919721f64859baa7" providerId="LiveId" clId="{AB38B21A-9114-7C4A-91FC-F3CA8AC36C58}" dt="2022-06-17T16:31:41.738" v="15969"/>
          <ac:spMkLst>
            <pc:docMk/>
            <pc:sldMk cId="2512116795" sldId="306"/>
            <ac:spMk id="6" creationId="{8250F0A5-CF2F-49B0-B6B1-7BA78E85310D}"/>
          </ac:spMkLst>
        </pc:spChg>
        <pc:picChg chg="add del mod modCrop">
          <ac:chgData name="inversiones juan daniel" userId="919721f64859baa7" providerId="LiveId" clId="{AB38B21A-9114-7C4A-91FC-F3CA8AC36C58}" dt="2022-05-30T21:31:00.819" v="3868" actId="478"/>
          <ac:picMkLst>
            <pc:docMk/>
            <pc:sldMk cId="2512116795" sldId="306"/>
            <ac:picMk id="4" creationId="{AB8CA59A-B9AB-8A96-6028-449E0D3B1809}"/>
          </ac:picMkLst>
        </pc:picChg>
      </pc:sldChg>
      <pc:sldChg chg="addSp modSp add mod ord modTransition modNotesTx">
        <pc:chgData name="inversiones juan daniel" userId="919721f64859baa7" providerId="LiveId" clId="{AB38B21A-9114-7C4A-91FC-F3CA8AC36C58}" dt="2022-06-20T01:20:25.149" v="30031"/>
        <pc:sldMkLst>
          <pc:docMk/>
          <pc:sldMk cId="789514283" sldId="307"/>
        </pc:sldMkLst>
        <pc:spChg chg="add mod">
          <ac:chgData name="inversiones juan daniel" userId="919721f64859baa7" providerId="LiveId" clId="{AB38B21A-9114-7C4A-91FC-F3CA8AC36C58}" dt="2022-06-17T16:31:49.166" v="15972"/>
          <ac:spMkLst>
            <pc:docMk/>
            <pc:sldMk cId="789514283" sldId="307"/>
            <ac:spMk id="5" creationId="{A80D6263-31E9-B5DF-602A-6675E9725BC2}"/>
          </ac:spMkLst>
        </pc:spChg>
        <pc:picChg chg="mod modCrop">
          <ac:chgData name="inversiones juan daniel" userId="919721f64859baa7" providerId="LiveId" clId="{AB38B21A-9114-7C4A-91FC-F3CA8AC36C58}" dt="2022-05-30T20:22:43.393" v="2479" actId="1076"/>
          <ac:picMkLst>
            <pc:docMk/>
            <pc:sldMk cId="789514283" sldId="307"/>
            <ac:picMk id="4" creationId="{AB8CA59A-B9AB-8A96-6028-449E0D3B1809}"/>
          </ac:picMkLst>
        </pc:picChg>
      </pc:sldChg>
      <pc:sldChg chg="addSp modSp add mod modTransition modNotesTx">
        <pc:chgData name="inversiones juan daniel" userId="919721f64859baa7" providerId="LiveId" clId="{AB38B21A-9114-7C4A-91FC-F3CA8AC36C58}" dt="2022-06-20T01:20:25.149" v="30031"/>
        <pc:sldMkLst>
          <pc:docMk/>
          <pc:sldMk cId="3649377319" sldId="308"/>
        </pc:sldMkLst>
        <pc:spChg chg="add mod">
          <ac:chgData name="inversiones juan daniel" userId="919721f64859baa7" providerId="LiveId" clId="{AB38B21A-9114-7C4A-91FC-F3CA8AC36C58}" dt="2022-06-17T16:31:46.402" v="15971"/>
          <ac:spMkLst>
            <pc:docMk/>
            <pc:sldMk cId="3649377319" sldId="308"/>
            <ac:spMk id="5" creationId="{BBC7C792-1D4E-D145-0ADA-6755DBACABEE}"/>
          </ac:spMkLst>
        </pc:spChg>
        <pc:picChg chg="mod">
          <ac:chgData name="inversiones juan daniel" userId="919721f64859baa7" providerId="LiveId" clId="{AB38B21A-9114-7C4A-91FC-F3CA8AC36C58}" dt="2022-05-30T20:54:20.384" v="3230" actId="1076"/>
          <ac:picMkLst>
            <pc:docMk/>
            <pc:sldMk cId="3649377319" sldId="308"/>
            <ac:picMk id="4" creationId="{AB8CA59A-B9AB-8A96-6028-449E0D3B1809}"/>
          </ac:picMkLst>
        </pc:picChg>
        <pc:picChg chg="add mod">
          <ac:chgData name="inversiones juan daniel" userId="919721f64859baa7" providerId="LiveId" clId="{AB38B21A-9114-7C4A-91FC-F3CA8AC36C58}" dt="2022-05-30T20:54:22.333" v="3231" actId="1076"/>
          <ac:picMkLst>
            <pc:docMk/>
            <pc:sldMk cId="3649377319" sldId="308"/>
            <ac:picMk id="1026" creationId="{5DE14670-91AC-7F3E-B770-8F374EB129D3}"/>
          </ac:picMkLst>
        </pc:picChg>
      </pc:sldChg>
      <pc:sldChg chg="addSp delSp modSp add mod modTransition modNotesTx">
        <pc:chgData name="inversiones juan daniel" userId="919721f64859baa7" providerId="LiveId" clId="{AB38B21A-9114-7C4A-91FC-F3CA8AC36C58}" dt="2022-06-20T01:20:25.149" v="30031"/>
        <pc:sldMkLst>
          <pc:docMk/>
          <pc:sldMk cId="3416312221" sldId="309"/>
        </pc:sldMkLst>
        <pc:spChg chg="add mod">
          <ac:chgData name="inversiones juan daniel" userId="919721f64859baa7" providerId="LiveId" clId="{AB38B21A-9114-7C4A-91FC-F3CA8AC36C58}" dt="2022-06-17T16:31:42.607" v="15970"/>
          <ac:spMkLst>
            <pc:docMk/>
            <pc:sldMk cId="3416312221" sldId="309"/>
            <ac:spMk id="5" creationId="{4700A13B-A4E6-342B-0B34-6E013046679D}"/>
          </ac:spMkLst>
        </pc:spChg>
        <pc:picChg chg="add mod">
          <ac:chgData name="inversiones juan daniel" userId="919721f64859baa7" providerId="LiveId" clId="{AB38B21A-9114-7C4A-91FC-F3CA8AC36C58}" dt="2022-05-30T20:57:38.465" v="3428" actId="1076"/>
          <ac:picMkLst>
            <pc:docMk/>
            <pc:sldMk cId="3416312221" sldId="309"/>
            <ac:picMk id="3" creationId="{F2E991B8-82DC-F498-524B-315619163361}"/>
          </ac:picMkLst>
        </pc:picChg>
        <pc:picChg chg="del">
          <ac:chgData name="inversiones juan daniel" userId="919721f64859baa7" providerId="LiveId" clId="{AB38B21A-9114-7C4A-91FC-F3CA8AC36C58}" dt="2022-05-30T20:56:05.507" v="3417" actId="478"/>
          <ac:picMkLst>
            <pc:docMk/>
            <pc:sldMk cId="3416312221" sldId="309"/>
            <ac:picMk id="1026" creationId="{5DE14670-91AC-7F3E-B770-8F374EB129D3}"/>
          </ac:picMkLst>
        </pc:picChg>
      </pc:sldChg>
      <pc:sldChg chg="addSp delSp modSp add mod modTransition modAnim chgLayout modNotesTx">
        <pc:chgData name="inversiones juan daniel" userId="919721f64859baa7" providerId="LiveId" clId="{AB38B21A-9114-7C4A-91FC-F3CA8AC36C58}" dt="2022-06-20T01:20:25.149" v="30031"/>
        <pc:sldMkLst>
          <pc:docMk/>
          <pc:sldMk cId="52078575" sldId="310"/>
        </pc:sldMkLst>
        <pc:spChg chg="mod ord">
          <ac:chgData name="inversiones juan daniel" userId="919721f64859baa7" providerId="LiveId" clId="{AB38B21A-9114-7C4A-91FC-F3CA8AC36C58}" dt="2022-05-31T12:16:32.825" v="4058" actId="700"/>
          <ac:spMkLst>
            <pc:docMk/>
            <pc:sldMk cId="52078575" sldId="310"/>
            <ac:spMk id="2" creationId="{D37662C4-030C-85B5-38CA-D150B927FC77}"/>
          </ac:spMkLst>
        </pc:spChg>
        <pc:spChg chg="add del mod">
          <ac:chgData name="inversiones juan daniel" userId="919721f64859baa7" providerId="LiveId" clId="{AB38B21A-9114-7C4A-91FC-F3CA8AC36C58}" dt="2022-05-30T21:33:32.025" v="3895" actId="478"/>
          <ac:spMkLst>
            <pc:docMk/>
            <pc:sldMk cId="52078575" sldId="310"/>
            <ac:spMk id="3" creationId="{D8521C48-F60D-B258-BFF4-3249386F30E0}"/>
          </ac:spMkLst>
        </pc:spChg>
        <pc:spChg chg="add mod">
          <ac:chgData name="inversiones juan daniel" userId="919721f64859baa7" providerId="LiveId" clId="{AB38B21A-9114-7C4A-91FC-F3CA8AC36C58}" dt="2022-06-17T16:31:40.434" v="15968"/>
          <ac:spMkLst>
            <pc:docMk/>
            <pc:sldMk cId="52078575" sldId="310"/>
            <ac:spMk id="4" creationId="{6DAE5956-D435-9EE5-B152-34FD5A6D97D5}"/>
          </ac:spMkLst>
        </pc:spChg>
        <pc:spChg chg="add del mod">
          <ac:chgData name="inversiones juan daniel" userId="919721f64859baa7" providerId="LiveId" clId="{AB38B21A-9114-7C4A-91FC-F3CA8AC36C58}" dt="2022-05-30T21:28:35.631" v="3824"/>
          <ac:spMkLst>
            <pc:docMk/>
            <pc:sldMk cId="52078575" sldId="310"/>
            <ac:spMk id="5" creationId="{B6D3DDCD-F153-43C9-C919-0C138849C835}"/>
          </ac:spMkLst>
        </pc:spChg>
        <pc:spChg chg="add del mod">
          <ac:chgData name="inversiones juan daniel" userId="919721f64859baa7" providerId="LiveId" clId="{AB38B21A-9114-7C4A-91FC-F3CA8AC36C58}" dt="2022-05-31T12:16:29.563" v="4057" actId="478"/>
          <ac:spMkLst>
            <pc:docMk/>
            <pc:sldMk cId="52078575" sldId="310"/>
            <ac:spMk id="6" creationId="{B3435ECB-B027-717E-BF3D-1B50D30FD38A}"/>
          </ac:spMkLst>
        </pc:spChg>
        <pc:spChg chg="add mod ord">
          <ac:chgData name="inversiones juan daniel" userId="919721f64859baa7" providerId="LiveId" clId="{AB38B21A-9114-7C4A-91FC-F3CA8AC36C58}" dt="2022-06-11T00:06:16.336" v="4561" actId="20577"/>
          <ac:spMkLst>
            <pc:docMk/>
            <pc:sldMk cId="52078575" sldId="310"/>
            <ac:spMk id="7" creationId="{E1E95F41-419D-9411-670A-06F3A5E6E30B}"/>
          </ac:spMkLst>
        </pc:spChg>
        <pc:picChg chg="del">
          <ac:chgData name="inversiones juan daniel" userId="919721f64859baa7" providerId="LiveId" clId="{AB38B21A-9114-7C4A-91FC-F3CA8AC36C58}" dt="2022-05-30T21:32:02.974" v="3892" actId="478"/>
          <ac:picMkLst>
            <pc:docMk/>
            <pc:sldMk cId="52078575" sldId="310"/>
            <ac:picMk id="4" creationId="{AB8CA59A-B9AB-8A96-6028-449E0D3B1809}"/>
          </ac:picMkLst>
        </pc:picChg>
      </pc:sldChg>
      <pc:sldChg chg="addSp delSp modSp add mod modTransition modNotesTx">
        <pc:chgData name="inversiones juan daniel" userId="919721f64859baa7" providerId="LiveId" clId="{AB38B21A-9114-7C4A-91FC-F3CA8AC36C58}" dt="2022-06-20T01:20:25.149" v="30031"/>
        <pc:sldMkLst>
          <pc:docMk/>
          <pc:sldMk cId="3618052235" sldId="311"/>
        </pc:sldMkLst>
        <pc:spChg chg="add del mod">
          <ac:chgData name="inversiones juan daniel" userId="919721f64859baa7" providerId="LiveId" clId="{AB38B21A-9114-7C4A-91FC-F3CA8AC36C58}" dt="2022-05-31T12:20:32.252" v="4338" actId="478"/>
          <ac:spMkLst>
            <pc:docMk/>
            <pc:sldMk cId="3618052235" sldId="311"/>
            <ac:spMk id="4" creationId="{7842704D-929A-858B-437F-A647E491E529}"/>
          </ac:spMkLst>
        </pc:spChg>
        <pc:spChg chg="add mod">
          <ac:chgData name="inversiones juan daniel" userId="919721f64859baa7" providerId="LiveId" clId="{AB38B21A-9114-7C4A-91FC-F3CA8AC36C58}" dt="2022-06-17T16:31:39.019" v="15967"/>
          <ac:spMkLst>
            <pc:docMk/>
            <pc:sldMk cId="3618052235" sldId="311"/>
            <ac:spMk id="4" creationId="{A75D8957-7669-3961-A246-A3F9E0DA16A5}"/>
          </ac:spMkLst>
        </pc:spChg>
        <pc:spChg chg="del">
          <ac:chgData name="inversiones juan daniel" userId="919721f64859baa7" providerId="LiveId" clId="{AB38B21A-9114-7C4A-91FC-F3CA8AC36C58}" dt="2022-05-31T12:20:27.296" v="4335" actId="478"/>
          <ac:spMkLst>
            <pc:docMk/>
            <pc:sldMk cId="3618052235" sldId="311"/>
            <ac:spMk id="7" creationId="{E1E95F41-419D-9411-670A-06F3A5E6E30B}"/>
          </ac:spMkLst>
        </pc:spChg>
        <pc:picChg chg="add del">
          <ac:chgData name="inversiones juan daniel" userId="919721f64859baa7" providerId="LiveId" clId="{AB38B21A-9114-7C4A-91FC-F3CA8AC36C58}" dt="2022-05-31T12:20:30.541" v="4337" actId="478"/>
          <ac:picMkLst>
            <pc:docMk/>
            <pc:sldMk cId="3618052235" sldId="311"/>
            <ac:picMk id="3074" creationId="{6F02DD62-4968-CE5B-A5A4-97F8BC5EA3C0}"/>
          </ac:picMkLst>
        </pc:picChg>
        <pc:picChg chg="add">
          <ac:chgData name="inversiones juan daniel" userId="919721f64859baa7" providerId="LiveId" clId="{AB38B21A-9114-7C4A-91FC-F3CA8AC36C58}" dt="2022-05-31T12:20:36.872" v="4339"/>
          <ac:picMkLst>
            <pc:docMk/>
            <pc:sldMk cId="3618052235" sldId="311"/>
            <ac:picMk id="3076" creationId="{45208A52-0A75-1287-3D83-12C714DED73C}"/>
          </ac:picMkLst>
        </pc:picChg>
      </pc:sldChg>
      <pc:sldChg chg="addSp modSp add mod modTransition chgLayout modNotesTx">
        <pc:chgData name="inversiones juan daniel" userId="919721f64859baa7" providerId="LiveId" clId="{AB38B21A-9114-7C4A-91FC-F3CA8AC36C58}" dt="2022-06-20T01:20:25.149" v="30031"/>
        <pc:sldMkLst>
          <pc:docMk/>
          <pc:sldMk cId="3042441124" sldId="312"/>
        </pc:sldMkLst>
        <pc:spChg chg="mod ord">
          <ac:chgData name="inversiones juan daniel" userId="919721f64859baa7" providerId="LiveId" clId="{AB38B21A-9114-7C4A-91FC-F3CA8AC36C58}" dt="2022-05-31T13:49:00.542" v="4444" actId="700"/>
          <ac:spMkLst>
            <pc:docMk/>
            <pc:sldMk cId="3042441124" sldId="312"/>
            <ac:spMk id="2" creationId="{D37662C4-030C-85B5-38CA-D150B927FC77}"/>
          </ac:spMkLst>
        </pc:spChg>
        <pc:spChg chg="add mod ord">
          <ac:chgData name="inversiones juan daniel" userId="919721f64859baa7" providerId="LiveId" clId="{AB38B21A-9114-7C4A-91FC-F3CA8AC36C58}" dt="2022-06-11T00:08:30.991" v="4620" actId="20577"/>
          <ac:spMkLst>
            <pc:docMk/>
            <pc:sldMk cId="3042441124" sldId="312"/>
            <ac:spMk id="3" creationId="{36566E9E-C692-5F92-3167-0609323284C9}"/>
          </ac:spMkLst>
        </pc:spChg>
        <pc:spChg chg="add mod">
          <ac:chgData name="inversiones juan daniel" userId="919721f64859baa7" providerId="LiveId" clId="{AB38B21A-9114-7C4A-91FC-F3CA8AC36C58}" dt="2022-06-17T16:31:37.650" v="15966"/>
          <ac:spMkLst>
            <pc:docMk/>
            <pc:sldMk cId="3042441124" sldId="312"/>
            <ac:spMk id="5" creationId="{FB43C523-F3A5-51FD-2CF6-5F45EAB7D0C2}"/>
          </ac:spMkLst>
        </pc:spChg>
        <pc:picChg chg="mod">
          <ac:chgData name="inversiones juan daniel" userId="919721f64859baa7" providerId="LiveId" clId="{AB38B21A-9114-7C4A-91FC-F3CA8AC36C58}" dt="2022-05-31T13:49:53.430" v="4446" actId="1076"/>
          <ac:picMkLst>
            <pc:docMk/>
            <pc:sldMk cId="3042441124" sldId="312"/>
            <ac:picMk id="3076" creationId="{45208A52-0A75-1287-3D83-12C714DED73C}"/>
          </ac:picMkLst>
        </pc:picChg>
      </pc:sldChg>
      <pc:sldChg chg="addSp delSp modSp add mod modTransition modNotesTx">
        <pc:chgData name="inversiones juan daniel" userId="919721f64859baa7" providerId="LiveId" clId="{AB38B21A-9114-7C4A-91FC-F3CA8AC36C58}" dt="2022-06-20T01:20:25.149" v="30031"/>
        <pc:sldMkLst>
          <pc:docMk/>
          <pc:sldMk cId="4125808045" sldId="313"/>
        </pc:sldMkLst>
        <pc:spChg chg="add del mod">
          <ac:chgData name="inversiones juan daniel" userId="919721f64859baa7" providerId="LiveId" clId="{AB38B21A-9114-7C4A-91FC-F3CA8AC36C58}" dt="2022-06-11T00:16:04.853" v="5255" actId="478"/>
          <ac:spMkLst>
            <pc:docMk/>
            <pc:sldMk cId="4125808045" sldId="313"/>
            <ac:spMk id="3" creationId="{36566E9E-C692-5F92-3167-0609323284C9}"/>
          </ac:spMkLst>
        </pc:spChg>
        <pc:spChg chg="add del mod">
          <ac:chgData name="inversiones juan daniel" userId="919721f64859baa7" providerId="LiveId" clId="{AB38B21A-9114-7C4A-91FC-F3CA8AC36C58}" dt="2022-06-11T00:16:04.853" v="5255" actId="478"/>
          <ac:spMkLst>
            <pc:docMk/>
            <pc:sldMk cId="4125808045" sldId="313"/>
            <ac:spMk id="5" creationId="{3CBFBFC1-B5BC-D626-2A2B-62F9D40EC326}"/>
          </ac:spMkLst>
        </pc:spChg>
        <pc:spChg chg="add mod">
          <ac:chgData name="inversiones juan daniel" userId="919721f64859baa7" providerId="LiveId" clId="{AB38B21A-9114-7C4A-91FC-F3CA8AC36C58}" dt="2022-06-17T16:31:36.264" v="15965"/>
          <ac:spMkLst>
            <pc:docMk/>
            <pc:sldMk cId="4125808045" sldId="313"/>
            <ac:spMk id="5" creationId="{4535CEBE-DB64-FC18-DD25-28A4197C404E}"/>
          </ac:spMkLst>
        </pc:spChg>
        <pc:picChg chg="add del mod">
          <ac:chgData name="inversiones juan daniel" userId="919721f64859baa7" providerId="LiveId" clId="{AB38B21A-9114-7C4A-91FC-F3CA8AC36C58}" dt="2022-06-11T00:16:04.470" v="5253"/>
          <ac:picMkLst>
            <pc:docMk/>
            <pc:sldMk cId="4125808045" sldId="313"/>
            <ac:picMk id="6" creationId="{0BB0F1DF-547F-15E8-B2D0-3510CEB7FA2E}"/>
          </ac:picMkLst>
        </pc:picChg>
        <pc:picChg chg="add del mod">
          <ac:chgData name="inversiones juan daniel" userId="919721f64859baa7" providerId="LiveId" clId="{AB38B21A-9114-7C4A-91FC-F3CA8AC36C58}" dt="2022-06-11T00:16:03.462" v="5247"/>
          <ac:picMkLst>
            <pc:docMk/>
            <pc:sldMk cId="4125808045" sldId="313"/>
            <ac:picMk id="7" creationId="{7241076B-A084-506C-B4EA-FAE857640B75}"/>
          </ac:picMkLst>
        </pc:picChg>
        <pc:picChg chg="mod">
          <ac:chgData name="inversiones juan daniel" userId="919721f64859baa7" providerId="LiveId" clId="{AB38B21A-9114-7C4A-91FC-F3CA8AC36C58}" dt="2022-06-11T00:16:02.499" v="5242" actId="1076"/>
          <ac:picMkLst>
            <pc:docMk/>
            <pc:sldMk cId="4125808045" sldId="313"/>
            <ac:picMk id="3076" creationId="{45208A52-0A75-1287-3D83-12C714DED73C}"/>
          </ac:picMkLst>
        </pc:picChg>
      </pc:sldChg>
      <pc:sldChg chg="addSp delSp modSp add mod modTransition modNotesTx">
        <pc:chgData name="inversiones juan daniel" userId="919721f64859baa7" providerId="LiveId" clId="{AB38B21A-9114-7C4A-91FC-F3CA8AC36C58}" dt="2022-06-20T01:20:25.149" v="30031"/>
        <pc:sldMkLst>
          <pc:docMk/>
          <pc:sldMk cId="3994268413" sldId="314"/>
        </pc:sldMkLst>
        <pc:spChg chg="del">
          <ac:chgData name="inversiones juan daniel" userId="919721f64859baa7" providerId="LiveId" clId="{AB38B21A-9114-7C4A-91FC-F3CA8AC36C58}" dt="2022-06-11T00:16:27.888" v="5264" actId="478"/>
          <ac:spMkLst>
            <pc:docMk/>
            <pc:sldMk cId="3994268413" sldId="314"/>
            <ac:spMk id="3" creationId="{36566E9E-C692-5F92-3167-0609323284C9}"/>
          </ac:spMkLst>
        </pc:spChg>
        <pc:spChg chg="add mod">
          <ac:chgData name="inversiones juan daniel" userId="919721f64859baa7" providerId="LiveId" clId="{AB38B21A-9114-7C4A-91FC-F3CA8AC36C58}" dt="2022-06-17T16:31:34.719" v="15964"/>
          <ac:spMkLst>
            <pc:docMk/>
            <pc:sldMk cId="3994268413" sldId="314"/>
            <ac:spMk id="5" creationId="{6BE890D9-7F6F-F251-884B-DC7B2C1570BF}"/>
          </ac:spMkLst>
        </pc:spChg>
        <pc:spChg chg="add del mod">
          <ac:chgData name="inversiones juan daniel" userId="919721f64859baa7" providerId="LiveId" clId="{AB38B21A-9114-7C4A-91FC-F3CA8AC36C58}" dt="2022-06-11T00:16:29.914" v="5265" actId="478"/>
          <ac:spMkLst>
            <pc:docMk/>
            <pc:sldMk cId="3994268413" sldId="314"/>
            <ac:spMk id="5" creationId="{D8690CFC-A4B1-C030-3CD2-F2F7B5669EF3}"/>
          </ac:spMkLst>
        </pc:spChg>
        <pc:spChg chg="add del mod">
          <ac:chgData name="inversiones juan daniel" userId="919721f64859baa7" providerId="LiveId" clId="{AB38B21A-9114-7C4A-91FC-F3CA8AC36C58}" dt="2022-06-11T00:16:32.053" v="5267"/>
          <ac:spMkLst>
            <pc:docMk/>
            <pc:sldMk cId="3994268413" sldId="314"/>
            <ac:spMk id="6" creationId="{53F3EDCE-BCF0-1241-F39A-BED79DB0BD4D}"/>
          </ac:spMkLst>
        </pc:spChg>
        <pc:picChg chg="add mod">
          <ac:chgData name="inversiones juan daniel" userId="919721f64859baa7" providerId="LiveId" clId="{AB38B21A-9114-7C4A-91FC-F3CA8AC36C58}" dt="2022-06-11T00:18:06.463" v="5457" actId="14100"/>
          <ac:picMkLst>
            <pc:docMk/>
            <pc:sldMk cId="3994268413" sldId="314"/>
            <ac:picMk id="7" creationId="{746AE2B6-BDEF-7EBD-A6FB-8113F3529E01}"/>
          </ac:picMkLst>
        </pc:picChg>
        <pc:picChg chg="mod">
          <ac:chgData name="inversiones juan daniel" userId="919721f64859baa7" providerId="LiveId" clId="{AB38B21A-9114-7C4A-91FC-F3CA8AC36C58}" dt="2022-06-11T00:16:26" v="5263" actId="1076"/>
          <ac:picMkLst>
            <pc:docMk/>
            <pc:sldMk cId="3994268413" sldId="314"/>
            <ac:picMk id="3076" creationId="{45208A52-0A75-1287-3D83-12C714DED73C}"/>
          </ac:picMkLst>
        </pc:picChg>
      </pc:sldChg>
      <pc:sldChg chg="addSp delSp modSp add mod modTransition modAnim modNotesTx">
        <pc:chgData name="inversiones juan daniel" userId="919721f64859baa7" providerId="LiveId" clId="{AB38B21A-9114-7C4A-91FC-F3CA8AC36C58}" dt="2022-06-20T01:20:25.149" v="30031"/>
        <pc:sldMkLst>
          <pc:docMk/>
          <pc:sldMk cId="499700837" sldId="315"/>
        </pc:sldMkLst>
        <pc:spChg chg="add mod">
          <ac:chgData name="inversiones juan daniel" userId="919721f64859baa7" providerId="LiveId" clId="{AB38B21A-9114-7C4A-91FC-F3CA8AC36C58}" dt="2022-06-11T00:20:42.626" v="5901" actId="1076"/>
          <ac:spMkLst>
            <pc:docMk/>
            <pc:sldMk cId="499700837" sldId="315"/>
            <ac:spMk id="3" creationId="{95AA8925-DE46-4488-07EC-244E60814F18}"/>
          </ac:spMkLst>
        </pc:spChg>
        <pc:spChg chg="add mod">
          <ac:chgData name="inversiones juan daniel" userId="919721f64859baa7" providerId="LiveId" clId="{AB38B21A-9114-7C4A-91FC-F3CA8AC36C58}" dt="2022-06-11T00:28:37.821" v="5933" actId="1076"/>
          <ac:spMkLst>
            <pc:docMk/>
            <pc:sldMk cId="499700837" sldId="315"/>
            <ac:spMk id="6" creationId="{B88B08BE-04BD-1DF7-EBC7-450647AB4F5E}"/>
          </ac:spMkLst>
        </pc:spChg>
        <pc:spChg chg="add del mod">
          <ac:chgData name="inversiones juan daniel" userId="919721f64859baa7" providerId="LiveId" clId="{AB38B21A-9114-7C4A-91FC-F3CA8AC36C58}" dt="2022-06-11T00:28:22.759" v="5930"/>
          <ac:spMkLst>
            <pc:docMk/>
            <pc:sldMk cId="499700837" sldId="315"/>
            <ac:spMk id="8" creationId="{3AB332E4-8730-8803-F127-ED7931CF8C0D}"/>
          </ac:spMkLst>
        </pc:spChg>
        <pc:spChg chg="add mod">
          <ac:chgData name="inversiones juan daniel" userId="919721f64859baa7" providerId="LiveId" clId="{AB38B21A-9114-7C4A-91FC-F3CA8AC36C58}" dt="2022-06-17T16:31:31.771" v="15963"/>
          <ac:spMkLst>
            <pc:docMk/>
            <pc:sldMk cId="499700837" sldId="315"/>
            <ac:spMk id="8" creationId="{ADAA51D2-5E3D-9EDC-7B7C-7896EDA07C6F}"/>
          </ac:spMkLst>
        </pc:spChg>
        <pc:picChg chg="mod">
          <ac:chgData name="inversiones juan daniel" userId="919721f64859baa7" providerId="LiveId" clId="{AB38B21A-9114-7C4A-91FC-F3CA8AC36C58}" dt="2022-06-11T00:18:11.798" v="5460" actId="1076"/>
          <ac:picMkLst>
            <pc:docMk/>
            <pc:sldMk cId="499700837" sldId="315"/>
            <ac:picMk id="7" creationId="{746AE2B6-BDEF-7EBD-A6FB-8113F3529E01}"/>
          </ac:picMkLst>
        </pc:picChg>
        <pc:picChg chg="del">
          <ac:chgData name="inversiones juan daniel" userId="919721f64859baa7" providerId="LiveId" clId="{AB38B21A-9114-7C4A-91FC-F3CA8AC36C58}" dt="2022-06-11T00:27:18.774" v="5908" actId="478"/>
          <ac:picMkLst>
            <pc:docMk/>
            <pc:sldMk cId="499700837" sldId="315"/>
            <ac:picMk id="3076" creationId="{45208A52-0A75-1287-3D83-12C714DED73C}"/>
          </ac:picMkLst>
        </pc:picChg>
      </pc:sldChg>
      <pc:sldChg chg="addSp delSp modSp add mod modTransition delAnim modAnim chgLayout modNotesTx">
        <pc:chgData name="inversiones juan daniel" userId="919721f64859baa7" providerId="LiveId" clId="{AB38B21A-9114-7C4A-91FC-F3CA8AC36C58}" dt="2022-06-20T01:20:25.149" v="30031"/>
        <pc:sldMkLst>
          <pc:docMk/>
          <pc:sldMk cId="442345183" sldId="316"/>
        </pc:sldMkLst>
        <pc:spChg chg="mod ord">
          <ac:chgData name="inversiones juan daniel" userId="919721f64859baa7" providerId="LiveId" clId="{AB38B21A-9114-7C4A-91FC-F3CA8AC36C58}" dt="2022-06-11T00:29:13.821" v="5934" actId="700"/>
          <ac:spMkLst>
            <pc:docMk/>
            <pc:sldMk cId="442345183" sldId="316"/>
            <ac:spMk id="2" creationId="{D37662C4-030C-85B5-38CA-D150B927FC77}"/>
          </ac:spMkLst>
        </pc:spChg>
        <pc:spChg chg="del">
          <ac:chgData name="inversiones juan daniel" userId="919721f64859baa7" providerId="LiveId" clId="{AB38B21A-9114-7C4A-91FC-F3CA8AC36C58}" dt="2022-06-11T00:27:35.661" v="5915" actId="478"/>
          <ac:spMkLst>
            <pc:docMk/>
            <pc:sldMk cId="442345183" sldId="316"/>
            <ac:spMk id="3" creationId="{95AA8925-DE46-4488-07EC-244E60814F18}"/>
          </ac:spMkLst>
        </pc:spChg>
        <pc:spChg chg="add mod ord">
          <ac:chgData name="inversiones juan daniel" userId="919721f64859baa7" providerId="LiveId" clId="{AB38B21A-9114-7C4A-91FC-F3CA8AC36C58}" dt="2022-06-11T00:29:55.570" v="6054" actId="14100"/>
          <ac:spMkLst>
            <pc:docMk/>
            <pc:sldMk cId="442345183" sldId="316"/>
            <ac:spMk id="4" creationId="{011E9037-6B72-6EFB-A581-0C69D6F47A5F}"/>
          </ac:spMkLst>
        </pc:spChg>
        <pc:spChg chg="add mod">
          <ac:chgData name="inversiones juan daniel" userId="919721f64859baa7" providerId="LiveId" clId="{AB38B21A-9114-7C4A-91FC-F3CA8AC36C58}" dt="2022-06-17T16:31:26.719" v="15962"/>
          <ac:spMkLst>
            <pc:docMk/>
            <pc:sldMk cId="442345183" sldId="316"/>
            <ac:spMk id="5" creationId="{400D831B-0140-DC1F-6B96-1AE2313E8494}"/>
          </ac:spMkLst>
        </pc:spChg>
        <pc:spChg chg="del mod">
          <ac:chgData name="inversiones juan daniel" userId="919721f64859baa7" providerId="LiveId" clId="{AB38B21A-9114-7C4A-91FC-F3CA8AC36C58}" dt="2022-06-11T00:27:31.613" v="5913" actId="478"/>
          <ac:spMkLst>
            <pc:docMk/>
            <pc:sldMk cId="442345183" sldId="316"/>
            <ac:spMk id="6" creationId="{B88B08BE-04BD-1DF7-EBC7-450647AB4F5E}"/>
          </ac:spMkLst>
        </pc:spChg>
        <pc:spChg chg="add del mod">
          <ac:chgData name="inversiones juan daniel" userId="919721f64859baa7" providerId="LiveId" clId="{AB38B21A-9114-7C4A-91FC-F3CA8AC36C58}" dt="2022-06-11T00:28:15.131" v="5928"/>
          <ac:spMkLst>
            <pc:docMk/>
            <pc:sldMk cId="442345183" sldId="316"/>
            <ac:spMk id="8" creationId="{0215EBFE-91BB-B70F-7562-1AF8F0D2B339}"/>
          </ac:spMkLst>
        </pc:spChg>
        <pc:spChg chg="add mod">
          <ac:chgData name="inversiones juan daniel" userId="919721f64859baa7" providerId="LiveId" clId="{AB38B21A-9114-7C4A-91FC-F3CA8AC36C58}" dt="2022-06-11T00:28:29.856" v="5932" actId="1076"/>
          <ac:spMkLst>
            <pc:docMk/>
            <pc:sldMk cId="442345183" sldId="316"/>
            <ac:spMk id="9" creationId="{DA027DDC-3183-6F20-3B2B-47E2EA698FEE}"/>
          </ac:spMkLst>
        </pc:spChg>
        <pc:picChg chg="del">
          <ac:chgData name="inversiones juan daniel" userId="919721f64859baa7" providerId="LiveId" clId="{AB38B21A-9114-7C4A-91FC-F3CA8AC36C58}" dt="2022-06-11T00:27:36.360" v="5916" actId="478"/>
          <ac:picMkLst>
            <pc:docMk/>
            <pc:sldMk cId="442345183" sldId="316"/>
            <ac:picMk id="7" creationId="{746AE2B6-BDEF-7EBD-A6FB-8113F3529E01}"/>
          </ac:picMkLst>
        </pc:picChg>
      </pc:sldChg>
      <pc:sldChg chg="addSp modSp add mod modTransition modNotesTx">
        <pc:chgData name="inversiones juan daniel" userId="919721f64859baa7" providerId="LiveId" clId="{AB38B21A-9114-7C4A-91FC-F3CA8AC36C58}" dt="2022-06-20T01:20:25.149" v="30031"/>
        <pc:sldMkLst>
          <pc:docMk/>
          <pc:sldMk cId="2179171345" sldId="317"/>
        </pc:sldMkLst>
        <pc:spChg chg="add mod">
          <ac:chgData name="inversiones juan daniel" userId="919721f64859baa7" providerId="LiveId" clId="{AB38B21A-9114-7C4A-91FC-F3CA8AC36C58}" dt="2022-06-11T00:31:32.422" v="6123" actId="1076"/>
          <ac:spMkLst>
            <pc:docMk/>
            <pc:sldMk cId="2179171345" sldId="317"/>
            <ac:spMk id="3" creationId="{35F3A5EE-AC1D-534A-FFB7-B327627E14EF}"/>
          </ac:spMkLst>
        </pc:spChg>
        <pc:spChg chg="mod">
          <ac:chgData name="inversiones juan daniel" userId="919721f64859baa7" providerId="LiveId" clId="{AB38B21A-9114-7C4A-91FC-F3CA8AC36C58}" dt="2022-06-11T00:31:37.013" v="6124" actId="122"/>
          <ac:spMkLst>
            <pc:docMk/>
            <pc:sldMk cId="2179171345" sldId="317"/>
            <ac:spMk id="4" creationId="{011E9037-6B72-6EFB-A581-0C69D6F47A5F}"/>
          </ac:spMkLst>
        </pc:spChg>
        <pc:spChg chg="add mod">
          <ac:chgData name="inversiones juan daniel" userId="919721f64859baa7" providerId="LiveId" clId="{AB38B21A-9114-7C4A-91FC-F3CA8AC36C58}" dt="2022-06-17T16:31:24.103" v="15961"/>
          <ac:spMkLst>
            <pc:docMk/>
            <pc:sldMk cId="2179171345" sldId="317"/>
            <ac:spMk id="6" creationId="{28CD6E62-FF49-266B-0B2C-27EFF30B9A6F}"/>
          </ac:spMkLst>
        </pc:spChg>
      </pc:sldChg>
      <pc:sldChg chg="addSp modSp add mod modTransition modNotesTx">
        <pc:chgData name="inversiones juan daniel" userId="919721f64859baa7" providerId="LiveId" clId="{AB38B21A-9114-7C4A-91FC-F3CA8AC36C58}" dt="2022-06-20T01:20:25.149" v="30031"/>
        <pc:sldMkLst>
          <pc:docMk/>
          <pc:sldMk cId="1835066435" sldId="318"/>
        </pc:sldMkLst>
        <pc:spChg chg="mod">
          <ac:chgData name="inversiones juan daniel" userId="919721f64859baa7" providerId="LiveId" clId="{AB38B21A-9114-7C4A-91FC-F3CA8AC36C58}" dt="2022-06-11T00:32:39.620" v="6272" actId="1076"/>
          <ac:spMkLst>
            <pc:docMk/>
            <pc:sldMk cId="1835066435" sldId="318"/>
            <ac:spMk id="3" creationId="{35F3A5EE-AC1D-534A-FFB7-B327627E14EF}"/>
          </ac:spMkLst>
        </pc:spChg>
        <pc:spChg chg="add mod">
          <ac:chgData name="inversiones juan daniel" userId="919721f64859baa7" providerId="LiveId" clId="{AB38B21A-9114-7C4A-91FC-F3CA8AC36C58}" dt="2022-06-11T00:33:35.685" v="6440" actId="20577"/>
          <ac:spMkLst>
            <pc:docMk/>
            <pc:sldMk cId="1835066435" sldId="318"/>
            <ac:spMk id="6" creationId="{76891E96-E08E-EBDF-5CDC-158870328857}"/>
          </ac:spMkLst>
        </pc:spChg>
        <pc:spChg chg="add mod">
          <ac:chgData name="inversiones juan daniel" userId="919721f64859baa7" providerId="LiveId" clId="{AB38B21A-9114-7C4A-91FC-F3CA8AC36C58}" dt="2022-06-17T16:31:22.848" v="15960"/>
          <ac:spMkLst>
            <pc:docMk/>
            <pc:sldMk cId="1835066435" sldId="318"/>
            <ac:spMk id="7" creationId="{5EB3BA16-3026-352D-4075-417A1103EA93}"/>
          </ac:spMkLst>
        </pc:spChg>
      </pc:sldChg>
      <pc:sldChg chg="addSp delSp modSp add mod modTransition modNotesTx">
        <pc:chgData name="inversiones juan daniel" userId="919721f64859baa7" providerId="LiveId" clId="{AB38B21A-9114-7C4A-91FC-F3CA8AC36C58}" dt="2022-06-20T01:20:25.149" v="30031"/>
        <pc:sldMkLst>
          <pc:docMk/>
          <pc:sldMk cId="3563939116" sldId="319"/>
        </pc:sldMkLst>
        <pc:spChg chg="del">
          <ac:chgData name="inversiones juan daniel" userId="919721f64859baa7" providerId="LiveId" clId="{AB38B21A-9114-7C4A-91FC-F3CA8AC36C58}" dt="2022-06-11T00:35:49.366" v="6796" actId="478"/>
          <ac:spMkLst>
            <pc:docMk/>
            <pc:sldMk cId="3563939116" sldId="319"/>
            <ac:spMk id="3" creationId="{35F3A5EE-AC1D-534A-FFB7-B327627E14EF}"/>
          </ac:spMkLst>
        </pc:spChg>
        <pc:spChg chg="del mod">
          <ac:chgData name="inversiones juan daniel" userId="919721f64859baa7" providerId="LiveId" clId="{AB38B21A-9114-7C4A-91FC-F3CA8AC36C58}" dt="2022-06-11T00:35:50.937" v="6798" actId="478"/>
          <ac:spMkLst>
            <pc:docMk/>
            <pc:sldMk cId="3563939116" sldId="319"/>
            <ac:spMk id="4" creationId="{011E9037-6B72-6EFB-A581-0C69D6F47A5F}"/>
          </ac:spMkLst>
        </pc:spChg>
        <pc:spChg chg="add mod">
          <ac:chgData name="inversiones juan daniel" userId="919721f64859baa7" providerId="LiveId" clId="{AB38B21A-9114-7C4A-91FC-F3CA8AC36C58}" dt="2022-06-17T16:31:21.621" v="15959"/>
          <ac:spMkLst>
            <pc:docMk/>
            <pc:sldMk cId="3563939116" sldId="319"/>
            <ac:spMk id="5" creationId="{5CD929E0-B245-D5CD-57C0-167DE6B4CEFF}"/>
          </ac:spMkLst>
        </pc:spChg>
        <pc:spChg chg="del">
          <ac:chgData name="inversiones juan daniel" userId="919721f64859baa7" providerId="LiveId" clId="{AB38B21A-9114-7C4A-91FC-F3CA8AC36C58}" dt="2022-06-11T00:35:54.813" v="6800" actId="478"/>
          <ac:spMkLst>
            <pc:docMk/>
            <pc:sldMk cId="3563939116" sldId="319"/>
            <ac:spMk id="6" creationId="{76891E96-E08E-EBDF-5CDC-158870328857}"/>
          </ac:spMkLst>
        </pc:spChg>
        <pc:spChg chg="add del mod">
          <ac:chgData name="inversiones juan daniel" userId="919721f64859baa7" providerId="LiveId" clId="{AB38B21A-9114-7C4A-91FC-F3CA8AC36C58}" dt="2022-06-11T00:35:54.228" v="6799" actId="478"/>
          <ac:spMkLst>
            <pc:docMk/>
            <pc:sldMk cId="3563939116" sldId="319"/>
            <ac:spMk id="7" creationId="{196D6615-97CC-2473-4076-85DE735BE347}"/>
          </ac:spMkLst>
        </pc:spChg>
        <pc:spChg chg="add del mod">
          <ac:chgData name="inversiones juan daniel" userId="919721f64859baa7" providerId="LiveId" clId="{AB38B21A-9114-7C4A-91FC-F3CA8AC36C58}" dt="2022-06-11T00:36:08.408" v="6803"/>
          <ac:spMkLst>
            <pc:docMk/>
            <pc:sldMk cId="3563939116" sldId="319"/>
            <ac:spMk id="8" creationId="{1C0FEB19-DFAD-D15F-81E1-E7BE9B95DFDF}"/>
          </ac:spMkLst>
        </pc:spChg>
        <pc:spChg chg="add del mod">
          <ac:chgData name="inversiones juan daniel" userId="919721f64859baa7" providerId="LiveId" clId="{AB38B21A-9114-7C4A-91FC-F3CA8AC36C58}" dt="2022-06-11T00:36:18.038" v="6805"/>
          <ac:spMkLst>
            <pc:docMk/>
            <pc:sldMk cId="3563939116" sldId="319"/>
            <ac:spMk id="10" creationId="{67053498-A05C-EFC7-344C-4B3D98527BE5}"/>
          </ac:spMkLst>
        </pc:spChg>
        <pc:spChg chg="add del mod">
          <ac:chgData name="inversiones juan daniel" userId="919721f64859baa7" providerId="LiveId" clId="{AB38B21A-9114-7C4A-91FC-F3CA8AC36C58}" dt="2022-06-11T00:36:38.834" v="6815" actId="478"/>
          <ac:spMkLst>
            <pc:docMk/>
            <pc:sldMk cId="3563939116" sldId="319"/>
            <ac:spMk id="11" creationId="{3D4F7208-6B90-F6E5-02D8-893ABB84BBD5}"/>
          </ac:spMkLst>
        </pc:spChg>
        <pc:picChg chg="add mod modCrop">
          <ac:chgData name="inversiones juan daniel" userId="919721f64859baa7" providerId="LiveId" clId="{AB38B21A-9114-7C4A-91FC-F3CA8AC36C58}" dt="2022-06-11T00:37:09.371" v="6821" actId="1076"/>
          <ac:picMkLst>
            <pc:docMk/>
            <pc:sldMk cId="3563939116" sldId="319"/>
            <ac:picMk id="12" creationId="{762D1110-8E22-3719-346A-7E83E5C0EC3C}"/>
          </ac:picMkLst>
        </pc:picChg>
      </pc:sldChg>
      <pc:sldChg chg="addSp delSp modSp add mod modTransition chgLayout modNotesTx">
        <pc:chgData name="inversiones juan daniel" userId="919721f64859baa7" providerId="LiveId" clId="{AB38B21A-9114-7C4A-91FC-F3CA8AC36C58}" dt="2022-06-20T01:20:25.149" v="30031"/>
        <pc:sldMkLst>
          <pc:docMk/>
          <pc:sldMk cId="2468554165" sldId="320"/>
        </pc:sldMkLst>
        <pc:spChg chg="mod ord">
          <ac:chgData name="inversiones juan daniel" userId="919721f64859baa7" providerId="LiveId" clId="{AB38B21A-9114-7C4A-91FC-F3CA8AC36C58}" dt="2022-06-12T22:31:52.735" v="7348" actId="700"/>
          <ac:spMkLst>
            <pc:docMk/>
            <pc:sldMk cId="2468554165" sldId="320"/>
            <ac:spMk id="2" creationId="{D37662C4-030C-85B5-38CA-D150B927FC77}"/>
          </ac:spMkLst>
        </pc:spChg>
        <pc:spChg chg="add mod ord">
          <ac:chgData name="inversiones juan daniel" userId="919721f64859baa7" providerId="LiveId" clId="{AB38B21A-9114-7C4A-91FC-F3CA8AC36C58}" dt="2022-06-12T22:35:48.749" v="7674" actId="20577"/>
          <ac:spMkLst>
            <pc:docMk/>
            <pc:sldMk cId="2468554165" sldId="320"/>
            <ac:spMk id="3" creationId="{FFE65664-4400-A8D7-5B18-B9ED630E4763}"/>
          </ac:spMkLst>
        </pc:spChg>
        <pc:spChg chg="add del mod">
          <ac:chgData name="inversiones juan daniel" userId="919721f64859baa7" providerId="LiveId" clId="{AB38B21A-9114-7C4A-91FC-F3CA8AC36C58}" dt="2022-06-12T22:32:00.314" v="7351" actId="478"/>
          <ac:spMkLst>
            <pc:docMk/>
            <pc:sldMk cId="2468554165" sldId="320"/>
            <ac:spMk id="4" creationId="{83916942-4525-2C0B-FB94-4E43F2AEA0FB}"/>
          </ac:spMkLst>
        </pc:spChg>
        <pc:spChg chg="add mod">
          <ac:chgData name="inversiones juan daniel" userId="919721f64859baa7" providerId="LiveId" clId="{AB38B21A-9114-7C4A-91FC-F3CA8AC36C58}" dt="2022-06-12T22:32:49.577" v="7394" actId="2711"/>
          <ac:spMkLst>
            <pc:docMk/>
            <pc:sldMk cId="2468554165" sldId="320"/>
            <ac:spMk id="5" creationId="{033AF196-F8B1-2D51-7BC6-3E580B1D8EA3}"/>
          </ac:spMkLst>
        </pc:spChg>
        <pc:spChg chg="add mod">
          <ac:chgData name="inversiones juan daniel" userId="919721f64859baa7" providerId="LiveId" clId="{AB38B21A-9114-7C4A-91FC-F3CA8AC36C58}" dt="2022-06-17T16:31:20.338" v="15958"/>
          <ac:spMkLst>
            <pc:docMk/>
            <pc:sldMk cId="2468554165" sldId="320"/>
            <ac:spMk id="6" creationId="{12EA315B-EF4E-D2C2-741D-46AF80062F3B}"/>
          </ac:spMkLst>
        </pc:spChg>
        <pc:spChg chg="del">
          <ac:chgData name="inversiones juan daniel" userId="919721f64859baa7" providerId="LiveId" clId="{AB38B21A-9114-7C4A-91FC-F3CA8AC36C58}" dt="2022-06-12T22:31:46.142" v="7347" actId="478"/>
          <ac:spMkLst>
            <pc:docMk/>
            <pc:sldMk cId="2468554165" sldId="320"/>
            <ac:spMk id="9" creationId="{DA027DDC-3183-6F20-3B2B-47E2EA698FEE}"/>
          </ac:spMkLst>
        </pc:spChg>
        <pc:picChg chg="del">
          <ac:chgData name="inversiones juan daniel" userId="919721f64859baa7" providerId="LiveId" clId="{AB38B21A-9114-7C4A-91FC-F3CA8AC36C58}" dt="2022-06-12T22:31:39.480" v="7346" actId="478"/>
          <ac:picMkLst>
            <pc:docMk/>
            <pc:sldMk cId="2468554165" sldId="320"/>
            <ac:picMk id="12" creationId="{762D1110-8E22-3719-346A-7E83E5C0EC3C}"/>
          </ac:picMkLst>
        </pc:picChg>
      </pc:sldChg>
      <pc:sldChg chg="addSp delSp modSp add mod modTransition modNotesTx">
        <pc:chgData name="inversiones juan daniel" userId="919721f64859baa7" providerId="LiveId" clId="{AB38B21A-9114-7C4A-91FC-F3CA8AC36C58}" dt="2022-06-20T01:20:25.149" v="30031"/>
        <pc:sldMkLst>
          <pc:docMk/>
          <pc:sldMk cId="4113509922" sldId="321"/>
        </pc:sldMkLst>
        <pc:spChg chg="mod">
          <ac:chgData name="inversiones juan daniel" userId="919721f64859baa7" providerId="LiveId" clId="{AB38B21A-9114-7C4A-91FC-F3CA8AC36C58}" dt="2022-06-12T22:53:08.320" v="7712" actId="20577"/>
          <ac:spMkLst>
            <pc:docMk/>
            <pc:sldMk cId="4113509922" sldId="321"/>
            <ac:spMk id="2" creationId="{D37662C4-030C-85B5-38CA-D150B927FC77}"/>
          </ac:spMkLst>
        </pc:spChg>
        <pc:spChg chg="del">
          <ac:chgData name="inversiones juan daniel" userId="919721f64859baa7" providerId="LiveId" clId="{AB38B21A-9114-7C4A-91FC-F3CA8AC36C58}" dt="2022-06-12T22:52:52.182" v="7677" actId="478"/>
          <ac:spMkLst>
            <pc:docMk/>
            <pc:sldMk cId="4113509922" sldId="321"/>
            <ac:spMk id="3" creationId="{FFE65664-4400-A8D7-5B18-B9ED630E4763}"/>
          </ac:spMkLst>
        </pc:spChg>
        <pc:spChg chg="del">
          <ac:chgData name="inversiones juan daniel" userId="919721f64859baa7" providerId="LiveId" clId="{AB38B21A-9114-7C4A-91FC-F3CA8AC36C58}" dt="2022-06-12T22:52:50.575" v="7676" actId="478"/>
          <ac:spMkLst>
            <pc:docMk/>
            <pc:sldMk cId="4113509922" sldId="321"/>
            <ac:spMk id="5" creationId="{033AF196-F8B1-2D51-7BC6-3E580B1D8EA3}"/>
          </ac:spMkLst>
        </pc:spChg>
        <pc:spChg chg="add mod">
          <ac:chgData name="inversiones juan daniel" userId="919721f64859baa7" providerId="LiveId" clId="{AB38B21A-9114-7C4A-91FC-F3CA8AC36C58}" dt="2022-06-17T16:31:19.123" v="15957"/>
          <ac:spMkLst>
            <pc:docMk/>
            <pc:sldMk cId="4113509922" sldId="321"/>
            <ac:spMk id="6" creationId="{36A54C56-D469-8019-294E-61211FBBC56D}"/>
          </ac:spMkLst>
        </pc:spChg>
        <pc:spChg chg="add del mod">
          <ac:chgData name="inversiones juan daniel" userId="919721f64859baa7" providerId="LiveId" clId="{AB38B21A-9114-7C4A-91FC-F3CA8AC36C58}" dt="2022-06-12T22:52:54.330" v="7678" actId="478"/>
          <ac:spMkLst>
            <pc:docMk/>
            <pc:sldMk cId="4113509922" sldId="321"/>
            <ac:spMk id="6" creationId="{C3840997-1A4B-9144-0B97-2FD4C00CBA8C}"/>
          </ac:spMkLst>
        </pc:spChg>
        <pc:spChg chg="add mod">
          <ac:chgData name="inversiones juan daniel" userId="919721f64859baa7" providerId="LiveId" clId="{AB38B21A-9114-7C4A-91FC-F3CA8AC36C58}" dt="2022-06-12T22:56:11.920" v="8015" actId="1076"/>
          <ac:spMkLst>
            <pc:docMk/>
            <pc:sldMk cId="4113509922" sldId="321"/>
            <ac:spMk id="7" creationId="{6A604C4B-1316-475A-F098-7093C8DD3C88}"/>
          </ac:spMkLst>
        </pc:spChg>
        <pc:spChg chg="add mod">
          <ac:chgData name="inversiones juan daniel" userId="919721f64859baa7" providerId="LiveId" clId="{AB38B21A-9114-7C4A-91FC-F3CA8AC36C58}" dt="2022-06-12T22:56:40.870" v="8024" actId="1076"/>
          <ac:spMkLst>
            <pc:docMk/>
            <pc:sldMk cId="4113509922" sldId="321"/>
            <ac:spMk id="8" creationId="{010A4222-E235-2199-36B0-18A9FFDEC262}"/>
          </ac:spMkLst>
        </pc:spChg>
        <pc:spChg chg="add mod">
          <ac:chgData name="inversiones juan daniel" userId="919721f64859baa7" providerId="LiveId" clId="{AB38B21A-9114-7C4A-91FC-F3CA8AC36C58}" dt="2022-06-12T22:56:54.303" v="8028" actId="1076"/>
          <ac:spMkLst>
            <pc:docMk/>
            <pc:sldMk cId="4113509922" sldId="321"/>
            <ac:spMk id="9" creationId="{4B1DC94C-D60A-8C2A-26D3-9674DE051D6D}"/>
          </ac:spMkLst>
        </pc:spChg>
      </pc:sldChg>
      <pc:sldChg chg="addSp delSp modSp add mod modTransition modNotesTx">
        <pc:chgData name="inversiones juan daniel" userId="919721f64859baa7" providerId="LiveId" clId="{AB38B21A-9114-7C4A-91FC-F3CA8AC36C58}" dt="2022-06-20T01:20:25.149" v="30031"/>
        <pc:sldMkLst>
          <pc:docMk/>
          <pc:sldMk cId="1262009989" sldId="322"/>
        </pc:sldMkLst>
        <pc:spChg chg="mod">
          <ac:chgData name="inversiones juan daniel" userId="919721f64859baa7" providerId="LiveId" clId="{AB38B21A-9114-7C4A-91FC-F3CA8AC36C58}" dt="2022-06-16T17:23:48.855" v="12140" actId="20577"/>
          <ac:spMkLst>
            <pc:docMk/>
            <pc:sldMk cId="1262009989" sldId="322"/>
            <ac:spMk id="2" creationId="{D37662C4-030C-85B5-38CA-D150B927FC77}"/>
          </ac:spMkLst>
        </pc:spChg>
        <pc:spChg chg="add del mod">
          <ac:chgData name="inversiones juan daniel" userId="919721f64859baa7" providerId="LiveId" clId="{AB38B21A-9114-7C4A-91FC-F3CA8AC36C58}" dt="2022-06-16T17:23:47.229" v="12138" actId="478"/>
          <ac:spMkLst>
            <pc:docMk/>
            <pc:sldMk cId="1262009989" sldId="322"/>
            <ac:spMk id="3" creationId="{62BD6B65-4585-AED3-B9C0-B1366E71B555}"/>
          </ac:spMkLst>
        </pc:spChg>
        <pc:spChg chg="add mod">
          <ac:chgData name="inversiones juan daniel" userId="919721f64859baa7" providerId="LiveId" clId="{AB38B21A-9114-7C4A-91FC-F3CA8AC36C58}" dt="2022-06-16T17:32:47.689" v="12609" actId="1076"/>
          <ac:spMkLst>
            <pc:docMk/>
            <pc:sldMk cId="1262009989" sldId="322"/>
            <ac:spMk id="4" creationId="{F94AC4A9-AA23-3B49-090D-8B268A4E5556}"/>
          </ac:spMkLst>
        </pc:spChg>
        <pc:spChg chg="add mod">
          <ac:chgData name="inversiones juan daniel" userId="919721f64859baa7" providerId="LiveId" clId="{AB38B21A-9114-7C4A-91FC-F3CA8AC36C58}" dt="2022-06-17T16:31:16.831" v="15956" actId="1036"/>
          <ac:spMkLst>
            <pc:docMk/>
            <pc:sldMk cId="1262009989" sldId="322"/>
            <ac:spMk id="5" creationId="{04801222-BA4C-3A00-7063-28E63ACC41AC}"/>
          </ac:spMkLst>
        </pc:spChg>
        <pc:spChg chg="del">
          <ac:chgData name="inversiones juan daniel" userId="919721f64859baa7" providerId="LiveId" clId="{AB38B21A-9114-7C4A-91FC-F3CA8AC36C58}" dt="2022-06-12T22:57:50.282" v="8127" actId="478"/>
          <ac:spMkLst>
            <pc:docMk/>
            <pc:sldMk cId="1262009989" sldId="322"/>
            <ac:spMk id="7" creationId="{6A604C4B-1316-475A-F098-7093C8DD3C88}"/>
          </ac:spMkLst>
        </pc:spChg>
        <pc:spChg chg="del">
          <ac:chgData name="inversiones juan daniel" userId="919721f64859baa7" providerId="LiveId" clId="{AB38B21A-9114-7C4A-91FC-F3CA8AC36C58}" dt="2022-06-12T22:57:50.282" v="8127" actId="478"/>
          <ac:spMkLst>
            <pc:docMk/>
            <pc:sldMk cId="1262009989" sldId="322"/>
            <ac:spMk id="8" creationId="{010A4222-E235-2199-36B0-18A9FFDEC262}"/>
          </ac:spMkLst>
        </pc:spChg>
        <pc:spChg chg="del">
          <ac:chgData name="inversiones juan daniel" userId="919721f64859baa7" providerId="LiveId" clId="{AB38B21A-9114-7C4A-91FC-F3CA8AC36C58}" dt="2022-06-12T22:57:50.282" v="8127" actId="478"/>
          <ac:spMkLst>
            <pc:docMk/>
            <pc:sldMk cId="1262009989" sldId="322"/>
            <ac:spMk id="9" creationId="{4B1DC94C-D60A-8C2A-26D3-9674DE051D6D}"/>
          </ac:spMkLst>
        </pc:spChg>
      </pc:sldChg>
      <pc:sldChg chg="addSp delSp modSp new mod modTransition modClrScheme chgLayout">
        <pc:chgData name="inversiones juan daniel" userId="919721f64859baa7" providerId="LiveId" clId="{AB38B21A-9114-7C4A-91FC-F3CA8AC36C58}" dt="2022-06-20T01:20:25.149" v="30031"/>
        <pc:sldMkLst>
          <pc:docMk/>
          <pc:sldMk cId="2041594021" sldId="323"/>
        </pc:sldMkLst>
        <pc:spChg chg="add mod ord">
          <ac:chgData name="inversiones juan daniel" userId="919721f64859baa7" providerId="LiveId" clId="{AB38B21A-9114-7C4A-91FC-F3CA8AC36C58}" dt="2022-06-14T17:19:37.073" v="8674" actId="700"/>
          <ac:spMkLst>
            <pc:docMk/>
            <pc:sldMk cId="2041594021" sldId="323"/>
            <ac:spMk id="2" creationId="{9A3895A9-3BC2-DE7F-2654-AD25CA1D868C}"/>
          </ac:spMkLst>
        </pc:spChg>
        <pc:spChg chg="add mod ord">
          <ac:chgData name="inversiones juan daniel" userId="919721f64859baa7" providerId="LiveId" clId="{AB38B21A-9114-7C4A-91FC-F3CA8AC36C58}" dt="2022-06-14T17:19:43.702" v="8675" actId="2710"/>
          <ac:spMkLst>
            <pc:docMk/>
            <pc:sldMk cId="2041594021" sldId="323"/>
            <ac:spMk id="3" creationId="{80D754DC-A5E8-BFE7-5857-24F59A534C6E}"/>
          </ac:spMkLst>
        </pc:spChg>
        <pc:spChg chg="add del mod">
          <ac:chgData name="inversiones juan daniel" userId="919721f64859baa7" providerId="LiveId" clId="{AB38B21A-9114-7C4A-91FC-F3CA8AC36C58}" dt="2022-06-14T17:19:27.641" v="8670" actId="478"/>
          <ac:spMkLst>
            <pc:docMk/>
            <pc:sldMk cId="2041594021" sldId="323"/>
            <ac:spMk id="4" creationId="{73083E57-7261-9BE9-515E-49AA8B22D030}"/>
          </ac:spMkLst>
        </pc:spChg>
        <pc:spChg chg="add del mod">
          <ac:chgData name="inversiones juan daniel" userId="919721f64859baa7" providerId="LiveId" clId="{AB38B21A-9114-7C4A-91FC-F3CA8AC36C58}" dt="2022-06-14T17:19:30.453" v="8671" actId="478"/>
          <ac:spMkLst>
            <pc:docMk/>
            <pc:sldMk cId="2041594021" sldId="323"/>
            <ac:spMk id="5" creationId="{E2AC0CEE-E4C5-4F03-B039-875219A29A89}"/>
          </ac:spMkLst>
        </pc:spChg>
        <pc:spChg chg="add del mod">
          <ac:chgData name="inversiones juan daniel" userId="919721f64859baa7" providerId="LiveId" clId="{AB38B21A-9114-7C4A-91FC-F3CA8AC36C58}" dt="2022-06-14T17:19:31.059" v="8672" actId="478"/>
          <ac:spMkLst>
            <pc:docMk/>
            <pc:sldMk cId="2041594021" sldId="323"/>
            <ac:spMk id="7" creationId="{53863E16-DDCE-97BC-1DA4-B951A0EBCD9C}"/>
          </ac:spMkLst>
        </pc:spChg>
      </pc:sldChg>
      <pc:sldChg chg="add modTransition">
        <pc:chgData name="inversiones juan daniel" userId="919721f64859baa7" providerId="LiveId" clId="{AB38B21A-9114-7C4A-91FC-F3CA8AC36C58}" dt="2022-06-20T01:20:25.149" v="30031"/>
        <pc:sldMkLst>
          <pc:docMk/>
          <pc:sldMk cId="3568631146" sldId="324"/>
        </pc:sldMkLst>
      </pc:sldChg>
      <pc:sldChg chg="addSp delSp modSp new mod modTransition modClrScheme chgLayout modNotesTx">
        <pc:chgData name="inversiones juan daniel" userId="919721f64859baa7" providerId="LiveId" clId="{AB38B21A-9114-7C4A-91FC-F3CA8AC36C58}" dt="2022-06-20T01:20:25.149" v="30031"/>
        <pc:sldMkLst>
          <pc:docMk/>
          <pc:sldMk cId="2355840895" sldId="325"/>
        </pc:sldMkLst>
        <pc:spChg chg="add del mod ord">
          <ac:chgData name="inversiones juan daniel" userId="919721f64859baa7" providerId="LiveId" clId="{AB38B21A-9114-7C4A-91FC-F3CA8AC36C58}" dt="2022-06-14T17:23:24.625" v="8680" actId="700"/>
          <ac:spMkLst>
            <pc:docMk/>
            <pc:sldMk cId="2355840895" sldId="325"/>
            <ac:spMk id="2" creationId="{77AFB83C-20BE-48FF-B418-CC99B53F7A28}"/>
          </ac:spMkLst>
        </pc:spChg>
        <pc:spChg chg="add del mod">
          <ac:chgData name="inversiones juan daniel" userId="919721f64859baa7" providerId="LiveId" clId="{AB38B21A-9114-7C4A-91FC-F3CA8AC36C58}" dt="2022-06-14T17:23:10.515" v="8679"/>
          <ac:spMkLst>
            <pc:docMk/>
            <pc:sldMk cId="2355840895" sldId="325"/>
            <ac:spMk id="3" creationId="{92219D87-A690-4E7E-E50A-DBB5E88F2E76}"/>
          </ac:spMkLst>
        </pc:spChg>
        <pc:spChg chg="add mod ord">
          <ac:chgData name="inversiones juan daniel" userId="919721f64859baa7" providerId="LiveId" clId="{AB38B21A-9114-7C4A-91FC-F3CA8AC36C58}" dt="2022-06-14T17:24:41.948" v="8700" actId="26606"/>
          <ac:spMkLst>
            <pc:docMk/>
            <pc:sldMk cId="2355840895" sldId="325"/>
            <ac:spMk id="4" creationId="{DD2335AE-E49F-62F1-4115-352F8BCAD4A7}"/>
          </ac:spMkLst>
        </pc:spChg>
        <pc:spChg chg="add mod">
          <ac:chgData name="inversiones juan daniel" userId="919721f64859baa7" providerId="LiveId" clId="{AB38B21A-9114-7C4A-91FC-F3CA8AC36C58}" dt="2022-06-15T11:34:38.938" v="11665" actId="20577"/>
          <ac:spMkLst>
            <pc:docMk/>
            <pc:sldMk cId="2355840895" sldId="325"/>
            <ac:spMk id="9" creationId="{01B018C1-7FCB-1CBB-4C08-01ECF8FA0081}"/>
          </ac:spMkLst>
        </pc:spChg>
      </pc:sldChg>
      <pc:sldChg chg="addSp delSp modSp add mod modTransition modNotesTx">
        <pc:chgData name="inversiones juan daniel" userId="919721f64859baa7" providerId="LiveId" clId="{AB38B21A-9114-7C4A-91FC-F3CA8AC36C58}" dt="2022-06-20T01:20:25.149" v="30031"/>
        <pc:sldMkLst>
          <pc:docMk/>
          <pc:sldMk cId="3478689837" sldId="326"/>
        </pc:sldMkLst>
        <pc:spChg chg="del">
          <ac:chgData name="inversiones juan daniel" userId="919721f64859baa7" providerId="LiveId" clId="{AB38B21A-9114-7C4A-91FC-F3CA8AC36C58}" dt="2022-06-16T17:32:51.508" v="12611" actId="478"/>
          <ac:spMkLst>
            <pc:docMk/>
            <pc:sldMk cId="3478689837" sldId="326"/>
            <ac:spMk id="4" creationId="{F94AC4A9-AA23-3B49-090D-8B268A4E5556}"/>
          </ac:spMkLst>
        </pc:spChg>
        <pc:spChg chg="add mod">
          <ac:chgData name="inversiones juan daniel" userId="919721f64859baa7" providerId="LiveId" clId="{AB38B21A-9114-7C4A-91FC-F3CA8AC36C58}" dt="2022-06-16T17:34:07.271" v="12731" actId="1076"/>
          <ac:spMkLst>
            <pc:docMk/>
            <pc:sldMk cId="3478689837" sldId="326"/>
            <ac:spMk id="5" creationId="{DCAA5C93-2264-67A0-D38E-EA8737E904EC}"/>
          </ac:spMkLst>
        </pc:spChg>
        <pc:spChg chg="add mod">
          <ac:chgData name="inversiones juan daniel" userId="919721f64859baa7" providerId="LiveId" clId="{AB38B21A-9114-7C4A-91FC-F3CA8AC36C58}" dt="2022-06-16T17:34:59.158" v="12805" actId="1076"/>
          <ac:spMkLst>
            <pc:docMk/>
            <pc:sldMk cId="3478689837" sldId="326"/>
            <ac:spMk id="6" creationId="{C2E45769-CD4F-7D27-C9FE-C5D2028FA492}"/>
          </ac:spMkLst>
        </pc:spChg>
        <pc:spChg chg="add mod">
          <ac:chgData name="inversiones juan daniel" userId="919721f64859baa7" providerId="LiveId" clId="{AB38B21A-9114-7C4A-91FC-F3CA8AC36C58}" dt="2022-06-17T16:31:13.845" v="15953"/>
          <ac:spMkLst>
            <pc:docMk/>
            <pc:sldMk cId="3478689837" sldId="326"/>
            <ac:spMk id="7" creationId="{E0C6F57E-7B14-7AF0-4D8D-91DC0BFF7F94}"/>
          </ac:spMkLst>
        </pc:spChg>
        <pc:picChg chg="add mod">
          <ac:chgData name="inversiones juan daniel" userId="919721f64859baa7" providerId="LiveId" clId="{AB38B21A-9114-7C4A-91FC-F3CA8AC36C58}" dt="2022-06-16T17:33:28.289" v="12682" actId="1076"/>
          <ac:picMkLst>
            <pc:docMk/>
            <pc:sldMk cId="3478689837" sldId="326"/>
            <ac:picMk id="3" creationId="{915251BC-2111-93A7-D3D2-34F21B9396E6}"/>
          </ac:picMkLst>
        </pc:picChg>
      </pc:sldChg>
      <pc:sldChg chg="addSp delSp modSp add mod modTransition modNotesTx">
        <pc:chgData name="inversiones juan daniel" userId="919721f64859baa7" providerId="LiveId" clId="{AB38B21A-9114-7C4A-91FC-F3CA8AC36C58}" dt="2022-06-20T01:20:25.149" v="30031"/>
        <pc:sldMkLst>
          <pc:docMk/>
          <pc:sldMk cId="2485190220" sldId="327"/>
        </pc:sldMkLst>
        <pc:spChg chg="add del mod">
          <ac:chgData name="inversiones juan daniel" userId="919721f64859baa7" providerId="LiveId" clId="{AB38B21A-9114-7C4A-91FC-F3CA8AC36C58}" dt="2022-06-16T22:12:45.248" v="12822"/>
          <ac:spMkLst>
            <pc:docMk/>
            <pc:sldMk cId="2485190220" sldId="327"/>
            <ac:spMk id="4" creationId="{C30304CF-019A-29D8-1BB6-B85C154AD227}"/>
          </ac:spMkLst>
        </pc:spChg>
        <pc:spChg chg="del">
          <ac:chgData name="inversiones juan daniel" userId="919721f64859baa7" providerId="LiveId" clId="{AB38B21A-9114-7C4A-91FC-F3CA8AC36C58}" dt="2022-06-16T21:37:20.339" v="12812" actId="478"/>
          <ac:spMkLst>
            <pc:docMk/>
            <pc:sldMk cId="2485190220" sldId="327"/>
            <ac:spMk id="5" creationId="{DCAA5C93-2264-67A0-D38E-EA8737E904EC}"/>
          </ac:spMkLst>
        </pc:spChg>
        <pc:spChg chg="del mod">
          <ac:chgData name="inversiones juan daniel" userId="919721f64859baa7" providerId="LiveId" clId="{AB38B21A-9114-7C4A-91FC-F3CA8AC36C58}" dt="2022-06-16T21:37:17.472" v="12811" actId="478"/>
          <ac:spMkLst>
            <pc:docMk/>
            <pc:sldMk cId="2485190220" sldId="327"/>
            <ac:spMk id="6" creationId="{C2E45769-CD4F-7D27-C9FE-C5D2028FA492}"/>
          </ac:spMkLst>
        </pc:spChg>
        <pc:spChg chg="add del mod">
          <ac:chgData name="inversiones juan daniel" userId="919721f64859baa7" providerId="LiveId" clId="{AB38B21A-9114-7C4A-91FC-F3CA8AC36C58}" dt="2022-06-16T22:12:55.706" v="12824"/>
          <ac:spMkLst>
            <pc:docMk/>
            <pc:sldMk cId="2485190220" sldId="327"/>
            <ac:spMk id="7" creationId="{0CB5ED38-AA34-E1A9-E27A-9FA48B4BF77D}"/>
          </ac:spMkLst>
        </pc:spChg>
        <pc:spChg chg="add mod">
          <ac:chgData name="inversiones juan daniel" userId="919721f64859baa7" providerId="LiveId" clId="{AB38B21A-9114-7C4A-91FC-F3CA8AC36C58}" dt="2022-06-16T22:14:26.234" v="12864" actId="1076"/>
          <ac:spMkLst>
            <pc:docMk/>
            <pc:sldMk cId="2485190220" sldId="327"/>
            <ac:spMk id="9" creationId="{31A8CC44-50C6-46BF-D29D-D04CEC1268A5}"/>
          </ac:spMkLst>
        </pc:spChg>
        <pc:picChg chg="del">
          <ac:chgData name="inversiones juan daniel" userId="919721f64859baa7" providerId="LiveId" clId="{AB38B21A-9114-7C4A-91FC-F3CA8AC36C58}" dt="2022-06-16T21:37:11.412" v="12809" actId="478"/>
          <ac:picMkLst>
            <pc:docMk/>
            <pc:sldMk cId="2485190220" sldId="327"/>
            <ac:picMk id="3" creationId="{915251BC-2111-93A7-D3D2-34F21B9396E6}"/>
          </ac:picMkLst>
        </pc:picChg>
        <pc:picChg chg="add mod">
          <ac:chgData name="inversiones juan daniel" userId="919721f64859baa7" providerId="LiveId" clId="{AB38B21A-9114-7C4A-91FC-F3CA8AC36C58}" dt="2022-06-16T22:13:39.750" v="12834" actId="1076"/>
          <ac:picMkLst>
            <pc:docMk/>
            <pc:sldMk cId="2485190220" sldId="327"/>
            <ac:picMk id="8" creationId="{E61AF2F6-CB1F-CF9D-40B6-4C4CC240532B}"/>
          </ac:picMkLst>
        </pc:picChg>
        <pc:picChg chg="add mod">
          <ac:chgData name="inversiones juan daniel" userId="919721f64859baa7" providerId="LiveId" clId="{AB38B21A-9114-7C4A-91FC-F3CA8AC36C58}" dt="2022-06-16T22:13:53.017" v="12841" actId="1076"/>
          <ac:picMkLst>
            <pc:docMk/>
            <pc:sldMk cId="2485190220" sldId="327"/>
            <ac:picMk id="1026" creationId="{80C98C1B-1C0E-7A2F-C085-4231B388233D}"/>
          </ac:picMkLst>
        </pc:picChg>
      </pc:sldChg>
      <pc:sldChg chg="addSp delSp modSp add mod modTransition modNotesTx">
        <pc:chgData name="inversiones juan daniel" userId="919721f64859baa7" providerId="LiveId" clId="{AB38B21A-9114-7C4A-91FC-F3CA8AC36C58}" dt="2022-06-20T01:20:25.149" v="30031"/>
        <pc:sldMkLst>
          <pc:docMk/>
          <pc:sldMk cId="1239643881" sldId="328"/>
        </pc:sldMkLst>
        <pc:spChg chg="add mod">
          <ac:chgData name="inversiones juan daniel" userId="919721f64859baa7" providerId="LiveId" clId="{AB38B21A-9114-7C4A-91FC-F3CA8AC36C58}" dt="2022-06-16T22:22:09.459" v="13654" actId="1076"/>
          <ac:spMkLst>
            <pc:docMk/>
            <pc:sldMk cId="1239643881" sldId="328"/>
            <ac:spMk id="3" creationId="{887970F4-5B6E-BFDC-2418-F78AF888BD0F}"/>
          </ac:spMkLst>
        </pc:spChg>
        <pc:spChg chg="add mod">
          <ac:chgData name="inversiones juan daniel" userId="919721f64859baa7" providerId="LiveId" clId="{AB38B21A-9114-7C4A-91FC-F3CA8AC36C58}" dt="2022-06-16T22:23:16.353" v="13684" actId="1076"/>
          <ac:spMkLst>
            <pc:docMk/>
            <pc:sldMk cId="1239643881" sldId="328"/>
            <ac:spMk id="4" creationId="{7DAD2B2B-5AA9-92FC-885B-430BBC016BC3}"/>
          </ac:spMkLst>
        </pc:spChg>
        <pc:spChg chg="add mod">
          <ac:chgData name="inversiones juan daniel" userId="919721f64859baa7" providerId="LiveId" clId="{AB38B21A-9114-7C4A-91FC-F3CA8AC36C58}" dt="2022-06-16T22:23:14.057" v="13683" actId="1076"/>
          <ac:spMkLst>
            <pc:docMk/>
            <pc:sldMk cId="1239643881" sldId="328"/>
            <ac:spMk id="10" creationId="{8109B686-7748-CC04-9200-9CC7E2F07CD8}"/>
          </ac:spMkLst>
        </pc:spChg>
        <pc:picChg chg="del">
          <ac:chgData name="inversiones juan daniel" userId="919721f64859baa7" providerId="LiveId" clId="{AB38B21A-9114-7C4A-91FC-F3CA8AC36C58}" dt="2022-06-16T22:19:53.596" v="13626" actId="478"/>
          <ac:picMkLst>
            <pc:docMk/>
            <pc:sldMk cId="1239643881" sldId="328"/>
            <ac:picMk id="8" creationId="{E61AF2F6-CB1F-CF9D-40B6-4C4CC240532B}"/>
          </ac:picMkLst>
        </pc:picChg>
        <pc:picChg chg="add mod">
          <ac:chgData name="inversiones juan daniel" userId="919721f64859baa7" providerId="LiveId" clId="{AB38B21A-9114-7C4A-91FC-F3CA8AC36C58}" dt="2022-06-17T00:27:01.280" v="14033" actId="1076"/>
          <ac:picMkLst>
            <pc:docMk/>
            <pc:sldMk cId="1239643881" sldId="328"/>
            <ac:picMk id="11" creationId="{0E15A5FA-53A3-17A8-CC97-6A6301F35097}"/>
          </ac:picMkLst>
        </pc:picChg>
        <pc:picChg chg="add del mod">
          <ac:chgData name="inversiones juan daniel" userId="919721f64859baa7" providerId="LiveId" clId="{AB38B21A-9114-7C4A-91FC-F3CA8AC36C58}" dt="2022-06-17T00:27:05.156" v="14035"/>
          <ac:picMkLst>
            <pc:docMk/>
            <pc:sldMk cId="1239643881" sldId="328"/>
            <ac:picMk id="12" creationId="{198F75BE-ACDB-7CED-3935-4D6C20A66C27}"/>
          </ac:picMkLst>
        </pc:picChg>
        <pc:picChg chg="add mod">
          <ac:chgData name="inversiones juan daniel" userId="919721f64859baa7" providerId="LiveId" clId="{AB38B21A-9114-7C4A-91FC-F3CA8AC36C58}" dt="2022-06-17T00:31:09.188" v="14199" actId="1035"/>
          <ac:picMkLst>
            <pc:docMk/>
            <pc:sldMk cId="1239643881" sldId="328"/>
            <ac:picMk id="13" creationId="{DF63E228-F4E0-A6BC-A6F7-0DD8DAD3F3E4}"/>
          </ac:picMkLst>
        </pc:picChg>
        <pc:picChg chg="add mod">
          <ac:chgData name="inversiones juan daniel" userId="919721f64859baa7" providerId="LiveId" clId="{AB38B21A-9114-7C4A-91FC-F3CA8AC36C58}" dt="2022-06-17T00:31:26.931" v="14214" actId="1038"/>
          <ac:picMkLst>
            <pc:docMk/>
            <pc:sldMk cId="1239643881" sldId="328"/>
            <ac:picMk id="14" creationId="{289F2325-A83F-1E43-CDD0-9E6106422C71}"/>
          </ac:picMkLst>
        </pc:picChg>
        <pc:picChg chg="mod">
          <ac:chgData name="inversiones juan daniel" userId="919721f64859baa7" providerId="LiveId" clId="{AB38B21A-9114-7C4A-91FC-F3CA8AC36C58}" dt="2022-06-16T22:22:22.638" v="13655" actId="1076"/>
          <ac:picMkLst>
            <pc:docMk/>
            <pc:sldMk cId="1239643881" sldId="328"/>
            <ac:picMk id="1026" creationId="{80C98C1B-1C0E-7A2F-C085-4231B388233D}"/>
          </ac:picMkLst>
        </pc:picChg>
        <pc:picChg chg="add mod">
          <ac:chgData name="inversiones juan daniel" userId="919721f64859baa7" providerId="LiveId" clId="{AB38B21A-9114-7C4A-91FC-F3CA8AC36C58}" dt="2022-06-16T22:22:29.003" v="13656" actId="1076"/>
          <ac:picMkLst>
            <pc:docMk/>
            <pc:sldMk cId="1239643881" sldId="328"/>
            <ac:picMk id="3074" creationId="{841DE548-9830-4335-4A30-38E7B4B678CA}"/>
          </ac:picMkLst>
        </pc:picChg>
      </pc:sldChg>
      <pc:sldChg chg="addSp delSp modSp add del mod modNotesTx">
        <pc:chgData name="inversiones juan daniel" userId="919721f64859baa7" providerId="LiveId" clId="{AB38B21A-9114-7C4A-91FC-F3CA8AC36C58}" dt="2022-06-17T00:26:48.725" v="14031" actId="2696"/>
        <pc:sldMkLst>
          <pc:docMk/>
          <pc:sldMk cId="1019498702" sldId="329"/>
        </pc:sldMkLst>
        <pc:spChg chg="del">
          <ac:chgData name="inversiones juan daniel" userId="919721f64859baa7" providerId="LiveId" clId="{AB38B21A-9114-7C4A-91FC-F3CA8AC36C58}" dt="2022-06-17T00:26:36.845" v="14025" actId="478"/>
          <ac:spMkLst>
            <pc:docMk/>
            <pc:sldMk cId="1019498702" sldId="329"/>
            <ac:spMk id="3" creationId="{887970F4-5B6E-BFDC-2418-F78AF888BD0F}"/>
          </ac:spMkLst>
        </pc:spChg>
        <pc:spChg chg="del">
          <ac:chgData name="inversiones juan daniel" userId="919721f64859baa7" providerId="LiveId" clId="{AB38B21A-9114-7C4A-91FC-F3CA8AC36C58}" dt="2022-06-17T00:26:33.993" v="14023" actId="478"/>
          <ac:spMkLst>
            <pc:docMk/>
            <pc:sldMk cId="1019498702" sldId="329"/>
            <ac:spMk id="4" creationId="{7DAD2B2B-5AA9-92FC-885B-430BBC016BC3}"/>
          </ac:spMkLst>
        </pc:spChg>
        <pc:spChg chg="del">
          <ac:chgData name="inversiones juan daniel" userId="919721f64859baa7" providerId="LiveId" clId="{AB38B21A-9114-7C4A-91FC-F3CA8AC36C58}" dt="2022-06-17T00:26:38.628" v="14026" actId="478"/>
          <ac:spMkLst>
            <pc:docMk/>
            <pc:sldMk cId="1019498702" sldId="329"/>
            <ac:spMk id="10" creationId="{8109B686-7748-CC04-9200-9CC7E2F07CD8}"/>
          </ac:spMkLst>
        </pc:spChg>
        <pc:picChg chg="add del mod">
          <ac:chgData name="inversiones juan daniel" userId="919721f64859baa7" providerId="LiveId" clId="{AB38B21A-9114-7C4A-91FC-F3CA8AC36C58}" dt="2022-06-17T00:26:45.115" v="14030"/>
          <ac:picMkLst>
            <pc:docMk/>
            <pc:sldMk cId="1019498702" sldId="329"/>
            <ac:picMk id="11" creationId="{8C19F943-19F4-7A9B-F254-30413E3C5F43}"/>
          </ac:picMkLst>
        </pc:picChg>
        <pc:picChg chg="del">
          <ac:chgData name="inversiones juan daniel" userId="919721f64859baa7" providerId="LiveId" clId="{AB38B21A-9114-7C4A-91FC-F3CA8AC36C58}" dt="2022-06-17T00:26:35.175" v="14024" actId="478"/>
          <ac:picMkLst>
            <pc:docMk/>
            <pc:sldMk cId="1019498702" sldId="329"/>
            <ac:picMk id="1026" creationId="{80C98C1B-1C0E-7A2F-C085-4231B388233D}"/>
          </ac:picMkLst>
        </pc:picChg>
      </pc:sldChg>
      <pc:sldChg chg="addSp delSp modSp add mod modTransition modNotesTx">
        <pc:chgData name="inversiones juan daniel" userId="919721f64859baa7" providerId="LiveId" clId="{AB38B21A-9114-7C4A-91FC-F3CA8AC36C58}" dt="2022-06-20T01:20:25.149" v="30031"/>
        <pc:sldMkLst>
          <pc:docMk/>
          <pc:sldMk cId="1498623070" sldId="329"/>
        </pc:sldMkLst>
        <pc:spChg chg="del">
          <ac:chgData name="inversiones juan daniel" userId="919721f64859baa7" providerId="LiveId" clId="{AB38B21A-9114-7C4A-91FC-F3CA8AC36C58}" dt="2022-06-17T00:27:38.839" v="14043" actId="478"/>
          <ac:spMkLst>
            <pc:docMk/>
            <pc:sldMk cId="1498623070" sldId="329"/>
            <ac:spMk id="3" creationId="{887970F4-5B6E-BFDC-2418-F78AF888BD0F}"/>
          </ac:spMkLst>
        </pc:spChg>
        <pc:spChg chg="del mod">
          <ac:chgData name="inversiones juan daniel" userId="919721f64859baa7" providerId="LiveId" clId="{AB38B21A-9114-7C4A-91FC-F3CA8AC36C58}" dt="2022-06-17T00:27:35.465" v="14040" actId="478"/>
          <ac:spMkLst>
            <pc:docMk/>
            <pc:sldMk cId="1498623070" sldId="329"/>
            <ac:spMk id="4" creationId="{7DAD2B2B-5AA9-92FC-885B-430BBC016BC3}"/>
          </ac:spMkLst>
        </pc:spChg>
        <pc:spChg chg="add mod">
          <ac:chgData name="inversiones juan daniel" userId="919721f64859baa7" providerId="LiveId" clId="{AB38B21A-9114-7C4A-91FC-F3CA8AC36C58}" dt="2022-06-17T00:29:33.937" v="14101" actId="1076"/>
          <ac:spMkLst>
            <pc:docMk/>
            <pc:sldMk cId="1498623070" sldId="329"/>
            <ac:spMk id="5" creationId="{DFD724F9-9E7A-15BE-4DE8-3B2A92959301}"/>
          </ac:spMkLst>
        </pc:spChg>
        <pc:spChg chg="del">
          <ac:chgData name="inversiones juan daniel" userId="919721f64859baa7" providerId="LiveId" clId="{AB38B21A-9114-7C4A-91FC-F3CA8AC36C58}" dt="2022-06-17T00:27:40.798" v="14044" actId="478"/>
          <ac:spMkLst>
            <pc:docMk/>
            <pc:sldMk cId="1498623070" sldId="329"/>
            <ac:spMk id="10" creationId="{8109B686-7748-CC04-9200-9CC7E2F07CD8}"/>
          </ac:spMkLst>
        </pc:spChg>
        <pc:spChg chg="add mod">
          <ac:chgData name="inversiones juan daniel" userId="919721f64859baa7" providerId="LiveId" clId="{AB38B21A-9114-7C4A-91FC-F3CA8AC36C58}" dt="2022-06-17T00:30:15.712" v="14190" actId="20577"/>
          <ac:spMkLst>
            <pc:docMk/>
            <pc:sldMk cId="1498623070" sldId="329"/>
            <ac:spMk id="12" creationId="{C472F8E2-D8DC-8251-D615-9A95E3CD4C57}"/>
          </ac:spMkLst>
        </pc:spChg>
        <pc:picChg chg="add del mod">
          <ac:chgData name="inversiones juan daniel" userId="919721f64859baa7" providerId="LiveId" clId="{AB38B21A-9114-7C4A-91FC-F3CA8AC36C58}" dt="2022-06-17T00:28:16.159" v="14052" actId="1076"/>
          <ac:picMkLst>
            <pc:docMk/>
            <pc:sldMk cId="1498623070" sldId="329"/>
            <ac:picMk id="11" creationId="{0E15A5FA-53A3-17A8-CC97-6A6301F35097}"/>
          </ac:picMkLst>
        </pc:picChg>
        <pc:picChg chg="del">
          <ac:chgData name="inversiones juan daniel" userId="919721f64859baa7" providerId="LiveId" clId="{AB38B21A-9114-7C4A-91FC-F3CA8AC36C58}" dt="2022-06-17T00:27:32.975" v="14038" actId="478"/>
          <ac:picMkLst>
            <pc:docMk/>
            <pc:sldMk cId="1498623070" sldId="329"/>
            <ac:picMk id="1026" creationId="{80C98C1B-1C0E-7A2F-C085-4231B388233D}"/>
          </ac:picMkLst>
        </pc:picChg>
        <pc:picChg chg="mod">
          <ac:chgData name="inversiones juan daniel" userId="919721f64859baa7" providerId="LiveId" clId="{AB38B21A-9114-7C4A-91FC-F3CA8AC36C58}" dt="2022-06-17T00:28:38.731" v="14057" actId="1076"/>
          <ac:picMkLst>
            <pc:docMk/>
            <pc:sldMk cId="1498623070" sldId="329"/>
            <ac:picMk id="3074" creationId="{841DE548-9830-4335-4A30-38E7B4B678CA}"/>
          </ac:picMkLst>
        </pc:picChg>
      </pc:sldChg>
      <pc:sldChg chg="addSp delSp modSp add mod modTransition">
        <pc:chgData name="inversiones juan daniel" userId="919721f64859baa7" providerId="LiveId" clId="{AB38B21A-9114-7C4A-91FC-F3CA8AC36C58}" dt="2022-06-20T01:20:25.149" v="30031"/>
        <pc:sldMkLst>
          <pc:docMk/>
          <pc:sldMk cId="3992133542" sldId="330"/>
        </pc:sldMkLst>
        <pc:spChg chg="add mod">
          <ac:chgData name="inversiones juan daniel" userId="919721f64859baa7" providerId="LiveId" clId="{AB38B21A-9114-7C4A-91FC-F3CA8AC36C58}" dt="2022-06-17T00:39:35.437" v="14350" actId="1076"/>
          <ac:spMkLst>
            <pc:docMk/>
            <pc:sldMk cId="3992133542" sldId="330"/>
            <ac:spMk id="3" creationId="{6203D7B7-EFA1-4763-DF3C-126C70503BB7}"/>
          </ac:spMkLst>
        </pc:spChg>
        <pc:spChg chg="del">
          <ac:chgData name="inversiones juan daniel" userId="919721f64859baa7" providerId="LiveId" clId="{AB38B21A-9114-7C4A-91FC-F3CA8AC36C58}" dt="2022-06-17T00:33:05.484" v="14216" actId="478"/>
          <ac:spMkLst>
            <pc:docMk/>
            <pc:sldMk cId="3992133542" sldId="330"/>
            <ac:spMk id="5" creationId="{DFD724F9-9E7A-15BE-4DE8-3B2A92959301}"/>
          </ac:spMkLst>
        </pc:spChg>
        <pc:spChg chg="add del mod">
          <ac:chgData name="inversiones juan daniel" userId="919721f64859baa7" providerId="LiveId" clId="{AB38B21A-9114-7C4A-91FC-F3CA8AC36C58}" dt="2022-06-17T00:39:39.955" v="14352" actId="478"/>
          <ac:spMkLst>
            <pc:docMk/>
            <pc:sldMk cId="3992133542" sldId="330"/>
            <ac:spMk id="10" creationId="{A2CC3FA6-28BF-5AEC-3E30-039133EB8FEF}"/>
          </ac:spMkLst>
        </pc:spChg>
        <pc:spChg chg="del">
          <ac:chgData name="inversiones juan daniel" userId="919721f64859baa7" providerId="LiveId" clId="{AB38B21A-9114-7C4A-91FC-F3CA8AC36C58}" dt="2022-06-17T00:33:07.341" v="14218" actId="478"/>
          <ac:spMkLst>
            <pc:docMk/>
            <pc:sldMk cId="3992133542" sldId="330"/>
            <ac:spMk id="12" creationId="{C472F8E2-D8DC-8251-D615-9A95E3CD4C57}"/>
          </ac:spMkLst>
        </pc:spChg>
        <pc:spChg chg="add del mod">
          <ac:chgData name="inversiones juan daniel" userId="919721f64859baa7" providerId="LiveId" clId="{AB38B21A-9114-7C4A-91FC-F3CA8AC36C58}" dt="2022-06-17T00:44:14.933" v="14682" actId="478"/>
          <ac:spMkLst>
            <pc:docMk/>
            <pc:sldMk cId="3992133542" sldId="330"/>
            <ac:spMk id="13" creationId="{B1506DA0-BCA0-14B0-EF73-5F9D047F5E28}"/>
          </ac:spMkLst>
        </pc:spChg>
        <pc:picChg chg="del">
          <ac:chgData name="inversiones juan daniel" userId="919721f64859baa7" providerId="LiveId" clId="{AB38B21A-9114-7C4A-91FC-F3CA8AC36C58}" dt="2022-06-17T00:33:06.103" v="14217" actId="478"/>
          <ac:picMkLst>
            <pc:docMk/>
            <pc:sldMk cId="3992133542" sldId="330"/>
            <ac:picMk id="11" creationId="{0E15A5FA-53A3-17A8-CC97-6A6301F35097}"/>
          </ac:picMkLst>
        </pc:picChg>
        <pc:picChg chg="mod">
          <ac:chgData name="inversiones juan daniel" userId="919721f64859baa7" providerId="LiveId" clId="{AB38B21A-9114-7C4A-91FC-F3CA8AC36C58}" dt="2022-06-17T00:33:52.022" v="14226" actId="1076"/>
          <ac:picMkLst>
            <pc:docMk/>
            <pc:sldMk cId="3992133542" sldId="330"/>
            <ac:picMk id="3074" creationId="{841DE548-9830-4335-4A30-38E7B4B678CA}"/>
          </ac:picMkLst>
        </pc:picChg>
      </pc:sldChg>
      <pc:sldChg chg="addSp delSp modSp add mod modTransition modAnim chgLayout modNotesTx">
        <pc:chgData name="inversiones juan daniel" userId="919721f64859baa7" providerId="LiveId" clId="{AB38B21A-9114-7C4A-91FC-F3CA8AC36C58}" dt="2022-06-20T01:20:25.149" v="30031"/>
        <pc:sldMkLst>
          <pc:docMk/>
          <pc:sldMk cId="2645539200" sldId="331"/>
        </pc:sldMkLst>
        <pc:spChg chg="mod ord">
          <ac:chgData name="inversiones juan daniel" userId="919721f64859baa7" providerId="LiveId" clId="{AB38B21A-9114-7C4A-91FC-F3CA8AC36C58}" dt="2022-06-17T00:52:53.349" v="14933" actId="700"/>
          <ac:spMkLst>
            <pc:docMk/>
            <pc:sldMk cId="2645539200" sldId="331"/>
            <ac:spMk id="2" creationId="{D37662C4-030C-85B5-38CA-D150B927FC77}"/>
          </ac:spMkLst>
        </pc:spChg>
        <pc:spChg chg="del">
          <ac:chgData name="inversiones juan daniel" userId="919721f64859baa7" providerId="LiveId" clId="{AB38B21A-9114-7C4A-91FC-F3CA8AC36C58}" dt="2022-06-17T00:39:50.460" v="14355" actId="478"/>
          <ac:spMkLst>
            <pc:docMk/>
            <pc:sldMk cId="2645539200" sldId="331"/>
            <ac:spMk id="3" creationId="{6203D7B7-EFA1-4763-DF3C-126C70503BB7}"/>
          </ac:spMkLst>
        </pc:spChg>
        <pc:spChg chg="add del mod">
          <ac:chgData name="inversiones juan daniel" userId="919721f64859baa7" providerId="LiveId" clId="{AB38B21A-9114-7C4A-91FC-F3CA8AC36C58}" dt="2022-06-17T00:52:51.090" v="14932" actId="478"/>
          <ac:spMkLst>
            <pc:docMk/>
            <pc:sldMk cId="2645539200" sldId="331"/>
            <ac:spMk id="4" creationId="{F8A69E31-3BFD-3208-F18B-3F93636FA7DB}"/>
          </ac:spMkLst>
        </pc:spChg>
        <pc:spChg chg="add mod ord">
          <ac:chgData name="inversiones juan daniel" userId="919721f64859baa7" providerId="LiveId" clId="{AB38B21A-9114-7C4A-91FC-F3CA8AC36C58}" dt="2022-06-17T01:00:14.010" v="15918" actId="20577"/>
          <ac:spMkLst>
            <pc:docMk/>
            <pc:sldMk cId="2645539200" sldId="331"/>
            <ac:spMk id="5" creationId="{AA3DB504-6257-133D-F5D1-A5425EA25E4A}"/>
          </ac:spMkLst>
        </pc:spChg>
        <pc:spChg chg="add mod">
          <ac:chgData name="inversiones juan daniel" userId="919721f64859baa7" providerId="LiveId" clId="{AB38B21A-9114-7C4A-91FC-F3CA8AC36C58}" dt="2022-06-17T00:40:35.339" v="14364" actId="1076"/>
          <ac:spMkLst>
            <pc:docMk/>
            <pc:sldMk cId="2645539200" sldId="331"/>
            <ac:spMk id="8" creationId="{6AB83C43-D96B-9659-7D82-C14F6F11A354}"/>
          </ac:spMkLst>
        </pc:spChg>
        <pc:picChg chg="add mod">
          <ac:chgData name="inversiones juan daniel" userId="919721f64859baa7" providerId="LiveId" clId="{AB38B21A-9114-7C4A-91FC-F3CA8AC36C58}" dt="2022-06-17T00:40:35.339" v="14364" actId="1076"/>
          <ac:picMkLst>
            <pc:docMk/>
            <pc:sldMk cId="2645539200" sldId="331"/>
            <ac:picMk id="7" creationId="{63A79209-5C49-257C-07CF-2E117E9DF66A}"/>
          </ac:picMkLst>
        </pc:picChg>
        <pc:picChg chg="del">
          <ac:chgData name="inversiones juan daniel" userId="919721f64859baa7" providerId="LiveId" clId="{AB38B21A-9114-7C4A-91FC-F3CA8AC36C58}" dt="2022-06-17T00:39:48.611" v="14354" actId="478"/>
          <ac:picMkLst>
            <pc:docMk/>
            <pc:sldMk cId="2645539200" sldId="331"/>
            <ac:picMk id="3074" creationId="{841DE548-9830-4335-4A30-38E7B4B678CA}"/>
          </ac:picMkLst>
        </pc:picChg>
      </pc:sldChg>
      <pc:sldChg chg="addSp delSp modSp add mod modTransition modNotesTx">
        <pc:chgData name="inversiones juan daniel" userId="919721f64859baa7" providerId="LiveId" clId="{AB38B21A-9114-7C4A-91FC-F3CA8AC36C58}" dt="2022-06-20T01:20:25.149" v="30031"/>
        <pc:sldMkLst>
          <pc:docMk/>
          <pc:sldMk cId="3803778202" sldId="332"/>
        </pc:sldMkLst>
        <pc:spChg chg="mod">
          <ac:chgData name="inversiones juan daniel" userId="919721f64859baa7" providerId="LiveId" clId="{AB38B21A-9114-7C4A-91FC-F3CA8AC36C58}" dt="2022-06-17T00:44:04.894" v="14678" actId="1076"/>
          <ac:spMkLst>
            <pc:docMk/>
            <pc:sldMk cId="3803778202" sldId="332"/>
            <ac:spMk id="3" creationId="{6203D7B7-EFA1-4763-DF3C-126C70503BB7}"/>
          </ac:spMkLst>
        </pc:spChg>
        <pc:spChg chg="add mod">
          <ac:chgData name="inversiones juan daniel" userId="919721f64859baa7" providerId="LiveId" clId="{AB38B21A-9114-7C4A-91FC-F3CA8AC36C58}" dt="2022-06-17T00:44:08.828" v="14680" actId="1076"/>
          <ac:spMkLst>
            <pc:docMk/>
            <pc:sldMk cId="3803778202" sldId="332"/>
            <ac:spMk id="7" creationId="{5CD0DCE6-F12A-5A59-535D-2BB4A6C5F709}"/>
          </ac:spMkLst>
        </pc:spChg>
        <pc:spChg chg="del">
          <ac:chgData name="inversiones juan daniel" userId="919721f64859baa7" providerId="LiveId" clId="{AB38B21A-9114-7C4A-91FC-F3CA8AC36C58}" dt="2022-06-17T00:44:11.331" v="14681" actId="478"/>
          <ac:spMkLst>
            <pc:docMk/>
            <pc:sldMk cId="3803778202" sldId="332"/>
            <ac:spMk id="13" creationId="{B1506DA0-BCA0-14B0-EF73-5F9D047F5E28}"/>
          </ac:spMkLst>
        </pc:spChg>
      </pc:sldChg>
      <pc:sldChg chg="addSp delSp modSp new mod modTransition modNotesTx">
        <pc:chgData name="inversiones juan daniel" userId="919721f64859baa7" providerId="LiveId" clId="{AB38B21A-9114-7C4A-91FC-F3CA8AC36C58}" dt="2022-06-20T01:20:25.149" v="30031"/>
        <pc:sldMkLst>
          <pc:docMk/>
          <pc:sldMk cId="489885707" sldId="333"/>
        </pc:sldMkLst>
        <pc:spChg chg="mod">
          <ac:chgData name="inversiones juan daniel" userId="919721f64859baa7" providerId="LiveId" clId="{AB38B21A-9114-7C4A-91FC-F3CA8AC36C58}" dt="2022-06-17T16:30:49.542" v="15943" actId="20577"/>
          <ac:spMkLst>
            <pc:docMk/>
            <pc:sldMk cId="489885707" sldId="333"/>
            <ac:spMk id="2" creationId="{376FBBDA-0DF7-57E9-54A0-AFC9C837E321}"/>
          </ac:spMkLst>
        </pc:spChg>
        <pc:spChg chg="del">
          <ac:chgData name="inversiones juan daniel" userId="919721f64859baa7" providerId="LiveId" clId="{AB38B21A-9114-7C4A-91FC-F3CA8AC36C58}" dt="2022-06-17T16:30:51.845" v="15944" actId="478"/>
          <ac:spMkLst>
            <pc:docMk/>
            <pc:sldMk cId="489885707" sldId="333"/>
            <ac:spMk id="3" creationId="{89560D3E-6BEA-DD11-CD82-E2A9554323D2}"/>
          </ac:spMkLst>
        </pc:spChg>
        <pc:spChg chg="add mod">
          <ac:chgData name="inversiones juan daniel" userId="919721f64859baa7" providerId="LiveId" clId="{AB38B21A-9114-7C4A-91FC-F3CA8AC36C58}" dt="2022-06-17T16:37:50.008" v="16514" actId="1076"/>
          <ac:spMkLst>
            <pc:docMk/>
            <pc:sldMk cId="489885707" sldId="333"/>
            <ac:spMk id="4" creationId="{59D05417-274C-9EE4-CE82-B8E4AB6FC47B}"/>
          </ac:spMkLst>
        </pc:spChg>
        <pc:spChg chg="add mod">
          <ac:chgData name="inversiones juan daniel" userId="919721f64859baa7" providerId="LiveId" clId="{AB38B21A-9114-7C4A-91FC-F3CA8AC36C58}" dt="2022-06-17T16:31:08.596" v="15952"/>
          <ac:spMkLst>
            <pc:docMk/>
            <pc:sldMk cId="489885707" sldId="333"/>
            <ac:spMk id="6" creationId="{791E4047-EDB8-32E9-46A5-A95655674FE2}"/>
          </ac:spMkLst>
        </pc:spChg>
        <pc:picChg chg="add mod">
          <ac:chgData name="inversiones juan daniel" userId="919721f64859baa7" providerId="LiveId" clId="{AB38B21A-9114-7C4A-91FC-F3CA8AC36C58}" dt="2022-06-17T16:31:03.516" v="15951" actId="1076"/>
          <ac:picMkLst>
            <pc:docMk/>
            <pc:sldMk cId="489885707" sldId="333"/>
            <ac:picMk id="1026" creationId="{0DB17766-26AB-790D-662F-118EA9FCEDDC}"/>
          </ac:picMkLst>
        </pc:picChg>
        <pc:picChg chg="add del mod">
          <ac:chgData name="inversiones juan daniel" userId="919721f64859baa7" providerId="LiveId" clId="{AB38B21A-9114-7C4A-91FC-F3CA8AC36C58}" dt="2022-06-17T16:30:55.662" v="15947"/>
          <ac:picMkLst>
            <pc:docMk/>
            <pc:sldMk cId="489885707" sldId="333"/>
            <ac:picMk id="1028" creationId="{795B40FF-B570-A19B-7878-EE01D265DD4C}"/>
          </ac:picMkLst>
        </pc:picChg>
      </pc:sldChg>
      <pc:sldChg chg="addSp delSp modSp add mod ord modTransition chgLayout modNotesTx">
        <pc:chgData name="inversiones juan daniel" userId="919721f64859baa7" providerId="LiveId" clId="{AB38B21A-9114-7C4A-91FC-F3CA8AC36C58}" dt="2022-06-20T01:20:25.149" v="30031"/>
        <pc:sldMkLst>
          <pc:docMk/>
          <pc:sldMk cId="200786467" sldId="334"/>
        </pc:sldMkLst>
        <pc:spChg chg="mod ord">
          <ac:chgData name="inversiones juan daniel" userId="919721f64859baa7" providerId="LiveId" clId="{AB38B21A-9114-7C4A-91FC-F3CA8AC36C58}" dt="2022-06-18T00:24:43.637" v="18477" actId="700"/>
          <ac:spMkLst>
            <pc:docMk/>
            <pc:sldMk cId="200786467" sldId="334"/>
            <ac:spMk id="2" creationId="{376FBBDA-0DF7-57E9-54A0-AFC9C837E321}"/>
          </ac:spMkLst>
        </pc:spChg>
        <pc:spChg chg="add mod">
          <ac:chgData name="inversiones juan daniel" userId="919721f64859baa7" providerId="LiveId" clId="{AB38B21A-9114-7C4A-91FC-F3CA8AC36C58}" dt="2022-06-17T21:47:52.600" v="16555" actId="1076"/>
          <ac:spMkLst>
            <pc:docMk/>
            <pc:sldMk cId="200786467" sldId="334"/>
            <ac:spMk id="3" creationId="{D27CA2CA-CEAB-2827-E07D-BFA5DC9469EE}"/>
          </ac:spMkLst>
        </pc:spChg>
        <pc:spChg chg="del">
          <ac:chgData name="inversiones juan daniel" userId="919721f64859baa7" providerId="LiveId" clId="{AB38B21A-9114-7C4A-91FC-F3CA8AC36C58}" dt="2022-06-17T21:46:11.785" v="16540" actId="478"/>
          <ac:spMkLst>
            <pc:docMk/>
            <pc:sldMk cId="200786467" sldId="334"/>
            <ac:spMk id="4" creationId="{59D05417-274C-9EE4-CE82-B8E4AB6FC47B}"/>
          </ac:spMkLst>
        </pc:spChg>
        <pc:spChg chg="add del mod">
          <ac:chgData name="inversiones juan daniel" userId="919721f64859baa7" providerId="LiveId" clId="{AB38B21A-9114-7C4A-91FC-F3CA8AC36C58}" dt="2022-06-18T00:24:38.059" v="18476" actId="478"/>
          <ac:spMkLst>
            <pc:docMk/>
            <pc:sldMk cId="200786467" sldId="334"/>
            <ac:spMk id="7" creationId="{C8212F9C-3F78-A844-889E-0079F9F7F14D}"/>
          </ac:spMkLst>
        </pc:spChg>
        <pc:spChg chg="add mod">
          <ac:chgData name="inversiones juan daniel" userId="919721f64859baa7" providerId="LiveId" clId="{AB38B21A-9114-7C4A-91FC-F3CA8AC36C58}" dt="2022-06-18T00:07:56.063" v="18026" actId="1076"/>
          <ac:spMkLst>
            <pc:docMk/>
            <pc:sldMk cId="200786467" sldId="334"/>
            <ac:spMk id="8" creationId="{94A6D4F3-89FC-B8CC-9408-4019F19095B9}"/>
          </ac:spMkLst>
        </pc:spChg>
        <pc:spChg chg="add del mod">
          <ac:chgData name="inversiones juan daniel" userId="919721f64859baa7" providerId="LiveId" clId="{AB38B21A-9114-7C4A-91FC-F3CA8AC36C58}" dt="2022-06-18T00:08:28.054" v="18053" actId="20577"/>
          <ac:spMkLst>
            <pc:docMk/>
            <pc:sldMk cId="200786467" sldId="334"/>
            <ac:spMk id="9" creationId="{1C7C5A65-9DBB-79ED-138E-A8468FE460EB}"/>
          </ac:spMkLst>
        </pc:spChg>
        <pc:spChg chg="add mod">
          <ac:chgData name="inversiones juan daniel" userId="919721f64859baa7" providerId="LiveId" clId="{AB38B21A-9114-7C4A-91FC-F3CA8AC36C58}" dt="2022-06-17T21:57:49.585" v="16630" actId="1076"/>
          <ac:spMkLst>
            <pc:docMk/>
            <pc:sldMk cId="200786467" sldId="334"/>
            <ac:spMk id="10" creationId="{F1D75CEA-A157-89B5-4CE2-DD359232C7B9}"/>
          </ac:spMkLst>
        </pc:spChg>
        <pc:spChg chg="add mod">
          <ac:chgData name="inversiones juan daniel" userId="919721f64859baa7" providerId="LiveId" clId="{AB38B21A-9114-7C4A-91FC-F3CA8AC36C58}" dt="2022-06-18T00:07:58.450" v="18027" actId="1076"/>
          <ac:spMkLst>
            <pc:docMk/>
            <pc:sldMk cId="200786467" sldId="334"/>
            <ac:spMk id="11" creationId="{0A42804F-D461-9725-26E7-837CC733F03D}"/>
          </ac:spMkLst>
        </pc:spChg>
        <pc:spChg chg="add mod">
          <ac:chgData name="inversiones juan daniel" userId="919721f64859baa7" providerId="LiveId" clId="{AB38B21A-9114-7C4A-91FC-F3CA8AC36C58}" dt="2022-06-18T00:08:08.202" v="18033" actId="1076"/>
          <ac:spMkLst>
            <pc:docMk/>
            <pc:sldMk cId="200786467" sldId="334"/>
            <ac:spMk id="12" creationId="{222EAE58-35D2-8AFD-0F70-5185C3A7F760}"/>
          </ac:spMkLst>
        </pc:spChg>
        <pc:spChg chg="add mod ord">
          <ac:chgData name="inversiones juan daniel" userId="919721f64859baa7" providerId="LiveId" clId="{AB38B21A-9114-7C4A-91FC-F3CA8AC36C58}" dt="2022-06-18T00:26:16.865" v="18702" actId="404"/>
          <ac:spMkLst>
            <pc:docMk/>
            <pc:sldMk cId="200786467" sldId="334"/>
            <ac:spMk id="14" creationId="{9B9C5219-7216-138A-2FA9-980771C4CCAE}"/>
          </ac:spMkLst>
        </pc:spChg>
        <pc:picChg chg="del">
          <ac:chgData name="inversiones juan daniel" userId="919721f64859baa7" providerId="LiveId" clId="{AB38B21A-9114-7C4A-91FC-F3CA8AC36C58}" dt="2022-06-17T21:45:12.903" v="16517" actId="478"/>
          <ac:picMkLst>
            <pc:docMk/>
            <pc:sldMk cId="200786467" sldId="334"/>
            <ac:picMk id="1026" creationId="{0DB17766-26AB-790D-662F-118EA9FCEDDC}"/>
          </ac:picMkLst>
        </pc:picChg>
        <pc:cxnChg chg="add del">
          <ac:chgData name="inversiones juan daniel" userId="919721f64859baa7" providerId="LiveId" clId="{AB38B21A-9114-7C4A-91FC-F3CA8AC36C58}" dt="2022-06-18T00:08:13.171" v="18034" actId="478"/>
          <ac:cxnSpMkLst>
            <pc:docMk/>
            <pc:sldMk cId="200786467" sldId="334"/>
            <ac:cxnSpMk id="13" creationId="{268E40C9-42EC-FC6E-E25F-2D47E3F76713}"/>
          </ac:cxnSpMkLst>
        </pc:cxnChg>
        <pc:cxnChg chg="add del mod">
          <ac:chgData name="inversiones juan daniel" userId="919721f64859baa7" providerId="LiveId" clId="{AB38B21A-9114-7C4A-91FC-F3CA8AC36C58}" dt="2022-06-18T00:07:59.916" v="18028" actId="478"/>
          <ac:cxnSpMkLst>
            <pc:docMk/>
            <pc:sldMk cId="200786467" sldId="334"/>
            <ac:cxnSpMk id="15" creationId="{D43CEEF8-CCE2-724A-BE67-B05C5320FEF2}"/>
          </ac:cxnSpMkLst>
        </pc:cxnChg>
        <pc:cxnChg chg="add del mod">
          <ac:chgData name="inversiones juan daniel" userId="919721f64859baa7" providerId="LiveId" clId="{AB38B21A-9114-7C4A-91FC-F3CA8AC36C58}" dt="2022-06-18T00:08:05.813" v="18032" actId="478"/>
          <ac:cxnSpMkLst>
            <pc:docMk/>
            <pc:sldMk cId="200786467" sldId="334"/>
            <ac:cxnSpMk id="16" creationId="{06CA9E85-0BB1-FF45-9984-C1B001C9CB05}"/>
          </ac:cxnSpMkLst>
        </pc:cxnChg>
      </pc:sldChg>
      <pc:sldChg chg="add modTransition">
        <pc:chgData name="inversiones juan daniel" userId="919721f64859baa7" providerId="LiveId" clId="{AB38B21A-9114-7C4A-91FC-F3CA8AC36C58}" dt="2022-06-20T01:20:25.149" v="30031"/>
        <pc:sldMkLst>
          <pc:docMk/>
          <pc:sldMk cId="2176272608" sldId="335"/>
        </pc:sldMkLst>
      </pc:sldChg>
      <pc:sldChg chg="addSp delSp modSp add mod modTransition modNotesTx">
        <pc:chgData name="inversiones juan daniel" userId="919721f64859baa7" providerId="LiveId" clId="{AB38B21A-9114-7C4A-91FC-F3CA8AC36C58}" dt="2022-06-20T01:20:25.149" v="30031"/>
        <pc:sldMkLst>
          <pc:docMk/>
          <pc:sldMk cId="3934636669" sldId="336"/>
        </pc:sldMkLst>
        <pc:spChg chg="del">
          <ac:chgData name="inversiones juan daniel" userId="919721f64859baa7" providerId="LiveId" clId="{AB38B21A-9114-7C4A-91FC-F3CA8AC36C58}" dt="2022-06-18T00:26:51.541" v="18708" actId="478"/>
          <ac:spMkLst>
            <pc:docMk/>
            <pc:sldMk cId="3934636669" sldId="336"/>
            <ac:spMk id="3" creationId="{D27CA2CA-CEAB-2827-E07D-BFA5DC9469EE}"/>
          </ac:spMkLst>
        </pc:spChg>
        <pc:spChg chg="del">
          <ac:chgData name="inversiones juan daniel" userId="919721f64859baa7" providerId="LiveId" clId="{AB38B21A-9114-7C4A-91FC-F3CA8AC36C58}" dt="2022-06-18T00:26:51.541" v="18708" actId="478"/>
          <ac:spMkLst>
            <pc:docMk/>
            <pc:sldMk cId="3934636669" sldId="336"/>
            <ac:spMk id="8" creationId="{94A6D4F3-89FC-B8CC-9408-4019F19095B9}"/>
          </ac:spMkLst>
        </pc:spChg>
        <pc:spChg chg="mod">
          <ac:chgData name="inversiones juan daniel" userId="919721f64859baa7" providerId="LiveId" clId="{AB38B21A-9114-7C4A-91FC-F3CA8AC36C58}" dt="2022-06-18T00:26:58.549" v="18715" actId="1035"/>
          <ac:spMkLst>
            <pc:docMk/>
            <pc:sldMk cId="3934636669" sldId="336"/>
            <ac:spMk id="9" creationId="{1C7C5A65-9DBB-79ED-138E-A8468FE460EB}"/>
          </ac:spMkLst>
        </pc:spChg>
        <pc:spChg chg="del">
          <ac:chgData name="inversiones juan daniel" userId="919721f64859baa7" providerId="LiveId" clId="{AB38B21A-9114-7C4A-91FC-F3CA8AC36C58}" dt="2022-06-18T00:26:54.465" v="18709" actId="478"/>
          <ac:spMkLst>
            <pc:docMk/>
            <pc:sldMk cId="3934636669" sldId="336"/>
            <ac:spMk id="10" creationId="{F1D75CEA-A157-89B5-4CE2-DD359232C7B9}"/>
          </ac:spMkLst>
        </pc:spChg>
        <pc:spChg chg="del">
          <ac:chgData name="inversiones juan daniel" userId="919721f64859baa7" providerId="LiveId" clId="{AB38B21A-9114-7C4A-91FC-F3CA8AC36C58}" dt="2022-06-18T00:26:54.465" v="18709" actId="478"/>
          <ac:spMkLst>
            <pc:docMk/>
            <pc:sldMk cId="3934636669" sldId="336"/>
            <ac:spMk id="11" creationId="{0A42804F-D461-9725-26E7-837CC733F03D}"/>
          </ac:spMkLst>
        </pc:spChg>
        <pc:spChg chg="del">
          <ac:chgData name="inversiones juan daniel" userId="919721f64859baa7" providerId="LiveId" clId="{AB38B21A-9114-7C4A-91FC-F3CA8AC36C58}" dt="2022-06-18T00:26:54.465" v="18709" actId="478"/>
          <ac:spMkLst>
            <pc:docMk/>
            <pc:sldMk cId="3934636669" sldId="336"/>
            <ac:spMk id="12" creationId="{222EAE58-35D2-8AFD-0F70-5185C3A7F760}"/>
          </ac:spMkLst>
        </pc:spChg>
        <pc:spChg chg="mod">
          <ac:chgData name="inversiones juan daniel" userId="919721f64859baa7" providerId="LiveId" clId="{AB38B21A-9114-7C4A-91FC-F3CA8AC36C58}" dt="2022-06-18T00:26:45.920" v="18705" actId="1076"/>
          <ac:spMkLst>
            <pc:docMk/>
            <pc:sldMk cId="3934636669" sldId="336"/>
            <ac:spMk id="14" creationId="{9B9C5219-7216-138A-2FA9-980771C4CCAE}"/>
          </ac:spMkLst>
        </pc:spChg>
        <pc:picChg chg="add mod">
          <ac:chgData name="inversiones juan daniel" userId="919721f64859baa7" providerId="LiveId" clId="{AB38B21A-9114-7C4A-91FC-F3CA8AC36C58}" dt="2022-06-18T00:27:12.119" v="18720" actId="1076"/>
          <ac:picMkLst>
            <pc:docMk/>
            <pc:sldMk cId="3934636669" sldId="336"/>
            <ac:picMk id="1026" creationId="{F4D604C1-316D-58EE-BB76-1B2896D69AB5}"/>
          </ac:picMkLst>
        </pc:picChg>
      </pc:sldChg>
      <pc:sldChg chg="addSp delSp modSp add mod modTransition">
        <pc:chgData name="inversiones juan daniel" userId="919721f64859baa7" providerId="LiveId" clId="{AB38B21A-9114-7C4A-91FC-F3CA8AC36C58}" dt="2022-06-20T01:20:25.149" v="30031"/>
        <pc:sldMkLst>
          <pc:docMk/>
          <pc:sldMk cId="1885444495" sldId="337"/>
        </pc:sldMkLst>
        <pc:spChg chg="mod">
          <ac:chgData name="inversiones juan daniel" userId="919721f64859baa7" providerId="LiveId" clId="{AB38B21A-9114-7C4A-91FC-F3CA8AC36C58}" dt="2022-06-18T00:28:27.516" v="18810" actId="20577"/>
          <ac:spMkLst>
            <pc:docMk/>
            <pc:sldMk cId="1885444495" sldId="337"/>
            <ac:spMk id="230" creationId="{00000000-0000-0000-0000-000000000000}"/>
          </ac:spMkLst>
        </pc:spChg>
        <pc:picChg chg="del">
          <ac:chgData name="inversiones juan daniel" userId="919721f64859baa7" providerId="LiveId" clId="{AB38B21A-9114-7C4A-91FC-F3CA8AC36C58}" dt="2022-06-18T00:28:30.347" v="18811" actId="478"/>
          <ac:picMkLst>
            <pc:docMk/>
            <pc:sldMk cId="1885444495" sldId="337"/>
            <ac:picMk id="3" creationId="{F9132D1C-251E-81AA-CDE0-D99CFD119F10}"/>
          </ac:picMkLst>
        </pc:picChg>
        <pc:picChg chg="add mod">
          <ac:chgData name="inversiones juan daniel" userId="919721f64859baa7" providerId="LiveId" clId="{AB38B21A-9114-7C4A-91FC-F3CA8AC36C58}" dt="2022-06-18T00:29:05.308" v="18816" actId="1076"/>
          <ac:picMkLst>
            <pc:docMk/>
            <pc:sldMk cId="1885444495" sldId="337"/>
            <ac:picMk id="2050" creationId="{D0A5A27B-8867-7CCB-2D03-76D066CA3FFA}"/>
          </ac:picMkLst>
        </pc:picChg>
      </pc:sldChg>
      <pc:sldChg chg="add del">
        <pc:chgData name="inversiones juan daniel" userId="919721f64859baa7" providerId="LiveId" clId="{AB38B21A-9114-7C4A-91FC-F3CA8AC36C58}" dt="2022-06-18T00:27:01.705" v="18717"/>
        <pc:sldMkLst>
          <pc:docMk/>
          <pc:sldMk cId="2401230635" sldId="337"/>
        </pc:sldMkLst>
      </pc:sldChg>
      <pc:sldChg chg="modSp add mod modTransition">
        <pc:chgData name="inversiones juan daniel" userId="919721f64859baa7" providerId="LiveId" clId="{AB38B21A-9114-7C4A-91FC-F3CA8AC36C58}" dt="2022-06-20T01:20:25.149" v="30031"/>
        <pc:sldMkLst>
          <pc:docMk/>
          <pc:sldMk cId="639015522" sldId="338"/>
        </pc:sldMkLst>
        <pc:spChg chg="mod">
          <ac:chgData name="inversiones juan daniel" userId="919721f64859baa7" providerId="LiveId" clId="{AB38B21A-9114-7C4A-91FC-F3CA8AC36C58}" dt="2022-06-18T00:29:27.476" v="18832" actId="20577"/>
          <ac:spMkLst>
            <pc:docMk/>
            <pc:sldMk cId="639015522" sldId="338"/>
            <ac:spMk id="230" creationId="{00000000-0000-0000-0000-000000000000}"/>
          </ac:spMkLst>
        </pc:spChg>
        <pc:picChg chg="mod">
          <ac:chgData name="inversiones juan daniel" userId="919721f64859baa7" providerId="LiveId" clId="{AB38B21A-9114-7C4A-91FC-F3CA8AC36C58}" dt="2022-06-18T00:29:30.844" v="18833" actId="1076"/>
          <ac:picMkLst>
            <pc:docMk/>
            <pc:sldMk cId="639015522" sldId="338"/>
            <ac:picMk id="2050" creationId="{D0A5A27B-8867-7CCB-2D03-76D066CA3FFA}"/>
          </ac:picMkLst>
        </pc:picChg>
      </pc:sldChg>
      <pc:sldChg chg="addSp modSp new mod modTransition modNotesTx">
        <pc:chgData name="inversiones juan daniel" userId="919721f64859baa7" providerId="LiveId" clId="{AB38B21A-9114-7C4A-91FC-F3CA8AC36C58}" dt="2022-06-20T01:20:25.149" v="30031"/>
        <pc:sldMkLst>
          <pc:docMk/>
          <pc:sldMk cId="3045571493" sldId="339"/>
        </pc:sldMkLst>
        <pc:spChg chg="mod">
          <ac:chgData name="inversiones juan daniel" userId="919721f64859baa7" providerId="LiveId" clId="{AB38B21A-9114-7C4A-91FC-F3CA8AC36C58}" dt="2022-06-18T00:57:01.337" v="18848" actId="20577"/>
          <ac:spMkLst>
            <pc:docMk/>
            <pc:sldMk cId="3045571493" sldId="339"/>
            <ac:spMk id="2" creationId="{3AEC0DCC-9E99-F535-8FD3-5B5B6B56121F}"/>
          </ac:spMkLst>
        </pc:spChg>
        <pc:spChg chg="mod">
          <ac:chgData name="inversiones juan daniel" userId="919721f64859baa7" providerId="LiveId" clId="{AB38B21A-9114-7C4A-91FC-F3CA8AC36C58}" dt="2022-06-18T02:17:20.679" v="19400" actId="5793"/>
          <ac:spMkLst>
            <pc:docMk/>
            <pc:sldMk cId="3045571493" sldId="339"/>
            <ac:spMk id="3" creationId="{6FD64C88-666A-9CCA-F3B5-34F17DC8EAB5}"/>
          </ac:spMkLst>
        </pc:spChg>
        <pc:spChg chg="add mod">
          <ac:chgData name="inversiones juan daniel" userId="919721f64859baa7" providerId="LiveId" clId="{AB38B21A-9114-7C4A-91FC-F3CA8AC36C58}" dt="2022-06-18T01:12:28.247" v="19236" actId="1076"/>
          <ac:spMkLst>
            <pc:docMk/>
            <pc:sldMk cId="3045571493" sldId="339"/>
            <ac:spMk id="4" creationId="{D94DEF20-F422-C782-3109-0B43CB274C07}"/>
          </ac:spMkLst>
        </pc:spChg>
      </pc:sldChg>
      <pc:sldChg chg="addSp delSp modSp add mod modTransition modAnim modNotesTx">
        <pc:chgData name="inversiones juan daniel" userId="919721f64859baa7" providerId="LiveId" clId="{AB38B21A-9114-7C4A-91FC-F3CA8AC36C58}" dt="2022-06-20T01:20:25.149" v="30031"/>
        <pc:sldMkLst>
          <pc:docMk/>
          <pc:sldMk cId="555975853" sldId="340"/>
        </pc:sldMkLst>
        <pc:spChg chg="mod">
          <ac:chgData name="inversiones juan daniel" userId="919721f64859baa7" providerId="LiveId" clId="{AB38B21A-9114-7C4A-91FC-F3CA8AC36C58}" dt="2022-06-18T02:18:24.393" v="19547" actId="20577"/>
          <ac:spMkLst>
            <pc:docMk/>
            <pc:sldMk cId="555975853" sldId="340"/>
            <ac:spMk id="2" creationId="{3AEC0DCC-9E99-F535-8FD3-5B5B6B56121F}"/>
          </ac:spMkLst>
        </pc:spChg>
        <pc:spChg chg="del">
          <ac:chgData name="inversiones juan daniel" userId="919721f64859baa7" providerId="LiveId" clId="{AB38B21A-9114-7C4A-91FC-F3CA8AC36C58}" dt="2022-06-18T02:17:52.745" v="19493" actId="478"/>
          <ac:spMkLst>
            <pc:docMk/>
            <pc:sldMk cId="555975853" sldId="340"/>
            <ac:spMk id="3" creationId="{6FD64C88-666A-9CCA-F3B5-34F17DC8EAB5}"/>
          </ac:spMkLst>
        </pc:spChg>
        <pc:spChg chg="mod">
          <ac:chgData name="inversiones juan daniel" userId="919721f64859baa7" providerId="LiveId" clId="{AB38B21A-9114-7C4A-91FC-F3CA8AC36C58}" dt="2022-06-18T02:26:41.304" v="20090" actId="1076"/>
          <ac:spMkLst>
            <pc:docMk/>
            <pc:sldMk cId="555975853" sldId="340"/>
            <ac:spMk id="4" creationId="{D94DEF20-F422-C782-3109-0B43CB274C07}"/>
          </ac:spMkLst>
        </pc:spChg>
        <pc:spChg chg="add del mod">
          <ac:chgData name="inversiones juan daniel" userId="919721f64859baa7" providerId="LiveId" clId="{AB38B21A-9114-7C4A-91FC-F3CA8AC36C58}" dt="2022-06-18T02:23:42.298" v="19675" actId="20577"/>
          <ac:spMkLst>
            <pc:docMk/>
            <pc:sldMk cId="555975853" sldId="340"/>
            <ac:spMk id="6" creationId="{F32B1CA1-05EF-F066-A86D-3DB14E9BE875}"/>
          </ac:spMkLst>
        </pc:spChg>
        <pc:spChg chg="add del mod">
          <ac:chgData name="inversiones juan daniel" userId="919721f64859baa7" providerId="LiveId" clId="{AB38B21A-9114-7C4A-91FC-F3CA8AC36C58}" dt="2022-06-18T02:18:08.932" v="19502" actId="11529"/>
          <ac:spMkLst>
            <pc:docMk/>
            <pc:sldMk cId="555975853" sldId="340"/>
            <ac:spMk id="7" creationId="{6A06147E-30B3-77B1-AA48-7A90012CBAAA}"/>
          </ac:spMkLst>
        </pc:spChg>
      </pc:sldChg>
      <pc:sldChg chg="addSp delSp modSp new mod modTransition modAnim modNotesTx">
        <pc:chgData name="inversiones juan daniel" userId="919721f64859baa7" providerId="LiveId" clId="{AB38B21A-9114-7C4A-91FC-F3CA8AC36C58}" dt="2022-06-20T01:20:25.149" v="30031"/>
        <pc:sldMkLst>
          <pc:docMk/>
          <pc:sldMk cId="2458078299" sldId="341"/>
        </pc:sldMkLst>
        <pc:spChg chg="mod">
          <ac:chgData name="inversiones juan daniel" userId="919721f64859baa7" providerId="LiveId" clId="{AB38B21A-9114-7C4A-91FC-F3CA8AC36C58}" dt="2022-06-18T20:49:35.690" v="21539" actId="20577"/>
          <ac:spMkLst>
            <pc:docMk/>
            <pc:sldMk cId="2458078299" sldId="341"/>
            <ac:spMk id="2" creationId="{E8928719-D50C-D594-C853-98756351C438}"/>
          </ac:spMkLst>
        </pc:spChg>
        <pc:spChg chg="mod">
          <ac:chgData name="inversiones juan daniel" userId="919721f64859baa7" providerId="LiveId" clId="{AB38B21A-9114-7C4A-91FC-F3CA8AC36C58}" dt="2022-06-18T21:21:48.671" v="21724" actId="20577"/>
          <ac:spMkLst>
            <pc:docMk/>
            <pc:sldMk cId="2458078299" sldId="341"/>
            <ac:spMk id="3" creationId="{819C1F1A-FC59-D47D-C206-E42260C83931}"/>
          </ac:spMkLst>
        </pc:spChg>
        <pc:spChg chg="add mod">
          <ac:chgData name="inversiones juan daniel" userId="919721f64859baa7" providerId="LiveId" clId="{AB38B21A-9114-7C4A-91FC-F3CA8AC36C58}" dt="2022-06-18T22:56:09.129" v="22523" actId="1076"/>
          <ac:spMkLst>
            <pc:docMk/>
            <pc:sldMk cId="2458078299" sldId="341"/>
            <ac:spMk id="13" creationId="{005DF6EE-66BD-9AAC-2520-78D350BA7E55}"/>
          </ac:spMkLst>
        </pc:spChg>
        <pc:picChg chg="add del">
          <ac:chgData name="inversiones juan daniel" userId="919721f64859baa7" providerId="LiveId" clId="{AB38B21A-9114-7C4A-91FC-F3CA8AC36C58}" dt="2022-06-18T21:08:54.611" v="21606" actId="478"/>
          <ac:picMkLst>
            <pc:docMk/>
            <pc:sldMk cId="2458078299" sldId="341"/>
            <ac:picMk id="4" creationId="{91DB3D9E-7DBB-96DE-671D-BDE6DEFDA21A}"/>
          </ac:picMkLst>
        </pc:picChg>
        <pc:picChg chg="add del mod">
          <ac:chgData name="inversiones juan daniel" userId="919721f64859baa7" providerId="LiveId" clId="{AB38B21A-9114-7C4A-91FC-F3CA8AC36C58}" dt="2022-06-18T21:19:44.068" v="21609" actId="478"/>
          <ac:picMkLst>
            <pc:docMk/>
            <pc:sldMk cId="2458078299" sldId="341"/>
            <ac:picMk id="5" creationId="{E3FDC41F-D62B-EED6-0428-D081B9918FA4}"/>
          </ac:picMkLst>
        </pc:picChg>
        <pc:picChg chg="add del mod">
          <ac:chgData name="inversiones juan daniel" userId="919721f64859baa7" providerId="LiveId" clId="{AB38B21A-9114-7C4A-91FC-F3CA8AC36C58}" dt="2022-06-18T21:20:12.479" v="21612" actId="478"/>
          <ac:picMkLst>
            <pc:docMk/>
            <pc:sldMk cId="2458078299" sldId="341"/>
            <ac:picMk id="6" creationId="{E1B45539-BF8A-3425-C3FF-AA394C486610}"/>
          </ac:picMkLst>
        </pc:picChg>
        <pc:picChg chg="add mod">
          <ac:chgData name="inversiones juan daniel" userId="919721f64859baa7" providerId="LiveId" clId="{AB38B21A-9114-7C4A-91FC-F3CA8AC36C58}" dt="2022-06-18T21:21:12.085" v="21615" actId="1076"/>
          <ac:picMkLst>
            <pc:docMk/>
            <pc:sldMk cId="2458078299" sldId="341"/>
            <ac:picMk id="7" creationId="{4A567480-5F3A-5707-CBF8-3E2C51421997}"/>
          </ac:picMkLst>
        </pc:picChg>
        <pc:picChg chg="add del mod">
          <ac:chgData name="inversiones juan daniel" userId="919721f64859baa7" providerId="LiveId" clId="{AB38B21A-9114-7C4A-91FC-F3CA8AC36C58}" dt="2022-06-18T21:23:32.655" v="21737" actId="478"/>
          <ac:picMkLst>
            <pc:docMk/>
            <pc:sldMk cId="2458078299" sldId="341"/>
            <ac:picMk id="8" creationId="{BA3D1C3A-2711-81E3-CE3C-AD01EF651729}"/>
          </ac:picMkLst>
        </pc:picChg>
        <pc:picChg chg="add mod">
          <ac:chgData name="inversiones juan daniel" userId="919721f64859baa7" providerId="LiveId" clId="{AB38B21A-9114-7C4A-91FC-F3CA8AC36C58}" dt="2022-06-18T21:23:53.645" v="21739" actId="1076"/>
          <ac:picMkLst>
            <pc:docMk/>
            <pc:sldMk cId="2458078299" sldId="341"/>
            <ac:picMk id="9" creationId="{71B3718D-7875-EA94-D1D7-EBEB3A14047A}"/>
          </ac:picMkLst>
        </pc:picChg>
        <pc:picChg chg="add del mod">
          <ac:chgData name="inversiones juan daniel" userId="919721f64859baa7" providerId="LiveId" clId="{AB38B21A-9114-7C4A-91FC-F3CA8AC36C58}" dt="2022-06-18T21:29:11.915" v="21741"/>
          <ac:picMkLst>
            <pc:docMk/>
            <pc:sldMk cId="2458078299" sldId="341"/>
            <ac:picMk id="10" creationId="{A37100A5-C355-FEAC-10F9-199B5D51A567}"/>
          </ac:picMkLst>
        </pc:picChg>
        <pc:picChg chg="add mod modCrop">
          <ac:chgData name="inversiones juan daniel" userId="919721f64859baa7" providerId="LiveId" clId="{AB38B21A-9114-7C4A-91FC-F3CA8AC36C58}" dt="2022-06-18T21:31:48.834" v="21767" actId="732"/>
          <ac:picMkLst>
            <pc:docMk/>
            <pc:sldMk cId="2458078299" sldId="341"/>
            <ac:picMk id="11" creationId="{0B724BF2-0F99-4DFF-8B99-8E82AD417C4E}"/>
          </ac:picMkLst>
        </pc:picChg>
        <pc:cxnChg chg="add mod">
          <ac:chgData name="inversiones juan daniel" userId="919721f64859baa7" providerId="LiveId" clId="{AB38B21A-9114-7C4A-91FC-F3CA8AC36C58}" dt="2022-06-18T21:31:32.844" v="21762" actId="167"/>
          <ac:cxnSpMkLst>
            <pc:docMk/>
            <pc:sldMk cId="2458078299" sldId="341"/>
            <ac:cxnSpMk id="12" creationId="{2077E183-12A6-9684-70F0-E31AA887A594}"/>
          </ac:cxnSpMkLst>
        </pc:cxnChg>
      </pc:sldChg>
      <pc:sldChg chg="addSp delSp modSp add mod modTransition modAnim modNotesTx">
        <pc:chgData name="inversiones juan daniel" userId="919721f64859baa7" providerId="LiveId" clId="{AB38B21A-9114-7C4A-91FC-F3CA8AC36C58}" dt="2022-06-20T01:20:25.149" v="30031"/>
        <pc:sldMkLst>
          <pc:docMk/>
          <pc:sldMk cId="661975248" sldId="342"/>
        </pc:sldMkLst>
        <pc:spChg chg="mod">
          <ac:chgData name="inversiones juan daniel" userId="919721f64859baa7" providerId="LiveId" clId="{AB38B21A-9114-7C4A-91FC-F3CA8AC36C58}" dt="2022-06-18T23:03:01.986" v="22614" actId="20577"/>
          <ac:spMkLst>
            <pc:docMk/>
            <pc:sldMk cId="661975248" sldId="342"/>
            <ac:spMk id="2" creationId="{E8928719-D50C-D594-C853-98756351C438}"/>
          </ac:spMkLst>
        </pc:spChg>
        <pc:spChg chg="mod">
          <ac:chgData name="inversiones juan daniel" userId="919721f64859baa7" providerId="LiveId" clId="{AB38B21A-9114-7C4A-91FC-F3CA8AC36C58}" dt="2022-06-18T22:41:31.368" v="21997" actId="20577"/>
          <ac:spMkLst>
            <pc:docMk/>
            <pc:sldMk cId="661975248" sldId="342"/>
            <ac:spMk id="3" creationId="{819C1F1A-FC59-D47D-C206-E42260C83931}"/>
          </ac:spMkLst>
        </pc:spChg>
        <pc:spChg chg="add mod">
          <ac:chgData name="inversiones juan daniel" userId="919721f64859baa7" providerId="LiveId" clId="{AB38B21A-9114-7C4A-91FC-F3CA8AC36C58}" dt="2022-06-18T22:56:15.823" v="22524"/>
          <ac:spMkLst>
            <pc:docMk/>
            <pc:sldMk cId="661975248" sldId="342"/>
            <ac:spMk id="10" creationId="{BD0CB7CF-AB0D-938A-3C32-01793AFB3B38}"/>
          </ac:spMkLst>
        </pc:spChg>
        <pc:spChg chg="add mod">
          <ac:chgData name="inversiones juan daniel" userId="919721f64859baa7" providerId="LiveId" clId="{AB38B21A-9114-7C4A-91FC-F3CA8AC36C58}" dt="2022-06-18T22:57:52.222" v="22593" actId="1076"/>
          <ac:spMkLst>
            <pc:docMk/>
            <pc:sldMk cId="661975248" sldId="342"/>
            <ac:spMk id="11" creationId="{4A60335C-8C07-7B2F-34B0-FADCEA85B3EC}"/>
          </ac:spMkLst>
        </pc:spChg>
        <pc:spChg chg="add mod">
          <ac:chgData name="inversiones juan daniel" userId="919721f64859baa7" providerId="LiveId" clId="{AB38B21A-9114-7C4A-91FC-F3CA8AC36C58}" dt="2022-06-18T22:58:39.657" v="22605" actId="20577"/>
          <ac:spMkLst>
            <pc:docMk/>
            <pc:sldMk cId="661975248" sldId="342"/>
            <ac:spMk id="13" creationId="{987F8A32-5E19-7C35-0AA5-A4C77B1BBD43}"/>
          </ac:spMkLst>
        </pc:spChg>
        <pc:picChg chg="add del mod modCrop">
          <ac:chgData name="inversiones juan daniel" userId="919721f64859baa7" providerId="LiveId" clId="{AB38B21A-9114-7C4A-91FC-F3CA8AC36C58}" dt="2022-06-18T22:41:09.229" v="21915" actId="478"/>
          <ac:picMkLst>
            <pc:docMk/>
            <pc:sldMk cId="661975248" sldId="342"/>
            <ac:picMk id="4" creationId="{4BC2E99B-94AC-1DBC-FE37-C24B3DD292AE}"/>
          </ac:picMkLst>
        </pc:picChg>
        <pc:picChg chg="del mod">
          <ac:chgData name="inversiones juan daniel" userId="919721f64859baa7" providerId="LiveId" clId="{AB38B21A-9114-7C4A-91FC-F3CA8AC36C58}" dt="2022-06-18T22:41:08.263" v="21914" actId="478"/>
          <ac:picMkLst>
            <pc:docMk/>
            <pc:sldMk cId="661975248" sldId="342"/>
            <ac:picMk id="7" creationId="{4A567480-5F3A-5707-CBF8-3E2C51421997}"/>
          </ac:picMkLst>
        </pc:picChg>
        <pc:picChg chg="add mod">
          <ac:chgData name="inversiones juan daniel" userId="919721f64859baa7" providerId="LiveId" clId="{AB38B21A-9114-7C4A-91FC-F3CA8AC36C58}" dt="2022-06-18T22:57:49.127" v="22592" actId="1076"/>
          <ac:picMkLst>
            <pc:docMk/>
            <pc:sldMk cId="661975248" sldId="342"/>
            <ac:picMk id="8" creationId="{94690A75-4C96-0D9F-2946-B9A6CE71D228}"/>
          </ac:picMkLst>
        </pc:picChg>
        <pc:picChg chg="del">
          <ac:chgData name="inversiones juan daniel" userId="919721f64859baa7" providerId="LiveId" clId="{AB38B21A-9114-7C4A-91FC-F3CA8AC36C58}" dt="2022-06-18T21:30:20.942" v="21751" actId="478"/>
          <ac:picMkLst>
            <pc:docMk/>
            <pc:sldMk cId="661975248" sldId="342"/>
            <ac:picMk id="9" creationId="{71B3718D-7875-EA94-D1D7-EBEB3A14047A}"/>
          </ac:picMkLst>
        </pc:picChg>
        <pc:picChg chg="add mod">
          <ac:chgData name="inversiones juan daniel" userId="919721f64859baa7" providerId="LiveId" clId="{AB38B21A-9114-7C4A-91FC-F3CA8AC36C58}" dt="2022-06-18T22:58:28.071" v="22598" actId="14100"/>
          <ac:picMkLst>
            <pc:docMk/>
            <pc:sldMk cId="661975248" sldId="342"/>
            <ac:picMk id="12" creationId="{5BF933A6-B6C5-A270-CAF8-DD9FFF8C1F0C}"/>
          </ac:picMkLst>
        </pc:picChg>
        <pc:cxnChg chg="add del mod">
          <ac:chgData name="inversiones juan daniel" userId="919721f64859baa7" providerId="LiveId" clId="{AB38B21A-9114-7C4A-91FC-F3CA8AC36C58}" dt="2022-06-18T22:41:10.185" v="21916" actId="478"/>
          <ac:cxnSpMkLst>
            <pc:docMk/>
            <pc:sldMk cId="661975248" sldId="342"/>
            <ac:cxnSpMk id="6" creationId="{BD58D76A-9AE5-7544-F74D-C663CB92E363}"/>
          </ac:cxnSpMkLst>
        </pc:cxnChg>
      </pc:sldChg>
      <pc:sldChg chg="delSp modSp add mod modTransition modNotesTx">
        <pc:chgData name="inversiones juan daniel" userId="919721f64859baa7" providerId="LiveId" clId="{AB38B21A-9114-7C4A-91FC-F3CA8AC36C58}" dt="2022-06-20T01:20:25.149" v="30031"/>
        <pc:sldMkLst>
          <pc:docMk/>
          <pc:sldMk cId="2768562106" sldId="343"/>
        </pc:sldMkLst>
        <pc:spChg chg="mod">
          <ac:chgData name="inversiones juan daniel" userId="919721f64859baa7" providerId="LiveId" clId="{AB38B21A-9114-7C4A-91FC-F3CA8AC36C58}" dt="2022-06-18T23:06:14.482" v="22624" actId="20577"/>
          <ac:spMkLst>
            <pc:docMk/>
            <pc:sldMk cId="2768562106" sldId="343"/>
            <ac:spMk id="2" creationId="{E8928719-D50C-D594-C853-98756351C438}"/>
          </ac:spMkLst>
        </pc:spChg>
        <pc:spChg chg="mod">
          <ac:chgData name="inversiones juan daniel" userId="919721f64859baa7" providerId="LiveId" clId="{AB38B21A-9114-7C4A-91FC-F3CA8AC36C58}" dt="2022-06-18T23:22:35.815" v="23031" actId="20577"/>
          <ac:spMkLst>
            <pc:docMk/>
            <pc:sldMk cId="2768562106" sldId="343"/>
            <ac:spMk id="3" creationId="{819C1F1A-FC59-D47D-C206-E42260C83931}"/>
          </ac:spMkLst>
        </pc:spChg>
        <pc:spChg chg="mod">
          <ac:chgData name="inversiones juan daniel" userId="919721f64859baa7" providerId="LiveId" clId="{AB38B21A-9114-7C4A-91FC-F3CA8AC36C58}" dt="2022-06-18T23:22:41.122" v="23032"/>
          <ac:spMkLst>
            <pc:docMk/>
            <pc:sldMk cId="2768562106" sldId="343"/>
            <ac:spMk id="10" creationId="{BD0CB7CF-AB0D-938A-3C32-01793AFB3B38}"/>
          </ac:spMkLst>
        </pc:spChg>
        <pc:spChg chg="del">
          <ac:chgData name="inversiones juan daniel" userId="919721f64859baa7" providerId="LiveId" clId="{AB38B21A-9114-7C4A-91FC-F3CA8AC36C58}" dt="2022-06-18T23:06:24.439" v="22629" actId="478"/>
          <ac:spMkLst>
            <pc:docMk/>
            <pc:sldMk cId="2768562106" sldId="343"/>
            <ac:spMk id="11" creationId="{4A60335C-8C07-7B2F-34B0-FADCEA85B3EC}"/>
          </ac:spMkLst>
        </pc:spChg>
        <pc:spChg chg="del">
          <ac:chgData name="inversiones juan daniel" userId="919721f64859baa7" providerId="LiveId" clId="{AB38B21A-9114-7C4A-91FC-F3CA8AC36C58}" dt="2022-06-18T23:06:22.439" v="22627" actId="478"/>
          <ac:spMkLst>
            <pc:docMk/>
            <pc:sldMk cId="2768562106" sldId="343"/>
            <ac:spMk id="13" creationId="{987F8A32-5E19-7C35-0AA5-A4C77B1BBD43}"/>
          </ac:spMkLst>
        </pc:spChg>
        <pc:picChg chg="del">
          <ac:chgData name="inversiones juan daniel" userId="919721f64859baa7" providerId="LiveId" clId="{AB38B21A-9114-7C4A-91FC-F3CA8AC36C58}" dt="2022-06-18T23:06:18.282" v="22626" actId="478"/>
          <ac:picMkLst>
            <pc:docMk/>
            <pc:sldMk cId="2768562106" sldId="343"/>
            <ac:picMk id="8" creationId="{94690A75-4C96-0D9F-2946-B9A6CE71D228}"/>
          </ac:picMkLst>
        </pc:picChg>
        <pc:picChg chg="del">
          <ac:chgData name="inversiones juan daniel" userId="919721f64859baa7" providerId="LiveId" clId="{AB38B21A-9114-7C4A-91FC-F3CA8AC36C58}" dt="2022-06-18T23:06:23.006" v="22628" actId="478"/>
          <ac:picMkLst>
            <pc:docMk/>
            <pc:sldMk cId="2768562106" sldId="343"/>
            <ac:picMk id="12" creationId="{5BF933A6-B6C5-A270-CAF8-DD9FFF8C1F0C}"/>
          </ac:picMkLst>
        </pc:picChg>
      </pc:sldChg>
      <pc:sldChg chg="addSp delSp modSp add mod modTransition modNotesTx">
        <pc:chgData name="inversiones juan daniel" userId="919721f64859baa7" providerId="LiveId" clId="{AB38B21A-9114-7C4A-91FC-F3CA8AC36C58}" dt="2022-06-20T01:20:25.149" v="30031"/>
        <pc:sldMkLst>
          <pc:docMk/>
          <pc:sldMk cId="2949351172" sldId="344"/>
        </pc:sldMkLst>
        <pc:spChg chg="del">
          <ac:chgData name="inversiones juan daniel" userId="919721f64859baa7" providerId="LiveId" clId="{AB38B21A-9114-7C4A-91FC-F3CA8AC36C58}" dt="2022-06-18T23:28:31.409" v="23034" actId="478"/>
          <ac:spMkLst>
            <pc:docMk/>
            <pc:sldMk cId="2949351172" sldId="344"/>
            <ac:spMk id="3" creationId="{819C1F1A-FC59-D47D-C206-E42260C83931}"/>
          </ac:spMkLst>
        </pc:spChg>
        <pc:spChg chg="add del mod">
          <ac:chgData name="inversiones juan daniel" userId="919721f64859baa7" providerId="LiveId" clId="{AB38B21A-9114-7C4A-91FC-F3CA8AC36C58}" dt="2022-06-18T23:28:34.754" v="23035" actId="478"/>
          <ac:spMkLst>
            <pc:docMk/>
            <pc:sldMk cId="2949351172" sldId="344"/>
            <ac:spMk id="5" creationId="{D0608DF8-BDD3-CDB3-AF39-17BC7C45CBE3}"/>
          </ac:spMkLst>
        </pc:spChg>
        <pc:picChg chg="add mod modCrop">
          <ac:chgData name="inversiones juan daniel" userId="919721f64859baa7" providerId="LiveId" clId="{AB38B21A-9114-7C4A-91FC-F3CA8AC36C58}" dt="2022-06-18T23:33:30.460" v="23301" actId="1076"/>
          <ac:picMkLst>
            <pc:docMk/>
            <pc:sldMk cId="2949351172" sldId="344"/>
            <ac:picMk id="6" creationId="{A8476820-6BBF-338B-575A-37C63A9A1FDD}"/>
          </ac:picMkLst>
        </pc:picChg>
        <pc:picChg chg="add mod">
          <ac:chgData name="inversiones juan daniel" userId="919721f64859baa7" providerId="LiveId" clId="{AB38B21A-9114-7C4A-91FC-F3CA8AC36C58}" dt="2022-06-18T23:33:30.072" v="23300" actId="1076"/>
          <ac:picMkLst>
            <pc:docMk/>
            <pc:sldMk cId="2949351172" sldId="344"/>
            <ac:picMk id="7" creationId="{D3DDCEB3-717A-CC3B-1BA3-2F1F14EE6A60}"/>
          </ac:picMkLst>
        </pc:picChg>
      </pc:sldChg>
      <pc:sldChg chg="addSp modSp add mod modTransition modNotesTx">
        <pc:chgData name="inversiones juan daniel" userId="919721f64859baa7" providerId="LiveId" clId="{AB38B21A-9114-7C4A-91FC-F3CA8AC36C58}" dt="2022-06-20T01:20:25.149" v="30031"/>
        <pc:sldMkLst>
          <pc:docMk/>
          <pc:sldMk cId="2383521796" sldId="345"/>
        </pc:sldMkLst>
        <pc:picChg chg="add mod">
          <ac:chgData name="inversiones juan daniel" userId="919721f64859baa7" providerId="LiveId" clId="{AB38B21A-9114-7C4A-91FC-F3CA8AC36C58}" dt="2022-06-18T23:34:04.244" v="23308" actId="1076"/>
          <ac:picMkLst>
            <pc:docMk/>
            <pc:sldMk cId="2383521796" sldId="345"/>
            <ac:picMk id="3" creationId="{C45D7187-5291-5A3A-B042-18D150C22B15}"/>
          </ac:picMkLst>
        </pc:picChg>
        <pc:picChg chg="mod">
          <ac:chgData name="inversiones juan daniel" userId="919721f64859baa7" providerId="LiveId" clId="{AB38B21A-9114-7C4A-91FC-F3CA8AC36C58}" dt="2022-06-18T23:33:34.746" v="23303" actId="1076"/>
          <ac:picMkLst>
            <pc:docMk/>
            <pc:sldMk cId="2383521796" sldId="345"/>
            <ac:picMk id="6" creationId="{A8476820-6BBF-338B-575A-37C63A9A1FDD}"/>
          </ac:picMkLst>
        </pc:picChg>
        <pc:picChg chg="mod">
          <ac:chgData name="inversiones juan daniel" userId="919721f64859baa7" providerId="LiveId" clId="{AB38B21A-9114-7C4A-91FC-F3CA8AC36C58}" dt="2022-06-18T23:33:36.629" v="23304" actId="1076"/>
          <ac:picMkLst>
            <pc:docMk/>
            <pc:sldMk cId="2383521796" sldId="345"/>
            <ac:picMk id="7" creationId="{D3DDCEB3-717A-CC3B-1BA3-2F1F14EE6A60}"/>
          </ac:picMkLst>
        </pc:picChg>
      </pc:sldChg>
      <pc:sldChg chg="addSp delSp modSp add mod modTransition chgLayout modNotesTx">
        <pc:chgData name="inversiones juan daniel" userId="919721f64859baa7" providerId="LiveId" clId="{AB38B21A-9114-7C4A-91FC-F3CA8AC36C58}" dt="2022-06-20T01:20:25.149" v="30031"/>
        <pc:sldMkLst>
          <pc:docMk/>
          <pc:sldMk cId="3778586394" sldId="346"/>
        </pc:sldMkLst>
        <pc:spChg chg="mod ord">
          <ac:chgData name="inversiones juan daniel" userId="919721f64859baa7" providerId="LiveId" clId="{AB38B21A-9114-7C4A-91FC-F3CA8AC36C58}" dt="2022-06-19T19:12:17.804" v="23546" actId="700"/>
          <ac:spMkLst>
            <pc:docMk/>
            <pc:sldMk cId="3778586394" sldId="346"/>
            <ac:spMk id="2" creationId="{E8928719-D50C-D594-C853-98756351C438}"/>
          </ac:spMkLst>
        </pc:spChg>
        <pc:spChg chg="add mod ord">
          <ac:chgData name="inversiones juan daniel" userId="919721f64859baa7" providerId="LiveId" clId="{AB38B21A-9114-7C4A-91FC-F3CA8AC36C58}" dt="2022-06-19T19:16:27.591" v="23723" actId="20577"/>
          <ac:spMkLst>
            <pc:docMk/>
            <pc:sldMk cId="3778586394" sldId="346"/>
            <ac:spMk id="3" creationId="{8F40B530-4ABB-D125-6834-5C5AD20DABF6}"/>
          </ac:spMkLst>
        </pc:spChg>
        <pc:spChg chg="add del mod">
          <ac:chgData name="inversiones juan daniel" userId="919721f64859baa7" providerId="LiveId" clId="{AB38B21A-9114-7C4A-91FC-F3CA8AC36C58}" dt="2022-06-18T23:43:05.859" v="23481"/>
          <ac:spMkLst>
            <pc:docMk/>
            <pc:sldMk cId="3778586394" sldId="346"/>
            <ac:spMk id="4" creationId="{551B1A18-809A-4A72-9E90-050397D7A893}"/>
          </ac:spMkLst>
        </pc:spChg>
        <pc:picChg chg="del">
          <ac:chgData name="inversiones juan daniel" userId="919721f64859baa7" providerId="LiveId" clId="{AB38B21A-9114-7C4A-91FC-F3CA8AC36C58}" dt="2022-06-18T23:42:59.874" v="23478" actId="478"/>
          <ac:picMkLst>
            <pc:docMk/>
            <pc:sldMk cId="3778586394" sldId="346"/>
            <ac:picMk id="3" creationId="{C45D7187-5291-5A3A-B042-18D150C22B15}"/>
          </ac:picMkLst>
        </pc:picChg>
        <pc:picChg chg="add mod">
          <ac:chgData name="inversiones juan daniel" userId="919721f64859baa7" providerId="LiveId" clId="{AB38B21A-9114-7C4A-91FC-F3CA8AC36C58}" dt="2022-06-19T19:23:33.413" v="23725" actId="1076"/>
          <ac:picMkLst>
            <pc:docMk/>
            <pc:sldMk cId="3778586394" sldId="346"/>
            <ac:picMk id="4" creationId="{CA774212-8338-E892-4A7F-A704300CA290}"/>
          </ac:picMkLst>
        </pc:picChg>
        <pc:picChg chg="del">
          <ac:chgData name="inversiones juan daniel" userId="919721f64859baa7" providerId="LiveId" clId="{AB38B21A-9114-7C4A-91FC-F3CA8AC36C58}" dt="2022-06-18T23:42:57.811" v="23476" actId="478"/>
          <ac:picMkLst>
            <pc:docMk/>
            <pc:sldMk cId="3778586394" sldId="346"/>
            <ac:picMk id="6" creationId="{A8476820-6BBF-338B-575A-37C63A9A1FDD}"/>
          </ac:picMkLst>
        </pc:picChg>
        <pc:picChg chg="del">
          <ac:chgData name="inversiones juan daniel" userId="919721f64859baa7" providerId="LiveId" clId="{AB38B21A-9114-7C4A-91FC-F3CA8AC36C58}" dt="2022-06-18T23:42:58.468" v="23477" actId="478"/>
          <ac:picMkLst>
            <pc:docMk/>
            <pc:sldMk cId="3778586394" sldId="346"/>
            <ac:picMk id="7" creationId="{D3DDCEB3-717A-CC3B-1BA3-2F1F14EE6A60}"/>
          </ac:picMkLst>
        </pc:picChg>
      </pc:sldChg>
      <pc:sldChg chg="addSp delSp modSp add mod modTransition modNotesTx">
        <pc:chgData name="inversiones juan daniel" userId="919721f64859baa7" providerId="LiveId" clId="{AB38B21A-9114-7C4A-91FC-F3CA8AC36C58}" dt="2022-06-20T01:20:25.149" v="30031"/>
        <pc:sldMkLst>
          <pc:docMk/>
          <pc:sldMk cId="1457619836" sldId="347"/>
        </pc:sldMkLst>
        <pc:spChg chg="mod">
          <ac:chgData name="inversiones juan daniel" userId="919721f64859baa7" providerId="LiveId" clId="{AB38B21A-9114-7C4A-91FC-F3CA8AC36C58}" dt="2022-06-19T19:26:13.475" v="23744" actId="20577"/>
          <ac:spMkLst>
            <pc:docMk/>
            <pc:sldMk cId="1457619836" sldId="347"/>
            <ac:spMk id="2" creationId="{E8928719-D50C-D594-C853-98756351C438}"/>
          </ac:spMkLst>
        </pc:spChg>
        <pc:spChg chg="mod">
          <ac:chgData name="inversiones juan daniel" userId="919721f64859baa7" providerId="LiveId" clId="{AB38B21A-9114-7C4A-91FC-F3CA8AC36C58}" dt="2022-06-19T19:26:59.039" v="23842" actId="20577"/>
          <ac:spMkLst>
            <pc:docMk/>
            <pc:sldMk cId="1457619836" sldId="347"/>
            <ac:spMk id="3" creationId="{8F40B530-4ABB-D125-6834-5C5AD20DABF6}"/>
          </ac:spMkLst>
        </pc:spChg>
        <pc:picChg chg="del">
          <ac:chgData name="inversiones juan daniel" userId="919721f64859baa7" providerId="LiveId" clId="{AB38B21A-9114-7C4A-91FC-F3CA8AC36C58}" dt="2022-06-19T19:26:16.447" v="23745" actId="478"/>
          <ac:picMkLst>
            <pc:docMk/>
            <pc:sldMk cId="1457619836" sldId="347"/>
            <ac:picMk id="4" creationId="{CA774212-8338-E892-4A7F-A704300CA290}"/>
          </ac:picMkLst>
        </pc:picChg>
        <pc:picChg chg="add mod">
          <ac:chgData name="inversiones juan daniel" userId="919721f64859baa7" providerId="LiveId" clId="{AB38B21A-9114-7C4A-91FC-F3CA8AC36C58}" dt="2022-06-19T19:32:59.048" v="23847" actId="1076"/>
          <ac:picMkLst>
            <pc:docMk/>
            <pc:sldMk cId="1457619836" sldId="347"/>
            <ac:picMk id="5" creationId="{FFBC68F7-2144-C9C9-3EA8-A60EE72B55A9}"/>
          </ac:picMkLst>
        </pc:picChg>
        <pc:picChg chg="add mod">
          <ac:chgData name="inversiones juan daniel" userId="919721f64859baa7" providerId="LiveId" clId="{AB38B21A-9114-7C4A-91FC-F3CA8AC36C58}" dt="2022-06-19T19:33:25.456" v="23851" actId="1076"/>
          <ac:picMkLst>
            <pc:docMk/>
            <pc:sldMk cId="1457619836" sldId="347"/>
            <ac:picMk id="6" creationId="{9F11A264-834B-BB5C-6CEE-8B7C0E9C6A1E}"/>
          </ac:picMkLst>
        </pc:picChg>
      </pc:sldChg>
      <pc:sldChg chg="addSp delSp modSp add mod modTransition">
        <pc:chgData name="inversiones juan daniel" userId="919721f64859baa7" providerId="LiveId" clId="{AB38B21A-9114-7C4A-91FC-F3CA8AC36C58}" dt="2022-06-20T01:20:25.149" v="30031"/>
        <pc:sldMkLst>
          <pc:docMk/>
          <pc:sldMk cId="2658246307" sldId="348"/>
        </pc:sldMkLst>
        <pc:picChg chg="add mod">
          <ac:chgData name="inversiones juan daniel" userId="919721f64859baa7" providerId="LiveId" clId="{AB38B21A-9114-7C4A-91FC-F3CA8AC36C58}" dt="2022-06-19T19:46:08.426" v="23864" actId="1076"/>
          <ac:picMkLst>
            <pc:docMk/>
            <pc:sldMk cId="2658246307" sldId="348"/>
            <ac:picMk id="4" creationId="{C76A6D82-A5D5-32A9-8F79-C271E31C6636}"/>
          </ac:picMkLst>
        </pc:picChg>
        <pc:picChg chg="del">
          <ac:chgData name="inversiones juan daniel" userId="919721f64859baa7" providerId="LiveId" clId="{AB38B21A-9114-7C4A-91FC-F3CA8AC36C58}" dt="2022-06-19T19:38:42.175" v="23854" actId="478"/>
          <ac:picMkLst>
            <pc:docMk/>
            <pc:sldMk cId="2658246307" sldId="348"/>
            <ac:picMk id="5" creationId="{FFBC68F7-2144-C9C9-3EA8-A60EE72B55A9}"/>
          </ac:picMkLst>
        </pc:picChg>
        <pc:picChg chg="del">
          <ac:chgData name="inversiones juan daniel" userId="919721f64859baa7" providerId="LiveId" clId="{AB38B21A-9114-7C4A-91FC-F3CA8AC36C58}" dt="2022-06-19T19:38:43.116" v="23855" actId="478"/>
          <ac:picMkLst>
            <pc:docMk/>
            <pc:sldMk cId="2658246307" sldId="348"/>
            <ac:picMk id="6" creationId="{9F11A264-834B-BB5C-6CEE-8B7C0E9C6A1E}"/>
          </ac:picMkLst>
        </pc:picChg>
        <pc:picChg chg="add mod">
          <ac:chgData name="inversiones juan daniel" userId="919721f64859baa7" providerId="LiveId" clId="{AB38B21A-9114-7C4A-91FC-F3CA8AC36C58}" dt="2022-06-19T19:46:09.363" v="23865" actId="1076"/>
          <ac:picMkLst>
            <pc:docMk/>
            <pc:sldMk cId="2658246307" sldId="348"/>
            <ac:picMk id="7" creationId="{A9DE153A-3C9F-0DCA-2946-0DE39D7BD736}"/>
          </ac:picMkLst>
        </pc:picChg>
      </pc:sldChg>
      <pc:sldChg chg="addSp delSp modSp add mod modTransition">
        <pc:chgData name="inversiones juan daniel" userId="919721f64859baa7" providerId="LiveId" clId="{AB38B21A-9114-7C4A-91FC-F3CA8AC36C58}" dt="2022-06-20T01:20:25.149" v="30031"/>
        <pc:sldMkLst>
          <pc:docMk/>
          <pc:sldMk cId="2757628952" sldId="349"/>
        </pc:sldMkLst>
        <pc:spChg chg="mod">
          <ac:chgData name="inversiones juan daniel" userId="919721f64859baa7" providerId="LiveId" clId="{AB38B21A-9114-7C4A-91FC-F3CA8AC36C58}" dt="2022-06-19T19:58:13.038" v="23886" actId="20577"/>
          <ac:spMkLst>
            <pc:docMk/>
            <pc:sldMk cId="2757628952" sldId="349"/>
            <ac:spMk id="2" creationId="{E8928719-D50C-D594-C853-98756351C438}"/>
          </ac:spMkLst>
        </pc:spChg>
        <pc:spChg chg="mod">
          <ac:chgData name="inversiones juan daniel" userId="919721f64859baa7" providerId="LiveId" clId="{AB38B21A-9114-7C4A-91FC-F3CA8AC36C58}" dt="2022-06-19T19:59:05.496" v="23996" actId="20577"/>
          <ac:spMkLst>
            <pc:docMk/>
            <pc:sldMk cId="2757628952" sldId="349"/>
            <ac:spMk id="3" creationId="{8F40B530-4ABB-D125-6834-5C5AD20DABF6}"/>
          </ac:spMkLst>
        </pc:spChg>
        <pc:spChg chg="add del mod">
          <ac:chgData name="inversiones juan daniel" userId="919721f64859baa7" providerId="LiveId" clId="{AB38B21A-9114-7C4A-91FC-F3CA8AC36C58}" dt="2022-06-19T19:59:08.484" v="23998"/>
          <ac:spMkLst>
            <pc:docMk/>
            <pc:sldMk cId="2757628952" sldId="349"/>
            <ac:spMk id="5" creationId="{3CEB8045-D53E-03ED-ABBF-0B489305EADB}"/>
          </ac:spMkLst>
        </pc:spChg>
        <pc:picChg chg="del">
          <ac:chgData name="inversiones juan daniel" userId="919721f64859baa7" providerId="LiveId" clId="{AB38B21A-9114-7C4A-91FC-F3CA8AC36C58}" dt="2022-06-19T19:58:19.913" v="23888" actId="478"/>
          <ac:picMkLst>
            <pc:docMk/>
            <pc:sldMk cId="2757628952" sldId="349"/>
            <ac:picMk id="4" creationId="{C76A6D82-A5D5-32A9-8F79-C271E31C6636}"/>
          </ac:picMkLst>
        </pc:picChg>
        <pc:picChg chg="add mod">
          <ac:chgData name="inversiones juan daniel" userId="919721f64859baa7" providerId="LiveId" clId="{AB38B21A-9114-7C4A-91FC-F3CA8AC36C58}" dt="2022-06-19T19:59:21.032" v="24001" actId="1076"/>
          <ac:picMkLst>
            <pc:docMk/>
            <pc:sldMk cId="2757628952" sldId="349"/>
            <ac:picMk id="6" creationId="{D64A1044-753D-070E-2B07-EFA4B73E9371}"/>
          </ac:picMkLst>
        </pc:picChg>
        <pc:picChg chg="del">
          <ac:chgData name="inversiones juan daniel" userId="919721f64859baa7" providerId="LiveId" clId="{AB38B21A-9114-7C4A-91FC-F3CA8AC36C58}" dt="2022-06-19T19:58:20.192" v="23889" actId="478"/>
          <ac:picMkLst>
            <pc:docMk/>
            <pc:sldMk cId="2757628952" sldId="349"/>
            <ac:picMk id="7" creationId="{A9DE153A-3C9F-0DCA-2946-0DE39D7BD736}"/>
          </ac:picMkLst>
        </pc:picChg>
      </pc:sldChg>
      <pc:sldChg chg="addSp delSp modSp add mod modTransition modNotesTx">
        <pc:chgData name="inversiones juan daniel" userId="919721f64859baa7" providerId="LiveId" clId="{AB38B21A-9114-7C4A-91FC-F3CA8AC36C58}" dt="2022-06-20T01:20:25.149" v="30031"/>
        <pc:sldMkLst>
          <pc:docMk/>
          <pc:sldMk cId="1016502094" sldId="350"/>
        </pc:sldMkLst>
        <pc:spChg chg="mod">
          <ac:chgData name="inversiones juan daniel" userId="919721f64859baa7" providerId="LiveId" clId="{AB38B21A-9114-7C4A-91FC-F3CA8AC36C58}" dt="2022-06-19T19:59:35.213" v="24038" actId="20577"/>
          <ac:spMkLst>
            <pc:docMk/>
            <pc:sldMk cId="1016502094" sldId="350"/>
            <ac:spMk id="2" creationId="{E8928719-D50C-D594-C853-98756351C438}"/>
          </ac:spMkLst>
        </pc:spChg>
        <pc:spChg chg="mod">
          <ac:chgData name="inversiones juan daniel" userId="919721f64859baa7" providerId="LiveId" clId="{AB38B21A-9114-7C4A-91FC-F3CA8AC36C58}" dt="2022-06-19T20:00:35.590" v="24145" actId="20577"/>
          <ac:spMkLst>
            <pc:docMk/>
            <pc:sldMk cId="1016502094" sldId="350"/>
            <ac:spMk id="3" creationId="{8F40B530-4ABB-D125-6834-5C5AD20DABF6}"/>
          </ac:spMkLst>
        </pc:spChg>
        <pc:picChg chg="del">
          <ac:chgData name="inversiones juan daniel" userId="919721f64859baa7" providerId="LiveId" clId="{AB38B21A-9114-7C4A-91FC-F3CA8AC36C58}" dt="2022-06-19T20:01:28.668" v="24147" actId="478"/>
          <ac:picMkLst>
            <pc:docMk/>
            <pc:sldMk cId="1016502094" sldId="350"/>
            <ac:picMk id="4" creationId="{C76A6D82-A5D5-32A9-8F79-C271E31C6636}"/>
          </ac:picMkLst>
        </pc:picChg>
        <pc:picChg chg="add mod">
          <ac:chgData name="inversiones juan daniel" userId="919721f64859baa7" providerId="LiveId" clId="{AB38B21A-9114-7C4A-91FC-F3CA8AC36C58}" dt="2022-06-19T20:01:33.299" v="24149" actId="1076"/>
          <ac:picMkLst>
            <pc:docMk/>
            <pc:sldMk cId="1016502094" sldId="350"/>
            <ac:picMk id="5" creationId="{BCE67085-1BD1-EE7E-7991-19C5A55F98D5}"/>
          </ac:picMkLst>
        </pc:picChg>
        <pc:picChg chg="del">
          <ac:chgData name="inversiones juan daniel" userId="919721f64859baa7" providerId="LiveId" clId="{AB38B21A-9114-7C4A-91FC-F3CA8AC36C58}" dt="2022-06-19T20:01:27.866" v="24146" actId="478"/>
          <ac:picMkLst>
            <pc:docMk/>
            <pc:sldMk cId="1016502094" sldId="350"/>
            <ac:picMk id="7" creationId="{A9DE153A-3C9F-0DCA-2946-0DE39D7BD736}"/>
          </ac:picMkLst>
        </pc:picChg>
      </pc:sldChg>
      <pc:sldChg chg="addSp delSp modSp new mod modTransition modClrScheme chgLayout">
        <pc:chgData name="inversiones juan daniel" userId="919721f64859baa7" providerId="LiveId" clId="{AB38B21A-9114-7C4A-91FC-F3CA8AC36C58}" dt="2022-06-20T01:20:25.149" v="30031"/>
        <pc:sldMkLst>
          <pc:docMk/>
          <pc:sldMk cId="2829190768" sldId="351"/>
        </pc:sldMkLst>
        <pc:spChg chg="del mod ord">
          <ac:chgData name="inversiones juan daniel" userId="919721f64859baa7" providerId="LiveId" clId="{AB38B21A-9114-7C4A-91FC-F3CA8AC36C58}" dt="2022-06-19T20:09:59.758" v="24151" actId="700"/>
          <ac:spMkLst>
            <pc:docMk/>
            <pc:sldMk cId="2829190768" sldId="351"/>
            <ac:spMk id="2" creationId="{25864B3F-0F5C-F75A-128A-1534D0981CB4}"/>
          </ac:spMkLst>
        </pc:spChg>
        <pc:spChg chg="add mod ord">
          <ac:chgData name="inversiones juan daniel" userId="919721f64859baa7" providerId="LiveId" clId="{AB38B21A-9114-7C4A-91FC-F3CA8AC36C58}" dt="2022-06-19T20:19:20.180" v="24218" actId="20577"/>
          <ac:spMkLst>
            <pc:docMk/>
            <pc:sldMk cId="2829190768" sldId="351"/>
            <ac:spMk id="3" creationId="{90AEB86C-FF81-202E-451A-C2A51F803F0E}"/>
          </ac:spMkLst>
        </pc:spChg>
        <pc:spChg chg="add del mod ord">
          <ac:chgData name="inversiones juan daniel" userId="919721f64859baa7" providerId="LiveId" clId="{AB38B21A-9114-7C4A-91FC-F3CA8AC36C58}" dt="2022-06-19T20:18:41.681" v="24208" actId="478"/>
          <ac:spMkLst>
            <pc:docMk/>
            <pc:sldMk cId="2829190768" sldId="351"/>
            <ac:spMk id="4" creationId="{9C5EBBAD-B331-189B-C569-0B617ECAA9A8}"/>
          </ac:spMkLst>
        </pc:spChg>
        <pc:spChg chg="add mod">
          <ac:chgData name="inversiones juan daniel" userId="919721f64859baa7" providerId="LiveId" clId="{AB38B21A-9114-7C4A-91FC-F3CA8AC36C58}" dt="2022-06-19T20:14:43.272" v="24207" actId="1076"/>
          <ac:spMkLst>
            <pc:docMk/>
            <pc:sldMk cId="2829190768" sldId="351"/>
            <ac:spMk id="5" creationId="{1782DE89-6655-7107-F9C3-73A8E0B6A049}"/>
          </ac:spMkLst>
        </pc:spChg>
        <pc:picChg chg="add mod">
          <ac:chgData name="inversiones juan daniel" userId="919721f64859baa7" providerId="LiveId" clId="{AB38B21A-9114-7C4A-91FC-F3CA8AC36C58}" dt="2022-06-19T20:20:00.051" v="24221" actId="1076"/>
          <ac:picMkLst>
            <pc:docMk/>
            <pc:sldMk cId="2829190768" sldId="351"/>
            <ac:picMk id="6" creationId="{B33C576D-63CA-50AD-B240-13E38B30E2E4}"/>
          </ac:picMkLst>
        </pc:picChg>
      </pc:sldChg>
      <pc:sldChg chg="addSp delSp modSp add mod modTransition">
        <pc:chgData name="inversiones juan daniel" userId="919721f64859baa7" providerId="LiveId" clId="{AB38B21A-9114-7C4A-91FC-F3CA8AC36C58}" dt="2022-06-20T01:20:25.149" v="30031"/>
        <pc:sldMkLst>
          <pc:docMk/>
          <pc:sldMk cId="4123586031" sldId="352"/>
        </pc:sldMkLst>
        <pc:spChg chg="mod">
          <ac:chgData name="inversiones juan daniel" userId="919721f64859baa7" providerId="LiveId" clId="{AB38B21A-9114-7C4A-91FC-F3CA8AC36C58}" dt="2022-06-19T20:25:58.311" v="24277" actId="20577"/>
          <ac:spMkLst>
            <pc:docMk/>
            <pc:sldMk cId="4123586031" sldId="352"/>
            <ac:spMk id="3" creationId="{90AEB86C-FF81-202E-451A-C2A51F803F0E}"/>
          </ac:spMkLst>
        </pc:spChg>
        <pc:spChg chg="add mod">
          <ac:chgData name="inversiones juan daniel" userId="919721f64859baa7" providerId="LiveId" clId="{AB38B21A-9114-7C4A-91FC-F3CA8AC36C58}" dt="2022-06-19T20:26:24.323" v="24292" actId="1076"/>
          <ac:spMkLst>
            <pc:docMk/>
            <pc:sldMk cId="4123586031" sldId="352"/>
            <ac:spMk id="4" creationId="{AC4742DB-D601-5F15-CE32-CC33FFE620E4}"/>
          </ac:spMkLst>
        </pc:spChg>
        <pc:picChg chg="add mod">
          <ac:chgData name="inversiones juan daniel" userId="919721f64859baa7" providerId="LiveId" clId="{AB38B21A-9114-7C4A-91FC-F3CA8AC36C58}" dt="2022-06-19T20:26:37.284" v="24294" actId="1076"/>
          <ac:picMkLst>
            <pc:docMk/>
            <pc:sldMk cId="4123586031" sldId="352"/>
            <ac:picMk id="2" creationId="{772CBF9F-EF2D-CE6C-11D9-7F393D3A84EF}"/>
          </ac:picMkLst>
        </pc:picChg>
        <pc:picChg chg="del">
          <ac:chgData name="inversiones juan daniel" userId="919721f64859baa7" providerId="LiveId" clId="{AB38B21A-9114-7C4A-91FC-F3CA8AC36C58}" dt="2022-06-19T20:22:45.304" v="24233" actId="478"/>
          <ac:picMkLst>
            <pc:docMk/>
            <pc:sldMk cId="4123586031" sldId="352"/>
            <ac:picMk id="6" creationId="{B33C576D-63CA-50AD-B240-13E38B30E2E4}"/>
          </ac:picMkLst>
        </pc:picChg>
      </pc:sldChg>
      <pc:sldChg chg="addSp delSp modSp add mod modTransition modNotesTx">
        <pc:chgData name="inversiones juan daniel" userId="919721f64859baa7" providerId="LiveId" clId="{AB38B21A-9114-7C4A-91FC-F3CA8AC36C58}" dt="2022-06-20T01:20:25.149" v="30031"/>
        <pc:sldMkLst>
          <pc:docMk/>
          <pc:sldMk cId="2592642907" sldId="353"/>
        </pc:sldMkLst>
        <pc:spChg chg="mod">
          <ac:chgData name="inversiones juan daniel" userId="919721f64859baa7" providerId="LiveId" clId="{AB38B21A-9114-7C4A-91FC-F3CA8AC36C58}" dt="2022-06-19T20:26:57.281" v="24304" actId="20577"/>
          <ac:spMkLst>
            <pc:docMk/>
            <pc:sldMk cId="2592642907" sldId="353"/>
            <ac:spMk id="4" creationId="{AC4742DB-D601-5F15-CE32-CC33FFE620E4}"/>
          </ac:spMkLst>
        </pc:spChg>
        <pc:picChg chg="del">
          <ac:chgData name="inversiones juan daniel" userId="919721f64859baa7" providerId="LiveId" clId="{AB38B21A-9114-7C4A-91FC-F3CA8AC36C58}" dt="2022-06-19T20:27:46.097" v="24305" actId="478"/>
          <ac:picMkLst>
            <pc:docMk/>
            <pc:sldMk cId="2592642907" sldId="353"/>
            <ac:picMk id="2" creationId="{772CBF9F-EF2D-CE6C-11D9-7F393D3A84EF}"/>
          </ac:picMkLst>
        </pc:picChg>
        <pc:picChg chg="add mod">
          <ac:chgData name="inversiones juan daniel" userId="919721f64859baa7" providerId="LiveId" clId="{AB38B21A-9114-7C4A-91FC-F3CA8AC36C58}" dt="2022-06-19T20:27:49.357" v="24307" actId="1076"/>
          <ac:picMkLst>
            <pc:docMk/>
            <pc:sldMk cId="2592642907" sldId="353"/>
            <ac:picMk id="6" creationId="{FA90B3A2-CAC4-BC6A-EDB4-E7BABB564634}"/>
          </ac:picMkLst>
        </pc:picChg>
      </pc:sldChg>
      <pc:sldChg chg="add del">
        <pc:chgData name="inversiones juan daniel" userId="919721f64859baa7" providerId="LiveId" clId="{AB38B21A-9114-7C4A-91FC-F3CA8AC36C58}" dt="2022-06-19T20:33:48.704" v="24599" actId="2696"/>
        <pc:sldMkLst>
          <pc:docMk/>
          <pc:sldMk cId="3938646688" sldId="354"/>
        </pc:sldMkLst>
      </pc:sldChg>
      <pc:sldChg chg="addSp delSp modSp add mod modTransition modNotesTx">
        <pc:chgData name="inversiones juan daniel" userId="919721f64859baa7" providerId="LiveId" clId="{AB38B21A-9114-7C4A-91FC-F3CA8AC36C58}" dt="2022-06-20T01:20:25.149" v="30031"/>
        <pc:sldMkLst>
          <pc:docMk/>
          <pc:sldMk cId="3342003386" sldId="355"/>
        </pc:sldMkLst>
        <pc:spChg chg="mod">
          <ac:chgData name="inversiones juan daniel" userId="919721f64859baa7" providerId="LiveId" clId="{AB38B21A-9114-7C4A-91FC-F3CA8AC36C58}" dt="2022-06-19T20:34:08.793" v="24607" actId="20577"/>
          <ac:spMkLst>
            <pc:docMk/>
            <pc:sldMk cId="3342003386" sldId="355"/>
            <ac:spMk id="3" creationId="{90AEB86C-FF81-202E-451A-C2A51F803F0E}"/>
          </ac:spMkLst>
        </pc:spChg>
        <pc:spChg chg="mod">
          <ac:chgData name="inversiones juan daniel" userId="919721f64859baa7" providerId="LiveId" clId="{AB38B21A-9114-7C4A-91FC-F3CA8AC36C58}" dt="2022-06-19T20:33:58.177" v="24605" actId="20577"/>
          <ac:spMkLst>
            <pc:docMk/>
            <pc:sldMk cId="3342003386" sldId="355"/>
            <ac:spMk id="4" creationId="{AC4742DB-D601-5F15-CE32-CC33FFE620E4}"/>
          </ac:spMkLst>
        </pc:spChg>
        <pc:picChg chg="add mod">
          <ac:chgData name="inversiones juan daniel" userId="919721f64859baa7" providerId="LiveId" clId="{AB38B21A-9114-7C4A-91FC-F3CA8AC36C58}" dt="2022-06-19T20:31:22.701" v="24541" actId="1076"/>
          <ac:picMkLst>
            <pc:docMk/>
            <pc:sldMk cId="3342003386" sldId="355"/>
            <ac:picMk id="2" creationId="{D1A77EFB-269B-86B0-5D2B-50BC8CBBC960}"/>
          </ac:picMkLst>
        </pc:picChg>
        <pc:picChg chg="del">
          <ac:chgData name="inversiones juan daniel" userId="919721f64859baa7" providerId="LiveId" clId="{AB38B21A-9114-7C4A-91FC-F3CA8AC36C58}" dt="2022-06-19T20:31:00.251" v="24538" actId="478"/>
          <ac:picMkLst>
            <pc:docMk/>
            <pc:sldMk cId="3342003386" sldId="355"/>
            <ac:picMk id="6" creationId="{FA90B3A2-CAC4-BC6A-EDB4-E7BABB564634}"/>
          </ac:picMkLst>
        </pc:picChg>
        <pc:picChg chg="add mod">
          <ac:chgData name="inversiones juan daniel" userId="919721f64859baa7" providerId="LiveId" clId="{AB38B21A-9114-7C4A-91FC-F3CA8AC36C58}" dt="2022-06-19T20:31:39.839" v="24543" actId="1076"/>
          <ac:picMkLst>
            <pc:docMk/>
            <pc:sldMk cId="3342003386" sldId="355"/>
            <ac:picMk id="7" creationId="{BFE9FED4-75BC-D8CA-12B8-C811B5893DCE}"/>
          </ac:picMkLst>
        </pc:picChg>
      </pc:sldChg>
      <pc:sldChg chg="addSp delSp modSp add mod modTransition modNotesTx">
        <pc:chgData name="inversiones juan daniel" userId="919721f64859baa7" providerId="LiveId" clId="{AB38B21A-9114-7C4A-91FC-F3CA8AC36C58}" dt="2022-06-20T01:20:25.149" v="30031"/>
        <pc:sldMkLst>
          <pc:docMk/>
          <pc:sldMk cId="26177733" sldId="356"/>
        </pc:sldMkLst>
        <pc:spChg chg="mod">
          <ac:chgData name="inversiones juan daniel" userId="919721f64859baa7" providerId="LiveId" clId="{AB38B21A-9114-7C4A-91FC-F3CA8AC36C58}" dt="2022-06-19T20:34:49.696" v="24630" actId="14100"/>
          <ac:spMkLst>
            <pc:docMk/>
            <pc:sldMk cId="26177733" sldId="356"/>
            <ac:spMk id="4" creationId="{AC4742DB-D601-5F15-CE32-CC33FFE620E4}"/>
          </ac:spMkLst>
        </pc:spChg>
        <pc:picChg chg="del">
          <ac:chgData name="inversiones juan daniel" userId="919721f64859baa7" providerId="LiveId" clId="{AB38B21A-9114-7C4A-91FC-F3CA8AC36C58}" dt="2022-06-19T20:35:30.833" v="24631" actId="478"/>
          <ac:picMkLst>
            <pc:docMk/>
            <pc:sldMk cId="26177733" sldId="356"/>
            <ac:picMk id="2" creationId="{D1A77EFB-269B-86B0-5D2B-50BC8CBBC960}"/>
          </ac:picMkLst>
        </pc:picChg>
        <pc:picChg chg="add mod">
          <ac:chgData name="inversiones juan daniel" userId="919721f64859baa7" providerId="LiveId" clId="{AB38B21A-9114-7C4A-91FC-F3CA8AC36C58}" dt="2022-06-19T20:38:25.731" v="24667" actId="14100"/>
          <ac:picMkLst>
            <pc:docMk/>
            <pc:sldMk cId="26177733" sldId="356"/>
            <ac:picMk id="6" creationId="{600C6FF5-8B2A-1E7C-8F33-4D8E34A7D7F1}"/>
          </ac:picMkLst>
        </pc:picChg>
        <pc:picChg chg="del">
          <ac:chgData name="inversiones juan daniel" userId="919721f64859baa7" providerId="LiveId" clId="{AB38B21A-9114-7C4A-91FC-F3CA8AC36C58}" dt="2022-06-19T20:35:31.553" v="24632" actId="478"/>
          <ac:picMkLst>
            <pc:docMk/>
            <pc:sldMk cId="26177733" sldId="356"/>
            <ac:picMk id="7" creationId="{BFE9FED4-75BC-D8CA-12B8-C811B5893DCE}"/>
          </ac:picMkLst>
        </pc:picChg>
        <pc:picChg chg="add mod">
          <ac:chgData name="inversiones juan daniel" userId="919721f64859baa7" providerId="LiveId" clId="{AB38B21A-9114-7C4A-91FC-F3CA8AC36C58}" dt="2022-06-19T20:38:30.483" v="24669" actId="1076"/>
          <ac:picMkLst>
            <pc:docMk/>
            <pc:sldMk cId="26177733" sldId="356"/>
            <ac:picMk id="8" creationId="{A7A75293-0A78-CBA2-EDCC-4F7FA7FA0205}"/>
          </ac:picMkLst>
        </pc:picChg>
        <pc:picChg chg="add del mod">
          <ac:chgData name="inversiones juan daniel" userId="919721f64859baa7" providerId="LiveId" clId="{AB38B21A-9114-7C4A-91FC-F3CA8AC36C58}" dt="2022-06-19T20:38:09.385" v="24662" actId="478"/>
          <ac:picMkLst>
            <pc:docMk/>
            <pc:sldMk cId="26177733" sldId="356"/>
            <ac:picMk id="9" creationId="{20DA3144-19C9-E6AA-2CF4-4F71B3795220}"/>
          </ac:picMkLst>
        </pc:picChg>
      </pc:sldChg>
      <pc:sldChg chg="addSp delSp modSp add mod modTransition">
        <pc:chgData name="inversiones juan daniel" userId="919721f64859baa7" providerId="LiveId" clId="{AB38B21A-9114-7C4A-91FC-F3CA8AC36C58}" dt="2022-06-20T01:20:25.149" v="30031"/>
        <pc:sldMkLst>
          <pc:docMk/>
          <pc:sldMk cId="3883264989" sldId="357"/>
        </pc:sldMkLst>
        <pc:spChg chg="mod">
          <ac:chgData name="inversiones juan daniel" userId="919721f64859baa7" providerId="LiveId" clId="{AB38B21A-9114-7C4A-91FC-F3CA8AC36C58}" dt="2022-06-19T20:38:40.672" v="24688" actId="20577"/>
          <ac:spMkLst>
            <pc:docMk/>
            <pc:sldMk cId="3883264989" sldId="357"/>
            <ac:spMk id="4" creationId="{AC4742DB-D601-5F15-CE32-CC33FFE620E4}"/>
          </ac:spMkLst>
        </pc:spChg>
        <pc:picChg chg="add mod">
          <ac:chgData name="inversiones juan daniel" userId="919721f64859baa7" providerId="LiveId" clId="{AB38B21A-9114-7C4A-91FC-F3CA8AC36C58}" dt="2022-06-19T20:39:23.483" v="24701"/>
          <ac:picMkLst>
            <pc:docMk/>
            <pc:sldMk cId="3883264989" sldId="357"/>
            <ac:picMk id="2" creationId="{32D9C468-A101-AAE4-1D1A-F65224BDAC55}"/>
          </ac:picMkLst>
        </pc:picChg>
        <pc:picChg chg="del">
          <ac:chgData name="inversiones juan daniel" userId="919721f64859baa7" providerId="LiveId" clId="{AB38B21A-9114-7C4A-91FC-F3CA8AC36C58}" dt="2022-06-19T20:38:42.459" v="24689" actId="478"/>
          <ac:picMkLst>
            <pc:docMk/>
            <pc:sldMk cId="3883264989" sldId="357"/>
            <ac:picMk id="6" creationId="{600C6FF5-8B2A-1E7C-8F33-4D8E34A7D7F1}"/>
          </ac:picMkLst>
        </pc:picChg>
        <pc:picChg chg="add mod">
          <ac:chgData name="inversiones juan daniel" userId="919721f64859baa7" providerId="LiveId" clId="{AB38B21A-9114-7C4A-91FC-F3CA8AC36C58}" dt="2022-06-19T20:39:27.738" v="24702"/>
          <ac:picMkLst>
            <pc:docMk/>
            <pc:sldMk cId="3883264989" sldId="357"/>
            <ac:picMk id="7" creationId="{91E4BAE5-154C-18E9-6017-A7328327A8F2}"/>
          </ac:picMkLst>
        </pc:picChg>
        <pc:picChg chg="del">
          <ac:chgData name="inversiones juan daniel" userId="919721f64859baa7" providerId="LiveId" clId="{AB38B21A-9114-7C4A-91FC-F3CA8AC36C58}" dt="2022-06-19T20:38:43.145" v="24690" actId="478"/>
          <ac:picMkLst>
            <pc:docMk/>
            <pc:sldMk cId="3883264989" sldId="357"/>
            <ac:picMk id="8" creationId="{A7A75293-0A78-CBA2-EDCC-4F7FA7FA0205}"/>
          </ac:picMkLst>
        </pc:picChg>
      </pc:sldChg>
      <pc:sldChg chg="addSp delSp modSp add mod modTransition">
        <pc:chgData name="inversiones juan daniel" userId="919721f64859baa7" providerId="LiveId" clId="{AB38B21A-9114-7C4A-91FC-F3CA8AC36C58}" dt="2022-06-20T01:20:25.149" v="30031"/>
        <pc:sldMkLst>
          <pc:docMk/>
          <pc:sldMk cId="1175807867" sldId="358"/>
        </pc:sldMkLst>
        <pc:picChg chg="del">
          <ac:chgData name="inversiones juan daniel" userId="919721f64859baa7" providerId="LiveId" clId="{AB38B21A-9114-7C4A-91FC-F3CA8AC36C58}" dt="2022-06-19T20:40:01.806" v="24709" actId="478"/>
          <ac:picMkLst>
            <pc:docMk/>
            <pc:sldMk cId="1175807867" sldId="358"/>
            <ac:picMk id="2" creationId="{32D9C468-A101-AAE4-1D1A-F65224BDAC55}"/>
          </ac:picMkLst>
        </pc:picChg>
        <pc:picChg chg="add mod">
          <ac:chgData name="inversiones juan daniel" userId="919721f64859baa7" providerId="LiveId" clId="{AB38B21A-9114-7C4A-91FC-F3CA8AC36C58}" dt="2022-06-19T20:40:25.019" v="24719" actId="14100"/>
          <ac:picMkLst>
            <pc:docMk/>
            <pc:sldMk cId="1175807867" sldId="358"/>
            <ac:picMk id="6" creationId="{EDBA82E0-10CD-F37A-95A0-4F58E0F734F0}"/>
          </ac:picMkLst>
        </pc:picChg>
        <pc:picChg chg="mod">
          <ac:chgData name="inversiones juan daniel" userId="919721f64859baa7" providerId="LiveId" clId="{AB38B21A-9114-7C4A-91FC-F3CA8AC36C58}" dt="2022-06-19T20:40:21.324" v="24718" actId="14100"/>
          <ac:picMkLst>
            <pc:docMk/>
            <pc:sldMk cId="1175807867" sldId="358"/>
            <ac:picMk id="7" creationId="{91E4BAE5-154C-18E9-6017-A7328327A8F2}"/>
          </ac:picMkLst>
        </pc:picChg>
      </pc:sldChg>
      <pc:sldChg chg="addSp delSp modSp add mod modTransition">
        <pc:chgData name="inversiones juan daniel" userId="919721f64859baa7" providerId="LiveId" clId="{AB38B21A-9114-7C4A-91FC-F3CA8AC36C58}" dt="2022-06-20T01:20:25.149" v="30031"/>
        <pc:sldMkLst>
          <pc:docMk/>
          <pc:sldMk cId="1073372603" sldId="359"/>
        </pc:sldMkLst>
        <pc:spChg chg="mod">
          <ac:chgData name="inversiones juan daniel" userId="919721f64859baa7" providerId="LiveId" clId="{AB38B21A-9114-7C4A-91FC-F3CA8AC36C58}" dt="2022-06-19T20:43:44.094" v="24739" actId="20577"/>
          <ac:spMkLst>
            <pc:docMk/>
            <pc:sldMk cId="1073372603" sldId="359"/>
            <ac:spMk id="4" creationId="{AC4742DB-D601-5F15-CE32-CC33FFE620E4}"/>
          </ac:spMkLst>
        </pc:spChg>
        <pc:picChg chg="add mod">
          <ac:chgData name="inversiones juan daniel" userId="919721f64859baa7" providerId="LiveId" clId="{AB38B21A-9114-7C4A-91FC-F3CA8AC36C58}" dt="2022-06-19T20:44:07.301" v="24745"/>
          <ac:picMkLst>
            <pc:docMk/>
            <pc:sldMk cId="1073372603" sldId="359"/>
            <ac:picMk id="2" creationId="{E34DC435-0E3D-D196-AC3B-4042B92E9449}"/>
          </ac:picMkLst>
        </pc:picChg>
        <pc:picChg chg="del">
          <ac:chgData name="inversiones juan daniel" userId="919721f64859baa7" providerId="LiveId" clId="{AB38B21A-9114-7C4A-91FC-F3CA8AC36C58}" dt="2022-06-19T20:43:46.258" v="24741" actId="478"/>
          <ac:picMkLst>
            <pc:docMk/>
            <pc:sldMk cId="1073372603" sldId="359"/>
            <ac:picMk id="6" creationId="{EDBA82E0-10CD-F37A-95A0-4F58E0F734F0}"/>
          </ac:picMkLst>
        </pc:picChg>
        <pc:picChg chg="del">
          <ac:chgData name="inversiones juan daniel" userId="919721f64859baa7" providerId="LiveId" clId="{AB38B21A-9114-7C4A-91FC-F3CA8AC36C58}" dt="2022-06-19T20:43:45.636" v="24740" actId="478"/>
          <ac:picMkLst>
            <pc:docMk/>
            <pc:sldMk cId="1073372603" sldId="359"/>
            <ac:picMk id="7" creationId="{91E4BAE5-154C-18E9-6017-A7328327A8F2}"/>
          </ac:picMkLst>
        </pc:picChg>
      </pc:sldChg>
      <pc:sldChg chg="addSp delSp modSp add mod modTransition chgLayout modNotesTx">
        <pc:chgData name="inversiones juan daniel" userId="919721f64859baa7" providerId="LiveId" clId="{AB38B21A-9114-7C4A-91FC-F3CA8AC36C58}" dt="2022-06-20T01:20:25.149" v="30031"/>
        <pc:sldMkLst>
          <pc:docMk/>
          <pc:sldMk cId="2745100708" sldId="360"/>
        </pc:sldMkLst>
        <pc:spChg chg="mod ord">
          <ac:chgData name="inversiones juan daniel" userId="919721f64859baa7" providerId="LiveId" clId="{AB38B21A-9114-7C4A-91FC-F3CA8AC36C58}" dt="2022-06-19T20:53:48.827" v="24759" actId="700"/>
          <ac:spMkLst>
            <pc:docMk/>
            <pc:sldMk cId="2745100708" sldId="360"/>
            <ac:spMk id="3" creationId="{90AEB86C-FF81-202E-451A-C2A51F803F0E}"/>
          </ac:spMkLst>
        </pc:spChg>
        <pc:spChg chg="del">
          <ac:chgData name="inversiones juan daniel" userId="919721f64859baa7" providerId="LiveId" clId="{AB38B21A-9114-7C4A-91FC-F3CA8AC36C58}" dt="2022-06-19T20:49:56.686" v="24758" actId="478"/>
          <ac:spMkLst>
            <pc:docMk/>
            <pc:sldMk cId="2745100708" sldId="360"/>
            <ac:spMk id="4" creationId="{AC4742DB-D601-5F15-CE32-CC33FFE620E4}"/>
          </ac:spMkLst>
        </pc:spChg>
        <pc:spChg chg="mod">
          <ac:chgData name="inversiones juan daniel" userId="919721f64859baa7" providerId="LiveId" clId="{AB38B21A-9114-7C4A-91FC-F3CA8AC36C58}" dt="2022-06-19T20:54:04.550" v="24776" actId="1076"/>
          <ac:spMkLst>
            <pc:docMk/>
            <pc:sldMk cId="2745100708" sldId="360"/>
            <ac:spMk id="5" creationId="{1782DE89-6655-7107-F9C3-73A8E0B6A049}"/>
          </ac:spMkLst>
        </pc:spChg>
        <pc:spChg chg="add mod ord">
          <ac:chgData name="inversiones juan daniel" userId="919721f64859baa7" providerId="LiveId" clId="{AB38B21A-9114-7C4A-91FC-F3CA8AC36C58}" dt="2022-06-19T21:05:20.952" v="24852" actId="20577"/>
          <ac:spMkLst>
            <pc:docMk/>
            <pc:sldMk cId="2745100708" sldId="360"/>
            <ac:spMk id="6" creationId="{8DF09B30-DF5E-6332-E756-C2CEE2EF0BF8}"/>
          </ac:spMkLst>
        </pc:spChg>
        <pc:picChg chg="del">
          <ac:chgData name="inversiones juan daniel" userId="919721f64859baa7" providerId="LiveId" clId="{AB38B21A-9114-7C4A-91FC-F3CA8AC36C58}" dt="2022-06-19T20:49:56.009" v="24757" actId="478"/>
          <ac:picMkLst>
            <pc:docMk/>
            <pc:sldMk cId="2745100708" sldId="360"/>
            <ac:picMk id="2" creationId="{E34DC435-0E3D-D196-AC3B-4042B92E9449}"/>
          </ac:picMkLst>
        </pc:picChg>
        <pc:picChg chg="add mod">
          <ac:chgData name="inversiones juan daniel" userId="919721f64859baa7" providerId="LiveId" clId="{AB38B21A-9114-7C4A-91FC-F3CA8AC36C58}" dt="2022-06-19T21:07:15.408" v="25038"/>
          <ac:picMkLst>
            <pc:docMk/>
            <pc:sldMk cId="2745100708" sldId="360"/>
            <ac:picMk id="7" creationId="{758D2892-4088-07D7-82C0-D47544BB837A}"/>
          </ac:picMkLst>
        </pc:picChg>
        <pc:picChg chg="add mod">
          <ac:chgData name="inversiones juan daniel" userId="919721f64859baa7" providerId="LiveId" clId="{AB38B21A-9114-7C4A-91FC-F3CA8AC36C58}" dt="2022-06-19T21:07:36.919" v="25043"/>
          <ac:picMkLst>
            <pc:docMk/>
            <pc:sldMk cId="2745100708" sldId="360"/>
            <ac:picMk id="8" creationId="{60D6CA09-013C-3CFC-F0C2-FF44EF81391E}"/>
          </ac:picMkLst>
        </pc:picChg>
        <pc:picChg chg="add mod">
          <ac:chgData name="inversiones juan daniel" userId="919721f64859baa7" providerId="LiveId" clId="{AB38B21A-9114-7C4A-91FC-F3CA8AC36C58}" dt="2022-06-19T21:08:20.975" v="25047"/>
          <ac:picMkLst>
            <pc:docMk/>
            <pc:sldMk cId="2745100708" sldId="360"/>
            <ac:picMk id="9" creationId="{CF7346B4-FE32-ED46-BA3E-B275299F0F10}"/>
          </ac:picMkLst>
        </pc:picChg>
      </pc:sldChg>
      <pc:sldChg chg="addSp delSp modSp add mod modTransition">
        <pc:chgData name="inversiones juan daniel" userId="919721f64859baa7" providerId="LiveId" clId="{AB38B21A-9114-7C4A-91FC-F3CA8AC36C58}" dt="2022-06-20T01:20:25.149" v="30031"/>
        <pc:sldMkLst>
          <pc:docMk/>
          <pc:sldMk cId="2951878197" sldId="361"/>
        </pc:sldMkLst>
        <pc:spChg chg="add del mod">
          <ac:chgData name="inversiones juan daniel" userId="919721f64859baa7" providerId="LiveId" clId="{AB38B21A-9114-7C4A-91FC-F3CA8AC36C58}" dt="2022-06-19T21:08:28.526" v="25051" actId="478"/>
          <ac:spMkLst>
            <pc:docMk/>
            <pc:sldMk cId="2951878197" sldId="361"/>
            <ac:spMk id="4" creationId="{9F65FF87-E76E-B7CA-C599-7C78A4B2F362}"/>
          </ac:spMkLst>
        </pc:spChg>
        <pc:spChg chg="del">
          <ac:chgData name="inversiones juan daniel" userId="919721f64859baa7" providerId="LiveId" clId="{AB38B21A-9114-7C4A-91FC-F3CA8AC36C58}" dt="2022-06-19T21:08:27.069" v="25050" actId="478"/>
          <ac:spMkLst>
            <pc:docMk/>
            <pc:sldMk cId="2951878197" sldId="361"/>
            <ac:spMk id="6" creationId="{8DF09B30-DF5E-6332-E756-C2CEE2EF0BF8}"/>
          </ac:spMkLst>
        </pc:spChg>
        <pc:picChg chg="del">
          <ac:chgData name="inversiones juan daniel" userId="919721f64859baa7" providerId="LiveId" clId="{AB38B21A-9114-7C4A-91FC-F3CA8AC36C58}" dt="2022-06-19T21:08:29.415" v="25052" actId="478"/>
          <ac:picMkLst>
            <pc:docMk/>
            <pc:sldMk cId="2951878197" sldId="361"/>
            <ac:picMk id="7" creationId="{758D2892-4088-07D7-82C0-D47544BB837A}"/>
          </ac:picMkLst>
        </pc:picChg>
        <pc:picChg chg="del">
          <ac:chgData name="inversiones juan daniel" userId="919721f64859baa7" providerId="LiveId" clId="{AB38B21A-9114-7C4A-91FC-F3CA8AC36C58}" dt="2022-06-19T21:08:25.849" v="25049" actId="478"/>
          <ac:picMkLst>
            <pc:docMk/>
            <pc:sldMk cId="2951878197" sldId="361"/>
            <ac:picMk id="8" creationId="{60D6CA09-013C-3CFC-F0C2-FF44EF81391E}"/>
          </ac:picMkLst>
        </pc:picChg>
        <pc:picChg chg="mod">
          <ac:chgData name="inversiones juan daniel" userId="919721f64859baa7" providerId="LiveId" clId="{AB38B21A-9114-7C4A-91FC-F3CA8AC36C58}" dt="2022-06-19T21:08:35.527" v="25055" actId="1076"/>
          <ac:picMkLst>
            <pc:docMk/>
            <pc:sldMk cId="2951878197" sldId="361"/>
            <ac:picMk id="9" creationId="{CF7346B4-FE32-ED46-BA3E-B275299F0F10}"/>
          </ac:picMkLst>
        </pc:picChg>
      </pc:sldChg>
      <pc:sldChg chg="new del">
        <pc:chgData name="inversiones juan daniel" userId="919721f64859baa7" providerId="LiveId" clId="{AB38B21A-9114-7C4A-91FC-F3CA8AC36C58}" dt="2022-06-19T21:13:19.903" v="25094" actId="2696"/>
        <pc:sldMkLst>
          <pc:docMk/>
          <pc:sldMk cId="3274494312" sldId="362"/>
        </pc:sldMkLst>
      </pc:sldChg>
      <pc:sldChg chg="delSp modSp add mod modTransition">
        <pc:chgData name="inversiones juan daniel" userId="919721f64859baa7" providerId="LiveId" clId="{AB38B21A-9114-7C4A-91FC-F3CA8AC36C58}" dt="2022-06-20T01:20:25.149" v="30031"/>
        <pc:sldMkLst>
          <pc:docMk/>
          <pc:sldMk cId="1951334161" sldId="363"/>
        </pc:sldMkLst>
        <pc:spChg chg="mod">
          <ac:chgData name="inversiones juan daniel" userId="919721f64859baa7" providerId="LiveId" clId="{AB38B21A-9114-7C4A-91FC-F3CA8AC36C58}" dt="2022-06-19T21:13:16.492" v="25093" actId="20577"/>
          <ac:spMkLst>
            <pc:docMk/>
            <pc:sldMk cId="1951334161" sldId="363"/>
            <ac:spMk id="230" creationId="{00000000-0000-0000-0000-000000000000}"/>
          </ac:spMkLst>
        </pc:spChg>
        <pc:picChg chg="del">
          <ac:chgData name="inversiones juan daniel" userId="919721f64859baa7" providerId="LiveId" clId="{AB38B21A-9114-7C4A-91FC-F3CA8AC36C58}" dt="2022-06-19T21:13:11.318" v="25073" actId="478"/>
          <ac:picMkLst>
            <pc:docMk/>
            <pc:sldMk cId="1951334161" sldId="363"/>
            <ac:picMk id="2050" creationId="{D0A5A27B-8867-7CCB-2D03-76D066CA3FFA}"/>
          </ac:picMkLst>
        </pc:picChg>
      </pc:sldChg>
      <pc:sldChg chg="addSp delSp modSp new mod modTransition modClrScheme chgLayout modNotesTx">
        <pc:chgData name="inversiones juan daniel" userId="919721f64859baa7" providerId="LiveId" clId="{AB38B21A-9114-7C4A-91FC-F3CA8AC36C58}" dt="2022-06-20T01:20:25.149" v="30031"/>
        <pc:sldMkLst>
          <pc:docMk/>
          <pc:sldMk cId="1832489390" sldId="364"/>
        </pc:sldMkLst>
        <pc:spChg chg="add mod">
          <ac:chgData name="inversiones juan daniel" userId="919721f64859baa7" providerId="LiveId" clId="{AB38B21A-9114-7C4A-91FC-F3CA8AC36C58}" dt="2022-06-19T21:36:08.480" v="25150" actId="20577"/>
          <ac:spMkLst>
            <pc:docMk/>
            <pc:sldMk cId="1832489390" sldId="364"/>
            <ac:spMk id="2" creationId="{1A2FC4C6-D103-E7CD-1EB1-1F0DAB6059FD}"/>
          </ac:spMkLst>
        </pc:spChg>
        <pc:spChg chg="add del mod">
          <ac:chgData name="inversiones juan daniel" userId="919721f64859baa7" providerId="LiveId" clId="{AB38B21A-9114-7C4A-91FC-F3CA8AC36C58}" dt="2022-06-19T21:36:13.048" v="25151" actId="478"/>
          <ac:spMkLst>
            <pc:docMk/>
            <pc:sldMk cId="1832489390" sldId="364"/>
            <ac:spMk id="3" creationId="{77DFABB6-ED2C-0848-F17B-7F35FCCE15B4}"/>
          </ac:spMkLst>
        </pc:spChg>
        <pc:picChg chg="add mod">
          <ac:chgData name="inversiones juan daniel" userId="919721f64859baa7" providerId="LiveId" clId="{AB38B21A-9114-7C4A-91FC-F3CA8AC36C58}" dt="2022-06-19T22:26:31.246" v="25160" actId="1076"/>
          <ac:picMkLst>
            <pc:docMk/>
            <pc:sldMk cId="1832489390" sldId="364"/>
            <ac:picMk id="4" creationId="{75FC3554-4BAF-6E76-7F43-D1912CBD4AE2}"/>
          </ac:picMkLst>
        </pc:picChg>
        <pc:picChg chg="add del">
          <ac:chgData name="inversiones juan daniel" userId="919721f64859baa7" providerId="LiveId" clId="{AB38B21A-9114-7C4A-91FC-F3CA8AC36C58}" dt="2022-06-19T22:26:55.465" v="25162" actId="478"/>
          <ac:picMkLst>
            <pc:docMk/>
            <pc:sldMk cId="1832489390" sldId="364"/>
            <ac:picMk id="5" creationId="{77EA7AC4-1EAB-D94E-744A-667D4C02207D}"/>
          </ac:picMkLst>
        </pc:picChg>
        <pc:picChg chg="add mod">
          <ac:chgData name="inversiones juan daniel" userId="919721f64859baa7" providerId="LiveId" clId="{AB38B21A-9114-7C4A-91FC-F3CA8AC36C58}" dt="2022-06-19T22:33:07.158" v="25180" actId="1076"/>
          <ac:picMkLst>
            <pc:docMk/>
            <pc:sldMk cId="1832489390" sldId="364"/>
            <ac:picMk id="6" creationId="{40420D84-9326-1E82-F142-C98AE514691B}"/>
          </ac:picMkLst>
        </pc:picChg>
      </pc:sldChg>
      <pc:sldChg chg="addSp delSp modSp add mod modTransition modNotesTx">
        <pc:chgData name="inversiones juan daniel" userId="919721f64859baa7" providerId="LiveId" clId="{AB38B21A-9114-7C4A-91FC-F3CA8AC36C58}" dt="2022-06-20T01:20:25.149" v="30031"/>
        <pc:sldMkLst>
          <pc:docMk/>
          <pc:sldMk cId="427586070" sldId="365"/>
        </pc:sldMkLst>
        <pc:picChg chg="add mod">
          <ac:chgData name="inversiones juan daniel" userId="919721f64859baa7" providerId="LiveId" clId="{AB38B21A-9114-7C4A-91FC-F3CA8AC36C58}" dt="2022-06-19T22:35:21.804" v="25191" actId="1076"/>
          <ac:picMkLst>
            <pc:docMk/>
            <pc:sldMk cId="427586070" sldId="365"/>
            <ac:picMk id="3" creationId="{AE6333FB-3ADF-4907-1CB1-4010EBCDA070}"/>
          </ac:picMkLst>
        </pc:picChg>
        <pc:picChg chg="del">
          <ac:chgData name="inversiones juan daniel" userId="919721f64859baa7" providerId="LiveId" clId="{AB38B21A-9114-7C4A-91FC-F3CA8AC36C58}" dt="2022-06-19T22:33:13.436" v="25182" actId="478"/>
          <ac:picMkLst>
            <pc:docMk/>
            <pc:sldMk cId="427586070" sldId="365"/>
            <ac:picMk id="4" creationId="{75FC3554-4BAF-6E76-7F43-D1912CBD4AE2}"/>
          </ac:picMkLst>
        </pc:picChg>
        <pc:picChg chg="del">
          <ac:chgData name="inversiones juan daniel" userId="919721f64859baa7" providerId="LiveId" clId="{AB38B21A-9114-7C4A-91FC-F3CA8AC36C58}" dt="2022-06-19T22:33:13.928" v="25183" actId="478"/>
          <ac:picMkLst>
            <pc:docMk/>
            <pc:sldMk cId="427586070" sldId="365"/>
            <ac:picMk id="6" creationId="{40420D84-9326-1E82-F142-C98AE514691B}"/>
          </ac:picMkLst>
        </pc:picChg>
      </pc:sldChg>
      <pc:sldChg chg="addSp delSp modSp add mod modTransition chgLayout modNotesTx">
        <pc:chgData name="inversiones juan daniel" userId="919721f64859baa7" providerId="LiveId" clId="{AB38B21A-9114-7C4A-91FC-F3CA8AC36C58}" dt="2022-06-20T01:20:25.149" v="30031"/>
        <pc:sldMkLst>
          <pc:docMk/>
          <pc:sldMk cId="3389278080" sldId="366"/>
        </pc:sldMkLst>
        <pc:spChg chg="mod ord">
          <ac:chgData name="inversiones juan daniel" userId="919721f64859baa7" providerId="LiveId" clId="{AB38B21A-9114-7C4A-91FC-F3CA8AC36C58}" dt="2022-06-19T22:47:18.919" v="25320" actId="700"/>
          <ac:spMkLst>
            <pc:docMk/>
            <pc:sldMk cId="3389278080" sldId="366"/>
            <ac:spMk id="2" creationId="{1A2FC4C6-D103-E7CD-1EB1-1F0DAB6059FD}"/>
          </ac:spMkLst>
        </pc:spChg>
        <pc:spChg chg="add mod ord">
          <ac:chgData name="inversiones juan daniel" userId="919721f64859baa7" providerId="LiveId" clId="{AB38B21A-9114-7C4A-91FC-F3CA8AC36C58}" dt="2022-06-19T22:49:12.276" v="25792" actId="20577"/>
          <ac:spMkLst>
            <pc:docMk/>
            <pc:sldMk cId="3389278080" sldId="366"/>
            <ac:spMk id="5" creationId="{A75841C8-9771-2B01-D27C-114D09139539}"/>
          </ac:spMkLst>
        </pc:spChg>
        <pc:picChg chg="del">
          <ac:chgData name="inversiones juan daniel" userId="919721f64859baa7" providerId="LiveId" clId="{AB38B21A-9114-7C4A-91FC-F3CA8AC36C58}" dt="2022-06-19T22:39:48.471" v="25308" actId="478"/>
          <ac:picMkLst>
            <pc:docMk/>
            <pc:sldMk cId="3389278080" sldId="366"/>
            <ac:picMk id="3" creationId="{AE6333FB-3ADF-4907-1CB1-4010EBCDA070}"/>
          </ac:picMkLst>
        </pc:picChg>
        <pc:picChg chg="add mod">
          <ac:chgData name="inversiones juan daniel" userId="919721f64859baa7" providerId="LiveId" clId="{AB38B21A-9114-7C4A-91FC-F3CA8AC36C58}" dt="2022-06-19T22:44:14.338" v="25319" actId="1038"/>
          <ac:picMkLst>
            <pc:docMk/>
            <pc:sldMk cId="3389278080" sldId="366"/>
            <ac:picMk id="4" creationId="{64B91884-5F4F-8A04-4748-98399CE59BA8}"/>
          </ac:picMkLst>
        </pc:picChg>
      </pc:sldChg>
      <pc:sldChg chg="addSp delSp modSp add mod modTransition modNotesTx">
        <pc:chgData name="inversiones juan daniel" userId="919721f64859baa7" providerId="LiveId" clId="{AB38B21A-9114-7C4A-91FC-F3CA8AC36C58}" dt="2022-06-20T01:20:25.149" v="30031"/>
        <pc:sldMkLst>
          <pc:docMk/>
          <pc:sldMk cId="231574409" sldId="367"/>
        </pc:sldMkLst>
        <pc:picChg chg="add mod">
          <ac:chgData name="inversiones juan daniel" userId="919721f64859baa7" providerId="LiveId" clId="{AB38B21A-9114-7C4A-91FC-F3CA8AC36C58}" dt="2022-06-19T22:50:03.606" v="25798"/>
          <ac:picMkLst>
            <pc:docMk/>
            <pc:sldMk cId="231574409" sldId="367"/>
            <ac:picMk id="3" creationId="{F7659293-5C15-ED5E-BA2F-A555AE3F7A49}"/>
          </ac:picMkLst>
        </pc:picChg>
        <pc:picChg chg="del">
          <ac:chgData name="inversiones juan daniel" userId="919721f64859baa7" providerId="LiveId" clId="{AB38B21A-9114-7C4A-91FC-F3CA8AC36C58}" dt="2022-06-19T22:49:18.158" v="25794" actId="478"/>
          <ac:picMkLst>
            <pc:docMk/>
            <pc:sldMk cId="231574409" sldId="367"/>
            <ac:picMk id="4" creationId="{64B91884-5F4F-8A04-4748-98399CE59BA8}"/>
          </ac:picMkLst>
        </pc:picChg>
      </pc:sldChg>
      <pc:sldChg chg="addSp delSp modSp add mod modTransition modNotesTx">
        <pc:chgData name="inversiones juan daniel" userId="919721f64859baa7" providerId="LiveId" clId="{AB38B21A-9114-7C4A-91FC-F3CA8AC36C58}" dt="2022-06-20T01:20:25.149" v="30031"/>
        <pc:sldMkLst>
          <pc:docMk/>
          <pc:sldMk cId="3215098531" sldId="368"/>
        </pc:sldMkLst>
        <pc:spChg chg="mod">
          <ac:chgData name="inversiones juan daniel" userId="919721f64859baa7" providerId="LiveId" clId="{AB38B21A-9114-7C4A-91FC-F3CA8AC36C58}" dt="2022-06-19T23:11:32.117" v="25854" actId="20577"/>
          <ac:spMkLst>
            <pc:docMk/>
            <pc:sldMk cId="3215098531" sldId="368"/>
            <ac:spMk id="2" creationId="{1A2FC4C6-D103-E7CD-1EB1-1F0DAB6059FD}"/>
          </ac:spMkLst>
        </pc:spChg>
        <pc:spChg chg="del">
          <ac:chgData name="inversiones juan daniel" userId="919721f64859baa7" providerId="LiveId" clId="{AB38B21A-9114-7C4A-91FC-F3CA8AC36C58}" dt="2022-06-19T23:11:24.476" v="25835" actId="478"/>
          <ac:spMkLst>
            <pc:docMk/>
            <pc:sldMk cId="3215098531" sldId="368"/>
            <ac:spMk id="5" creationId="{A75841C8-9771-2B01-D27C-114D09139539}"/>
          </ac:spMkLst>
        </pc:spChg>
        <pc:spChg chg="add del mod">
          <ac:chgData name="inversiones juan daniel" userId="919721f64859baa7" providerId="LiveId" clId="{AB38B21A-9114-7C4A-91FC-F3CA8AC36C58}" dt="2022-06-19T23:11:26.407" v="25836" actId="478"/>
          <ac:spMkLst>
            <pc:docMk/>
            <pc:sldMk cId="3215098531" sldId="368"/>
            <ac:spMk id="6" creationId="{7393511B-5233-B55D-B59E-634077D8341C}"/>
          </ac:spMkLst>
        </pc:spChg>
        <pc:picChg chg="del">
          <ac:chgData name="inversiones juan daniel" userId="919721f64859baa7" providerId="LiveId" clId="{AB38B21A-9114-7C4A-91FC-F3CA8AC36C58}" dt="2022-06-19T23:11:27.392" v="25837" actId="478"/>
          <ac:picMkLst>
            <pc:docMk/>
            <pc:sldMk cId="3215098531" sldId="368"/>
            <ac:picMk id="3" creationId="{F7659293-5C15-ED5E-BA2F-A555AE3F7A49}"/>
          </ac:picMkLst>
        </pc:picChg>
        <pc:picChg chg="add del">
          <ac:chgData name="inversiones juan daniel" userId="919721f64859baa7" providerId="LiveId" clId="{AB38B21A-9114-7C4A-91FC-F3CA8AC36C58}" dt="2022-06-19T23:15:00.216" v="26108" actId="478"/>
          <ac:picMkLst>
            <pc:docMk/>
            <pc:sldMk cId="3215098531" sldId="368"/>
            <ac:picMk id="7" creationId="{9B7D2C7B-2125-774A-7D28-343D5C2E2851}"/>
          </ac:picMkLst>
        </pc:picChg>
        <pc:picChg chg="add mod">
          <ac:chgData name="inversiones juan daniel" userId="919721f64859baa7" providerId="LiveId" clId="{AB38B21A-9114-7C4A-91FC-F3CA8AC36C58}" dt="2022-06-19T23:15:12.049" v="26113" actId="1076"/>
          <ac:picMkLst>
            <pc:docMk/>
            <pc:sldMk cId="3215098531" sldId="368"/>
            <ac:picMk id="8" creationId="{43D740B6-1362-F10C-DC98-E05CA520E102}"/>
          </ac:picMkLst>
        </pc:picChg>
      </pc:sldChg>
      <pc:sldChg chg="addSp modSp add mod modTransition">
        <pc:chgData name="inversiones juan daniel" userId="919721f64859baa7" providerId="LiveId" clId="{AB38B21A-9114-7C4A-91FC-F3CA8AC36C58}" dt="2022-06-20T01:20:25.149" v="30031"/>
        <pc:sldMkLst>
          <pc:docMk/>
          <pc:sldMk cId="976533575" sldId="369"/>
        </pc:sldMkLst>
        <pc:spChg chg="add mod">
          <ac:chgData name="inversiones juan daniel" userId="919721f64859baa7" providerId="LiveId" clId="{AB38B21A-9114-7C4A-91FC-F3CA8AC36C58}" dt="2022-06-19T23:15:38.296" v="26123" actId="167"/>
          <ac:spMkLst>
            <pc:docMk/>
            <pc:sldMk cId="976533575" sldId="369"/>
            <ac:spMk id="3" creationId="{0123448F-3309-CF02-947B-83A6AB9DA54A}"/>
          </ac:spMkLst>
        </pc:spChg>
        <pc:spChg chg="add mod">
          <ac:chgData name="inversiones juan daniel" userId="919721f64859baa7" providerId="LiveId" clId="{AB38B21A-9114-7C4A-91FC-F3CA8AC36C58}" dt="2022-06-19T23:16:02.416" v="26135" actId="1076"/>
          <ac:spMkLst>
            <pc:docMk/>
            <pc:sldMk cId="976533575" sldId="369"/>
            <ac:spMk id="5" creationId="{786E1563-0C77-7819-78AD-1766BC967370}"/>
          </ac:spMkLst>
        </pc:spChg>
        <pc:spChg chg="add mod">
          <ac:chgData name="inversiones juan daniel" userId="919721f64859baa7" providerId="LiveId" clId="{AB38B21A-9114-7C4A-91FC-F3CA8AC36C58}" dt="2022-06-19T23:16:33.726" v="26151" actId="20577"/>
          <ac:spMkLst>
            <pc:docMk/>
            <pc:sldMk cId="976533575" sldId="369"/>
            <ac:spMk id="9" creationId="{BD5E2ADD-D258-D722-EC60-597FCFB7590C}"/>
          </ac:spMkLst>
        </pc:spChg>
        <pc:picChg chg="add mod">
          <ac:chgData name="inversiones juan daniel" userId="919721f64859baa7" providerId="LiveId" clId="{AB38B21A-9114-7C4A-91FC-F3CA8AC36C58}" dt="2022-06-19T23:16:06.145" v="26137" actId="1076"/>
          <ac:picMkLst>
            <pc:docMk/>
            <pc:sldMk cId="976533575" sldId="369"/>
            <ac:picMk id="4" creationId="{23990E4B-C44F-1F30-16B8-37DDB81613CB}"/>
          </ac:picMkLst>
        </pc:picChg>
        <pc:picChg chg="add mod">
          <ac:chgData name="inversiones juan daniel" userId="919721f64859baa7" providerId="LiveId" clId="{AB38B21A-9114-7C4A-91FC-F3CA8AC36C58}" dt="2022-06-19T23:55:06.172" v="26186" actId="1076"/>
          <ac:picMkLst>
            <pc:docMk/>
            <pc:sldMk cId="976533575" sldId="369"/>
            <ac:picMk id="6" creationId="{5ABC2784-51F4-6472-5B09-809713D23DCC}"/>
          </ac:picMkLst>
        </pc:picChg>
        <pc:picChg chg="mod">
          <ac:chgData name="inversiones juan daniel" userId="919721f64859baa7" providerId="LiveId" clId="{AB38B21A-9114-7C4A-91FC-F3CA8AC36C58}" dt="2022-06-19T23:15:24.197" v="26118" actId="1076"/>
          <ac:picMkLst>
            <pc:docMk/>
            <pc:sldMk cId="976533575" sldId="369"/>
            <ac:picMk id="8" creationId="{43D740B6-1362-F10C-DC98-E05CA520E102}"/>
          </ac:picMkLst>
        </pc:picChg>
      </pc:sldChg>
      <pc:sldChg chg="addSp delSp modSp add mod modTransition modNotesTx">
        <pc:chgData name="inversiones juan daniel" userId="919721f64859baa7" providerId="LiveId" clId="{AB38B21A-9114-7C4A-91FC-F3CA8AC36C58}" dt="2022-06-20T01:20:25.149" v="30031"/>
        <pc:sldMkLst>
          <pc:docMk/>
          <pc:sldMk cId="1633448140" sldId="370"/>
        </pc:sldMkLst>
        <pc:spChg chg="mod">
          <ac:chgData name="inversiones juan daniel" userId="919721f64859baa7" providerId="LiveId" clId="{AB38B21A-9114-7C4A-91FC-F3CA8AC36C58}" dt="2022-06-19T23:26:55.960" v="26157" actId="20577"/>
          <ac:spMkLst>
            <pc:docMk/>
            <pc:sldMk cId="1633448140" sldId="370"/>
            <ac:spMk id="2" creationId="{1A2FC4C6-D103-E7CD-1EB1-1F0DAB6059FD}"/>
          </ac:spMkLst>
        </pc:spChg>
        <pc:spChg chg="del">
          <ac:chgData name="inversiones juan daniel" userId="919721f64859baa7" providerId="LiveId" clId="{AB38B21A-9114-7C4A-91FC-F3CA8AC36C58}" dt="2022-06-19T23:27:11.704" v="26165" actId="478"/>
          <ac:spMkLst>
            <pc:docMk/>
            <pc:sldMk cId="1633448140" sldId="370"/>
            <ac:spMk id="3" creationId="{0123448F-3309-CF02-947B-83A6AB9DA54A}"/>
          </ac:spMkLst>
        </pc:spChg>
        <pc:spChg chg="del mod">
          <ac:chgData name="inversiones juan daniel" userId="919721f64859baa7" providerId="LiveId" clId="{AB38B21A-9114-7C4A-91FC-F3CA8AC36C58}" dt="2022-06-19T23:27:09.807" v="26164" actId="478"/>
          <ac:spMkLst>
            <pc:docMk/>
            <pc:sldMk cId="1633448140" sldId="370"/>
            <ac:spMk id="5" creationId="{786E1563-0C77-7819-78AD-1766BC967370}"/>
          </ac:spMkLst>
        </pc:spChg>
        <pc:spChg chg="add del mod">
          <ac:chgData name="inversiones juan daniel" userId="919721f64859baa7" providerId="LiveId" clId="{AB38B21A-9114-7C4A-91FC-F3CA8AC36C58}" dt="2022-06-19T23:52:53.130" v="26167"/>
          <ac:spMkLst>
            <pc:docMk/>
            <pc:sldMk cId="1633448140" sldId="370"/>
            <ac:spMk id="7" creationId="{ECC0FA70-68E7-21C8-B472-C3A807DA052F}"/>
          </ac:spMkLst>
        </pc:spChg>
        <pc:spChg chg="del mod">
          <ac:chgData name="inversiones juan daniel" userId="919721f64859baa7" providerId="LiveId" clId="{AB38B21A-9114-7C4A-91FC-F3CA8AC36C58}" dt="2022-06-19T23:27:08.637" v="26163" actId="478"/>
          <ac:spMkLst>
            <pc:docMk/>
            <pc:sldMk cId="1633448140" sldId="370"/>
            <ac:spMk id="9" creationId="{BD5E2ADD-D258-D722-EC60-597FCFB7590C}"/>
          </ac:spMkLst>
        </pc:spChg>
        <pc:spChg chg="add del mod">
          <ac:chgData name="inversiones juan daniel" userId="919721f64859baa7" providerId="LiveId" clId="{AB38B21A-9114-7C4A-91FC-F3CA8AC36C58}" dt="2022-06-19T23:53:05.345" v="26170" actId="478"/>
          <ac:spMkLst>
            <pc:docMk/>
            <pc:sldMk cId="1633448140" sldId="370"/>
            <ac:spMk id="10" creationId="{CC85B0DF-8488-2B7A-6279-AE9AD76A895E}"/>
          </ac:spMkLst>
        </pc:spChg>
        <pc:spChg chg="add del mod">
          <ac:chgData name="inversiones juan daniel" userId="919721f64859baa7" providerId="LiveId" clId="{AB38B21A-9114-7C4A-91FC-F3CA8AC36C58}" dt="2022-06-19T23:53:45.798" v="26172" actId="478"/>
          <ac:spMkLst>
            <pc:docMk/>
            <pc:sldMk cId="1633448140" sldId="370"/>
            <ac:spMk id="11" creationId="{FA23481C-7C88-CD0A-7F1E-5BAD58375E09}"/>
          </ac:spMkLst>
        </pc:spChg>
        <pc:spChg chg="add mod">
          <ac:chgData name="inversiones juan daniel" userId="919721f64859baa7" providerId="LiveId" clId="{AB38B21A-9114-7C4A-91FC-F3CA8AC36C58}" dt="2022-06-19T23:55:10.234" v="26187" actId="1076"/>
          <ac:spMkLst>
            <pc:docMk/>
            <pc:sldMk cId="1633448140" sldId="370"/>
            <ac:spMk id="13" creationId="{2E536A6E-A03D-5D05-E3F5-0501DAF6ABDB}"/>
          </ac:spMkLst>
        </pc:spChg>
        <pc:picChg chg="del">
          <ac:chgData name="inversiones juan daniel" userId="919721f64859baa7" providerId="LiveId" clId="{AB38B21A-9114-7C4A-91FC-F3CA8AC36C58}" dt="2022-06-19T23:27:05.354" v="26159" actId="478"/>
          <ac:picMkLst>
            <pc:docMk/>
            <pc:sldMk cId="1633448140" sldId="370"/>
            <ac:picMk id="4" creationId="{23990E4B-C44F-1F30-16B8-37DDB81613CB}"/>
          </ac:picMkLst>
        </pc:picChg>
        <pc:picChg chg="del">
          <ac:chgData name="inversiones juan daniel" userId="919721f64859baa7" providerId="LiveId" clId="{AB38B21A-9114-7C4A-91FC-F3CA8AC36C58}" dt="2022-06-19T23:27:07.130" v="26161" actId="478"/>
          <ac:picMkLst>
            <pc:docMk/>
            <pc:sldMk cId="1633448140" sldId="370"/>
            <ac:picMk id="6" creationId="{5ABC2784-51F4-6472-5B09-809713D23DCC}"/>
          </ac:picMkLst>
        </pc:picChg>
        <pc:picChg chg="del">
          <ac:chgData name="inversiones juan daniel" userId="919721f64859baa7" providerId="LiveId" clId="{AB38B21A-9114-7C4A-91FC-F3CA8AC36C58}" dt="2022-06-19T23:26:58.570" v="26158" actId="478"/>
          <ac:picMkLst>
            <pc:docMk/>
            <pc:sldMk cId="1633448140" sldId="370"/>
            <ac:picMk id="8" creationId="{43D740B6-1362-F10C-DC98-E05CA520E102}"/>
          </ac:picMkLst>
        </pc:picChg>
        <pc:picChg chg="add mod">
          <ac:chgData name="inversiones juan daniel" userId="919721f64859baa7" providerId="LiveId" clId="{AB38B21A-9114-7C4A-91FC-F3CA8AC36C58}" dt="2022-06-19T23:55:44.131" v="26189" actId="1076"/>
          <ac:picMkLst>
            <pc:docMk/>
            <pc:sldMk cId="1633448140" sldId="370"/>
            <ac:picMk id="12" creationId="{9DA4E201-BEA9-C92D-EE39-85E4E5AA9821}"/>
          </ac:picMkLst>
        </pc:picChg>
      </pc:sldChg>
      <pc:sldChg chg="addSp modSp add mod modTransition">
        <pc:chgData name="inversiones juan daniel" userId="919721f64859baa7" providerId="LiveId" clId="{AB38B21A-9114-7C4A-91FC-F3CA8AC36C58}" dt="2022-06-20T01:20:25.149" v="30031"/>
        <pc:sldMkLst>
          <pc:docMk/>
          <pc:sldMk cId="1440572365" sldId="371"/>
        </pc:sldMkLst>
        <pc:picChg chg="add mod">
          <ac:chgData name="inversiones juan daniel" userId="919721f64859baa7" providerId="LiveId" clId="{AB38B21A-9114-7C4A-91FC-F3CA8AC36C58}" dt="2022-06-19T23:58:11.388" v="26430" actId="1076"/>
          <ac:picMkLst>
            <pc:docMk/>
            <pc:sldMk cId="1440572365" sldId="371"/>
            <ac:picMk id="3" creationId="{05898346-A89C-DC2D-F6AE-22FD613CCCD7}"/>
          </ac:picMkLst>
        </pc:picChg>
        <pc:picChg chg="mod">
          <ac:chgData name="inversiones juan daniel" userId="919721f64859baa7" providerId="LiveId" clId="{AB38B21A-9114-7C4A-91FC-F3CA8AC36C58}" dt="2022-06-19T23:58:14.908" v="26433" actId="1076"/>
          <ac:picMkLst>
            <pc:docMk/>
            <pc:sldMk cId="1440572365" sldId="371"/>
            <ac:picMk id="12" creationId="{9DA4E201-BEA9-C92D-EE39-85E4E5AA9821}"/>
          </ac:picMkLst>
        </pc:picChg>
      </pc:sldChg>
      <pc:sldChg chg="addSp delSp modSp add mod modTransition modNotesTx">
        <pc:chgData name="inversiones juan daniel" userId="919721f64859baa7" providerId="LiveId" clId="{AB38B21A-9114-7C4A-91FC-F3CA8AC36C58}" dt="2022-06-20T01:20:25.149" v="30031"/>
        <pc:sldMkLst>
          <pc:docMk/>
          <pc:sldMk cId="3641605226" sldId="372"/>
        </pc:sldMkLst>
        <pc:spChg chg="mod">
          <ac:chgData name="inversiones juan daniel" userId="919721f64859baa7" providerId="LiveId" clId="{AB38B21A-9114-7C4A-91FC-F3CA8AC36C58}" dt="2022-06-20T00:10:09.408" v="26452" actId="20577"/>
          <ac:spMkLst>
            <pc:docMk/>
            <pc:sldMk cId="3641605226" sldId="372"/>
            <ac:spMk id="2" creationId="{1A2FC4C6-D103-E7CD-1EB1-1F0DAB6059FD}"/>
          </ac:spMkLst>
        </pc:spChg>
        <pc:picChg chg="del">
          <ac:chgData name="inversiones juan daniel" userId="919721f64859baa7" providerId="LiveId" clId="{AB38B21A-9114-7C4A-91FC-F3CA8AC36C58}" dt="2022-06-20T00:10:13.188" v="26454" actId="478"/>
          <ac:picMkLst>
            <pc:docMk/>
            <pc:sldMk cId="3641605226" sldId="372"/>
            <ac:picMk id="3" creationId="{05898346-A89C-DC2D-F6AE-22FD613CCCD7}"/>
          </ac:picMkLst>
        </pc:picChg>
        <pc:picChg chg="add mod">
          <ac:chgData name="inversiones juan daniel" userId="919721f64859baa7" providerId="LiveId" clId="{AB38B21A-9114-7C4A-91FC-F3CA8AC36C58}" dt="2022-06-20T00:10:36.876" v="26459" actId="1076"/>
          <ac:picMkLst>
            <pc:docMk/>
            <pc:sldMk cId="3641605226" sldId="372"/>
            <ac:picMk id="4" creationId="{34C667BE-D24B-942F-D685-DFAAF65F2112}"/>
          </ac:picMkLst>
        </pc:picChg>
        <pc:picChg chg="add mod">
          <ac:chgData name="inversiones juan daniel" userId="919721f64859baa7" providerId="LiveId" clId="{AB38B21A-9114-7C4A-91FC-F3CA8AC36C58}" dt="2022-06-20T00:10:29.436" v="26456"/>
          <ac:picMkLst>
            <pc:docMk/>
            <pc:sldMk cId="3641605226" sldId="372"/>
            <ac:picMk id="7" creationId="{F24AD446-281C-2540-C9E5-F96933294989}"/>
          </ac:picMkLst>
        </pc:picChg>
        <pc:picChg chg="del">
          <ac:chgData name="inversiones juan daniel" userId="919721f64859baa7" providerId="LiveId" clId="{AB38B21A-9114-7C4A-91FC-F3CA8AC36C58}" dt="2022-06-20T00:10:12.199" v="26453" actId="478"/>
          <ac:picMkLst>
            <pc:docMk/>
            <pc:sldMk cId="3641605226" sldId="372"/>
            <ac:picMk id="12" creationId="{9DA4E201-BEA9-C92D-EE39-85E4E5AA9821}"/>
          </ac:picMkLst>
        </pc:picChg>
      </pc:sldChg>
      <pc:sldChg chg="addSp delSp modSp add mod modTransition modNotesTx">
        <pc:chgData name="inversiones juan daniel" userId="919721f64859baa7" providerId="LiveId" clId="{AB38B21A-9114-7C4A-91FC-F3CA8AC36C58}" dt="2022-06-20T01:20:25.149" v="30031"/>
        <pc:sldMkLst>
          <pc:docMk/>
          <pc:sldMk cId="366576527" sldId="373"/>
        </pc:sldMkLst>
        <pc:spChg chg="del">
          <ac:chgData name="inversiones juan daniel" userId="919721f64859baa7" providerId="LiveId" clId="{AB38B21A-9114-7C4A-91FC-F3CA8AC36C58}" dt="2022-06-20T00:16:35.980" v="26979" actId="478"/>
          <ac:spMkLst>
            <pc:docMk/>
            <pc:sldMk cId="366576527" sldId="373"/>
            <ac:spMk id="13" creationId="{2E536A6E-A03D-5D05-E3F5-0501DAF6ABDB}"/>
          </ac:spMkLst>
        </pc:spChg>
        <pc:picChg chg="add mod">
          <ac:chgData name="inversiones juan daniel" userId="919721f64859baa7" providerId="LiveId" clId="{AB38B21A-9114-7C4A-91FC-F3CA8AC36C58}" dt="2022-06-20T00:16:34.768" v="26978" actId="1076"/>
          <ac:picMkLst>
            <pc:docMk/>
            <pc:sldMk cId="366576527" sldId="373"/>
            <ac:picMk id="3" creationId="{AB649B51-97C5-E335-9114-005D84D8A9BC}"/>
          </ac:picMkLst>
        </pc:picChg>
        <pc:picChg chg="del">
          <ac:chgData name="inversiones juan daniel" userId="919721f64859baa7" providerId="LiveId" clId="{AB38B21A-9114-7C4A-91FC-F3CA8AC36C58}" dt="2022-06-20T00:14:32.664" v="26815" actId="478"/>
          <ac:picMkLst>
            <pc:docMk/>
            <pc:sldMk cId="366576527" sldId="373"/>
            <ac:picMk id="4" creationId="{34C667BE-D24B-942F-D685-DFAAF65F2112}"/>
          </ac:picMkLst>
        </pc:picChg>
        <pc:picChg chg="del">
          <ac:chgData name="inversiones juan daniel" userId="919721f64859baa7" providerId="LiveId" clId="{AB38B21A-9114-7C4A-91FC-F3CA8AC36C58}" dt="2022-06-20T00:14:31.598" v="26814" actId="478"/>
          <ac:picMkLst>
            <pc:docMk/>
            <pc:sldMk cId="366576527" sldId="373"/>
            <ac:picMk id="7" creationId="{F24AD446-281C-2540-C9E5-F96933294989}"/>
          </ac:picMkLst>
        </pc:picChg>
      </pc:sldChg>
      <pc:sldChg chg="addSp delSp modSp add mod modTransition chgLayout modNotesTx">
        <pc:chgData name="inversiones juan daniel" userId="919721f64859baa7" providerId="LiveId" clId="{AB38B21A-9114-7C4A-91FC-F3CA8AC36C58}" dt="2022-06-20T01:20:25.149" v="30031"/>
        <pc:sldMkLst>
          <pc:docMk/>
          <pc:sldMk cId="370896490" sldId="374"/>
        </pc:sldMkLst>
        <pc:spChg chg="mod ord">
          <ac:chgData name="inversiones juan daniel" userId="919721f64859baa7" providerId="LiveId" clId="{AB38B21A-9114-7C4A-91FC-F3CA8AC36C58}" dt="2022-06-20T00:17:41.257" v="26997" actId="700"/>
          <ac:spMkLst>
            <pc:docMk/>
            <pc:sldMk cId="370896490" sldId="374"/>
            <ac:spMk id="2" creationId="{1A2FC4C6-D103-E7CD-1EB1-1F0DAB6059FD}"/>
          </ac:spMkLst>
        </pc:spChg>
        <pc:spChg chg="add mod ord">
          <ac:chgData name="inversiones juan daniel" userId="919721f64859baa7" providerId="LiveId" clId="{AB38B21A-9114-7C4A-91FC-F3CA8AC36C58}" dt="2022-06-20T00:18:26.108" v="27192" actId="20577"/>
          <ac:spMkLst>
            <pc:docMk/>
            <pc:sldMk cId="370896490" sldId="374"/>
            <ac:spMk id="4" creationId="{FA4F895D-1AAA-B2F9-A6A9-2EEFD29903EE}"/>
          </ac:spMkLst>
        </pc:spChg>
        <pc:spChg chg="add del mod">
          <ac:chgData name="inversiones juan daniel" userId="919721f64859baa7" providerId="LiveId" clId="{AB38B21A-9114-7C4A-91FC-F3CA8AC36C58}" dt="2022-06-20T00:17:43.469" v="26999" actId="767"/>
          <ac:spMkLst>
            <pc:docMk/>
            <pc:sldMk cId="370896490" sldId="374"/>
            <ac:spMk id="5" creationId="{CBE356C8-EAC3-97A3-00A6-FA779E9CC6A3}"/>
          </ac:spMkLst>
        </pc:spChg>
        <pc:picChg chg="del">
          <ac:chgData name="inversiones juan daniel" userId="919721f64859baa7" providerId="LiveId" clId="{AB38B21A-9114-7C4A-91FC-F3CA8AC36C58}" dt="2022-06-20T00:17:34.604" v="26995" actId="478"/>
          <ac:picMkLst>
            <pc:docMk/>
            <pc:sldMk cId="370896490" sldId="374"/>
            <ac:picMk id="3" creationId="{AB649B51-97C5-E335-9114-005D84D8A9BC}"/>
          </ac:picMkLst>
        </pc:picChg>
        <pc:picChg chg="add mod">
          <ac:chgData name="inversiones juan daniel" userId="919721f64859baa7" providerId="LiveId" clId="{AB38B21A-9114-7C4A-91FC-F3CA8AC36C58}" dt="2022-06-20T00:21:51.958" v="27499" actId="1076"/>
          <ac:picMkLst>
            <pc:docMk/>
            <pc:sldMk cId="370896490" sldId="374"/>
            <ac:picMk id="6" creationId="{C1C797FA-1E31-25EE-D825-8A08E1436D34}"/>
          </ac:picMkLst>
        </pc:picChg>
        <pc:picChg chg="add mod">
          <ac:chgData name="inversiones juan daniel" userId="919721f64859baa7" providerId="LiveId" clId="{AB38B21A-9114-7C4A-91FC-F3CA8AC36C58}" dt="2022-06-20T00:21:57.918" v="27503" actId="14100"/>
          <ac:picMkLst>
            <pc:docMk/>
            <pc:sldMk cId="370896490" sldId="374"/>
            <ac:picMk id="7" creationId="{F42A5422-720C-7DA7-7072-B58E78B56318}"/>
          </ac:picMkLst>
        </pc:picChg>
      </pc:sldChg>
      <pc:sldChg chg="delSp modSp add mod ord modTransition">
        <pc:chgData name="inversiones juan daniel" userId="919721f64859baa7" providerId="LiveId" clId="{AB38B21A-9114-7C4A-91FC-F3CA8AC36C58}" dt="2022-06-20T01:20:25.149" v="30031"/>
        <pc:sldMkLst>
          <pc:docMk/>
          <pc:sldMk cId="4178169586" sldId="375"/>
        </pc:sldMkLst>
        <pc:spChg chg="mod">
          <ac:chgData name="inversiones juan daniel" userId="919721f64859baa7" providerId="LiveId" clId="{AB38B21A-9114-7C4A-91FC-F3CA8AC36C58}" dt="2022-06-20T00:23:45.277" v="27504" actId="1076"/>
          <ac:spMkLst>
            <pc:docMk/>
            <pc:sldMk cId="4178169586" sldId="375"/>
            <ac:spMk id="4" creationId="{FA4F895D-1AAA-B2F9-A6A9-2EEFD29903EE}"/>
          </ac:spMkLst>
        </pc:spChg>
        <pc:picChg chg="del">
          <ac:chgData name="inversiones juan daniel" userId="919721f64859baa7" providerId="LiveId" clId="{AB38B21A-9114-7C4A-91FC-F3CA8AC36C58}" dt="2022-06-20T00:21:11.329" v="27492" actId="478"/>
          <ac:picMkLst>
            <pc:docMk/>
            <pc:sldMk cId="4178169586" sldId="375"/>
            <ac:picMk id="6" creationId="{C1C797FA-1E31-25EE-D825-8A08E1436D34}"/>
          </ac:picMkLst>
        </pc:picChg>
      </pc:sldChg>
      <pc:sldChg chg="modSp new mod modTransition modNotesTx">
        <pc:chgData name="inversiones juan daniel" userId="919721f64859baa7" providerId="LiveId" clId="{AB38B21A-9114-7C4A-91FC-F3CA8AC36C58}" dt="2022-06-20T01:20:25.149" v="30031"/>
        <pc:sldMkLst>
          <pc:docMk/>
          <pc:sldMk cId="2290273343" sldId="376"/>
        </pc:sldMkLst>
        <pc:spChg chg="mod">
          <ac:chgData name="inversiones juan daniel" userId="919721f64859baa7" providerId="LiveId" clId="{AB38B21A-9114-7C4A-91FC-F3CA8AC36C58}" dt="2022-06-20T00:34:57.419" v="27534" actId="20577"/>
          <ac:spMkLst>
            <pc:docMk/>
            <pc:sldMk cId="2290273343" sldId="376"/>
            <ac:spMk id="2" creationId="{8EA16C52-CB2D-CDD0-479F-0BB5954A4186}"/>
          </ac:spMkLst>
        </pc:spChg>
      </pc:sldChg>
      <pc:sldChg chg="addSp modSp add mod modTransition modClrScheme chgLayout">
        <pc:chgData name="inversiones juan daniel" userId="919721f64859baa7" providerId="LiveId" clId="{AB38B21A-9114-7C4A-91FC-F3CA8AC36C58}" dt="2022-06-20T01:20:25.149" v="30031"/>
        <pc:sldMkLst>
          <pc:docMk/>
          <pc:sldMk cId="3305238135" sldId="377"/>
        </pc:sldMkLst>
        <pc:spChg chg="mod ord">
          <ac:chgData name="inversiones juan daniel" userId="919721f64859baa7" providerId="LiveId" clId="{AB38B21A-9114-7C4A-91FC-F3CA8AC36C58}" dt="2022-06-20T00:36:29.993" v="28020" actId="700"/>
          <ac:spMkLst>
            <pc:docMk/>
            <pc:sldMk cId="3305238135" sldId="377"/>
            <ac:spMk id="2" creationId="{8EA16C52-CB2D-CDD0-479F-0BB5954A4186}"/>
          </ac:spMkLst>
        </pc:spChg>
        <pc:spChg chg="add mod ord">
          <ac:chgData name="inversiones juan daniel" userId="919721f64859baa7" providerId="LiveId" clId="{AB38B21A-9114-7C4A-91FC-F3CA8AC36C58}" dt="2022-06-20T00:36:42.055" v="28032" actId="14100"/>
          <ac:spMkLst>
            <pc:docMk/>
            <pc:sldMk cId="3305238135" sldId="377"/>
            <ac:spMk id="3" creationId="{AB0ED57B-BBEB-5BE5-066F-3FE11DC4D051}"/>
          </ac:spMkLst>
        </pc:spChg>
        <pc:picChg chg="add mod">
          <ac:chgData name="inversiones juan daniel" userId="919721f64859baa7" providerId="LiveId" clId="{AB38B21A-9114-7C4A-91FC-F3CA8AC36C58}" dt="2022-06-20T00:37:44.664" v="28035" actId="1076"/>
          <ac:picMkLst>
            <pc:docMk/>
            <pc:sldMk cId="3305238135" sldId="377"/>
            <ac:picMk id="4" creationId="{76CDFCFD-72DB-1C80-B80D-263DF420EFD0}"/>
          </ac:picMkLst>
        </pc:picChg>
      </pc:sldChg>
      <pc:sldChg chg="addSp delSp modSp add mod modTransition">
        <pc:chgData name="inversiones juan daniel" userId="919721f64859baa7" providerId="LiveId" clId="{AB38B21A-9114-7C4A-91FC-F3CA8AC36C58}" dt="2022-06-20T01:20:25.149" v="30031"/>
        <pc:sldMkLst>
          <pc:docMk/>
          <pc:sldMk cId="2146337790" sldId="378"/>
        </pc:sldMkLst>
        <pc:picChg chg="del">
          <ac:chgData name="inversiones juan daniel" userId="919721f64859baa7" providerId="LiveId" clId="{AB38B21A-9114-7C4A-91FC-F3CA8AC36C58}" dt="2022-06-20T00:43:01.275" v="28037" actId="478"/>
          <ac:picMkLst>
            <pc:docMk/>
            <pc:sldMk cId="2146337790" sldId="378"/>
            <ac:picMk id="4" creationId="{76CDFCFD-72DB-1C80-B80D-263DF420EFD0}"/>
          </ac:picMkLst>
        </pc:picChg>
        <pc:picChg chg="add mod">
          <ac:chgData name="inversiones juan daniel" userId="919721f64859baa7" providerId="LiveId" clId="{AB38B21A-9114-7C4A-91FC-F3CA8AC36C58}" dt="2022-06-20T00:43:06.001" v="28040" actId="1076"/>
          <ac:picMkLst>
            <pc:docMk/>
            <pc:sldMk cId="2146337790" sldId="378"/>
            <ac:picMk id="5" creationId="{313B4423-2197-4359-2B28-93E8A67A18BF}"/>
          </ac:picMkLst>
        </pc:picChg>
      </pc:sldChg>
      <pc:sldChg chg="addSp delSp modSp add mod modTransition modNotesTx">
        <pc:chgData name="inversiones juan daniel" userId="919721f64859baa7" providerId="LiveId" clId="{AB38B21A-9114-7C4A-91FC-F3CA8AC36C58}" dt="2022-06-20T01:20:25.149" v="30031"/>
        <pc:sldMkLst>
          <pc:docMk/>
          <pc:sldMk cId="4123180280" sldId="379"/>
        </pc:sldMkLst>
        <pc:spChg chg="mod">
          <ac:chgData name="inversiones juan daniel" userId="919721f64859baa7" providerId="LiveId" clId="{AB38B21A-9114-7C4A-91FC-F3CA8AC36C58}" dt="2022-06-20T00:43:46.090" v="28042" actId="20577"/>
          <ac:spMkLst>
            <pc:docMk/>
            <pc:sldMk cId="4123180280" sldId="379"/>
            <ac:spMk id="2" creationId="{8EA16C52-CB2D-CDD0-479F-0BB5954A4186}"/>
          </ac:spMkLst>
        </pc:spChg>
        <pc:spChg chg="del">
          <ac:chgData name="inversiones juan daniel" userId="919721f64859baa7" providerId="LiveId" clId="{AB38B21A-9114-7C4A-91FC-F3CA8AC36C58}" dt="2022-06-20T00:43:51.452" v="28044" actId="478"/>
          <ac:spMkLst>
            <pc:docMk/>
            <pc:sldMk cId="4123180280" sldId="379"/>
            <ac:spMk id="3" creationId="{AB0ED57B-BBEB-5BE5-066F-3FE11DC4D051}"/>
          </ac:spMkLst>
        </pc:spChg>
        <pc:spChg chg="add mod">
          <ac:chgData name="inversiones juan daniel" userId="919721f64859baa7" providerId="LiveId" clId="{AB38B21A-9114-7C4A-91FC-F3CA8AC36C58}" dt="2022-06-20T00:54:10.184" v="29223" actId="20577"/>
          <ac:spMkLst>
            <pc:docMk/>
            <pc:sldMk cId="4123180280" sldId="379"/>
            <ac:spMk id="6" creationId="{66B9873E-D21D-D24D-DB9A-63EF4A169FA0}"/>
          </ac:spMkLst>
        </pc:spChg>
        <pc:spChg chg="add mod">
          <ac:chgData name="inversiones juan daniel" userId="919721f64859baa7" providerId="LiveId" clId="{AB38B21A-9114-7C4A-91FC-F3CA8AC36C58}" dt="2022-06-20T00:44:11.408" v="28093" actId="20577"/>
          <ac:spMkLst>
            <pc:docMk/>
            <pc:sldMk cId="4123180280" sldId="379"/>
            <ac:spMk id="7" creationId="{78CA5CF9-BD63-4499-5ED2-AF631F98639F}"/>
          </ac:spMkLst>
        </pc:spChg>
        <pc:spChg chg="add mod">
          <ac:chgData name="inversiones juan daniel" userId="919721f64859baa7" providerId="LiveId" clId="{AB38B21A-9114-7C4A-91FC-F3CA8AC36C58}" dt="2022-06-20T00:45:32.994" v="28103" actId="1076"/>
          <ac:spMkLst>
            <pc:docMk/>
            <pc:sldMk cId="4123180280" sldId="379"/>
            <ac:spMk id="8" creationId="{128088A9-289F-084F-38E5-9C91264D9CF9}"/>
          </ac:spMkLst>
        </pc:spChg>
        <pc:picChg chg="del">
          <ac:chgData name="inversiones juan daniel" userId="919721f64859baa7" providerId="LiveId" clId="{AB38B21A-9114-7C4A-91FC-F3CA8AC36C58}" dt="2022-06-20T00:43:48.725" v="28043" actId="478"/>
          <ac:picMkLst>
            <pc:docMk/>
            <pc:sldMk cId="4123180280" sldId="379"/>
            <ac:picMk id="5" creationId="{313B4423-2197-4359-2B28-93E8A67A18BF}"/>
          </ac:picMkLst>
        </pc:picChg>
      </pc:sldChg>
      <pc:sldChg chg="addSp delSp modSp new mod modTransition modClrScheme chgLayout">
        <pc:chgData name="inversiones juan daniel" userId="919721f64859baa7" providerId="LiveId" clId="{AB38B21A-9114-7C4A-91FC-F3CA8AC36C58}" dt="2022-06-20T01:20:25.149" v="30031"/>
        <pc:sldMkLst>
          <pc:docMk/>
          <pc:sldMk cId="1140522866" sldId="380"/>
        </pc:sldMkLst>
        <pc:spChg chg="del mod ord">
          <ac:chgData name="inversiones juan daniel" userId="919721f64859baa7" providerId="LiveId" clId="{AB38B21A-9114-7C4A-91FC-F3CA8AC36C58}" dt="2022-06-20T01:00:09.121" v="29225" actId="700"/>
          <ac:spMkLst>
            <pc:docMk/>
            <pc:sldMk cId="1140522866" sldId="380"/>
            <ac:spMk id="2" creationId="{BA1C5181-E563-0CCF-E2D6-A74368C0D6B1}"/>
          </ac:spMkLst>
        </pc:spChg>
        <pc:spChg chg="del">
          <ac:chgData name="inversiones juan daniel" userId="919721f64859baa7" providerId="LiveId" clId="{AB38B21A-9114-7C4A-91FC-F3CA8AC36C58}" dt="2022-06-20T01:00:09.121" v="29225" actId="700"/>
          <ac:spMkLst>
            <pc:docMk/>
            <pc:sldMk cId="1140522866" sldId="380"/>
            <ac:spMk id="3" creationId="{EDA8DB0C-E464-6B37-37C9-424BA0C22071}"/>
          </ac:spMkLst>
        </pc:spChg>
        <pc:spChg chg="add mod ord">
          <ac:chgData name="inversiones juan daniel" userId="919721f64859baa7" providerId="LiveId" clId="{AB38B21A-9114-7C4A-91FC-F3CA8AC36C58}" dt="2022-06-20T01:00:22.800" v="29248" actId="20577"/>
          <ac:spMkLst>
            <pc:docMk/>
            <pc:sldMk cId="1140522866" sldId="380"/>
            <ac:spMk id="4" creationId="{D473DE2F-231F-34E6-FBEB-9934BFE9CB70}"/>
          </ac:spMkLst>
        </pc:spChg>
      </pc:sldChg>
      <pc:sldChg chg="new del">
        <pc:chgData name="inversiones juan daniel" userId="919721f64859baa7" providerId="LiveId" clId="{AB38B21A-9114-7C4A-91FC-F3CA8AC36C58}" dt="2022-06-20T01:00:32.944" v="29251" actId="2696"/>
        <pc:sldMkLst>
          <pc:docMk/>
          <pc:sldMk cId="682938461" sldId="381"/>
        </pc:sldMkLst>
      </pc:sldChg>
      <pc:sldChg chg="addSp modSp add mod modTransition modClrScheme chgLayout modNotesTx">
        <pc:chgData name="inversiones juan daniel" userId="919721f64859baa7" providerId="LiveId" clId="{AB38B21A-9114-7C4A-91FC-F3CA8AC36C58}" dt="2022-06-20T01:20:25.149" v="30031"/>
        <pc:sldMkLst>
          <pc:docMk/>
          <pc:sldMk cId="3605483780" sldId="382"/>
        </pc:sldMkLst>
        <pc:spChg chg="add mod ord">
          <ac:chgData name="inversiones juan daniel" userId="919721f64859baa7" providerId="LiveId" clId="{AB38B21A-9114-7C4A-91FC-F3CA8AC36C58}" dt="2022-06-20T01:17:33.812" v="29659" actId="20577"/>
          <ac:spMkLst>
            <pc:docMk/>
            <pc:sldMk cId="3605483780" sldId="382"/>
            <ac:spMk id="2" creationId="{A9E85B2B-721B-62C6-D9AB-B3426DCBF755}"/>
          </ac:spMkLst>
        </pc:spChg>
        <pc:spChg chg="mod ord">
          <ac:chgData name="inversiones juan daniel" userId="919721f64859baa7" providerId="LiveId" clId="{AB38B21A-9114-7C4A-91FC-F3CA8AC36C58}" dt="2022-06-20T01:00:35.366" v="29252" actId="700"/>
          <ac:spMkLst>
            <pc:docMk/>
            <pc:sldMk cId="3605483780" sldId="382"/>
            <ac:spMk id="4" creationId="{D473DE2F-231F-34E6-FBEB-9934BFE9CB70}"/>
          </ac:spMkLst>
        </pc:spChg>
        <pc:picChg chg="add mod">
          <ac:chgData name="inversiones juan daniel" userId="919721f64859baa7" providerId="LiveId" clId="{AB38B21A-9114-7C4A-91FC-F3CA8AC36C58}" dt="2022-06-20T01:16:29.092" v="29329" actId="1440"/>
          <ac:picMkLst>
            <pc:docMk/>
            <pc:sldMk cId="3605483780" sldId="382"/>
            <ac:picMk id="3" creationId="{D4A4F050-CDF2-ACAC-F0F8-D6C56A496381}"/>
          </ac:picMkLst>
        </pc:picChg>
      </pc:sldChg>
      <pc:sldChg chg="addSp delSp modSp add mod modTransition">
        <pc:chgData name="inversiones juan daniel" userId="919721f64859baa7" providerId="LiveId" clId="{AB38B21A-9114-7C4A-91FC-F3CA8AC36C58}" dt="2022-06-20T01:22:18.960" v="30053" actId="1076"/>
        <pc:sldMkLst>
          <pc:docMk/>
          <pc:sldMk cId="856700058" sldId="383"/>
        </pc:sldMkLst>
        <pc:spChg chg="mod">
          <ac:chgData name="inversiones juan daniel" userId="919721f64859baa7" providerId="LiveId" clId="{AB38B21A-9114-7C4A-91FC-F3CA8AC36C58}" dt="2022-06-20T01:18:22.312" v="29956" actId="20577"/>
          <ac:spMkLst>
            <pc:docMk/>
            <pc:sldMk cId="856700058" sldId="383"/>
            <ac:spMk id="2" creationId="{A9E85B2B-721B-62C6-D9AB-B3426DCBF755}"/>
          </ac:spMkLst>
        </pc:spChg>
        <pc:spChg chg="add mod">
          <ac:chgData name="inversiones juan daniel" userId="919721f64859baa7" providerId="LiveId" clId="{AB38B21A-9114-7C4A-91FC-F3CA8AC36C58}" dt="2022-06-20T01:22:14.965" v="30052" actId="167"/>
          <ac:spMkLst>
            <pc:docMk/>
            <pc:sldMk cId="856700058" sldId="383"/>
            <ac:spMk id="7" creationId="{C6D8A7E0-BA9E-EC46-28B8-73FA97248E7F}"/>
          </ac:spMkLst>
        </pc:spChg>
        <pc:picChg chg="mod modCrop">
          <ac:chgData name="inversiones juan daniel" userId="919721f64859baa7" providerId="LiveId" clId="{AB38B21A-9114-7C4A-91FC-F3CA8AC36C58}" dt="2022-06-20T01:18:38.254" v="29961" actId="1076"/>
          <ac:picMkLst>
            <pc:docMk/>
            <pc:sldMk cId="856700058" sldId="383"/>
            <ac:picMk id="3" creationId="{D4A4F050-CDF2-ACAC-F0F8-D6C56A496381}"/>
          </ac:picMkLst>
        </pc:picChg>
        <pc:picChg chg="add del mod">
          <ac:chgData name="inversiones juan daniel" userId="919721f64859baa7" providerId="LiveId" clId="{AB38B21A-9114-7C4A-91FC-F3CA8AC36C58}" dt="2022-06-20T01:20:44.845" v="30032" actId="478"/>
          <ac:picMkLst>
            <pc:docMk/>
            <pc:sldMk cId="856700058" sldId="383"/>
            <ac:picMk id="5" creationId="{8B65FF1A-6A88-6E88-6B3C-0C0F2B803741}"/>
          </ac:picMkLst>
        </pc:picChg>
        <pc:picChg chg="add mod">
          <ac:chgData name="inversiones juan daniel" userId="919721f64859baa7" providerId="LiveId" clId="{AB38B21A-9114-7C4A-91FC-F3CA8AC36C58}" dt="2022-06-20T01:22:18.960" v="30053" actId="1076"/>
          <ac:picMkLst>
            <pc:docMk/>
            <pc:sldMk cId="856700058" sldId="383"/>
            <ac:picMk id="6" creationId="{DBD4D358-4DAD-3465-05FC-CAEE7828C14D}"/>
          </ac:picMkLst>
        </pc:picChg>
      </pc:sldChg>
      <pc:sldChg chg="addSp modSp add mod modTransition">
        <pc:chgData name="inversiones juan daniel" userId="919721f64859baa7" providerId="LiveId" clId="{AB38B21A-9114-7C4A-91FC-F3CA8AC36C58}" dt="2022-06-20T01:20:57.606" v="30035" actId="1440"/>
        <pc:sldMkLst>
          <pc:docMk/>
          <pc:sldMk cId="2157676967" sldId="384"/>
        </pc:sldMkLst>
        <pc:spChg chg="add mod">
          <ac:chgData name="inversiones juan daniel" userId="919721f64859baa7" providerId="LiveId" clId="{AB38B21A-9114-7C4A-91FC-F3CA8AC36C58}" dt="2022-06-20T01:20:53.599" v="30033" actId="1076"/>
          <ac:spMkLst>
            <pc:docMk/>
            <pc:sldMk cId="2157676967" sldId="384"/>
            <ac:spMk id="6" creationId="{4B1EC6D1-4B6D-49ED-27AF-934DC6FB9665}"/>
          </ac:spMkLst>
        </pc:spChg>
        <pc:picChg chg="mod">
          <ac:chgData name="inversiones juan daniel" userId="919721f64859baa7" providerId="LiveId" clId="{AB38B21A-9114-7C4A-91FC-F3CA8AC36C58}" dt="2022-06-20T01:20:57.606" v="30035" actId="1440"/>
          <ac:picMkLst>
            <pc:docMk/>
            <pc:sldMk cId="2157676967" sldId="384"/>
            <ac:picMk id="5" creationId="{8B65FF1A-6A88-6E88-6B3C-0C0F2B803741}"/>
          </ac:picMkLst>
        </pc:picChg>
      </pc:sldChg>
      <pc:sldChg chg="addSp delSp modSp new mod modClrScheme chgLayout">
        <pc:chgData name="inversiones juan daniel" userId="919721f64859baa7" providerId="LiveId" clId="{AB38B21A-9114-7C4A-91FC-F3CA8AC36C58}" dt="2022-06-20T01:27:22.993" v="30115" actId="1076"/>
        <pc:sldMkLst>
          <pc:docMk/>
          <pc:sldMk cId="3392874325" sldId="385"/>
        </pc:sldMkLst>
        <pc:spChg chg="del">
          <ac:chgData name="inversiones juan daniel" userId="919721f64859baa7" providerId="LiveId" clId="{AB38B21A-9114-7C4A-91FC-F3CA8AC36C58}" dt="2022-06-20T01:26:59.813" v="30055" actId="700"/>
          <ac:spMkLst>
            <pc:docMk/>
            <pc:sldMk cId="3392874325" sldId="385"/>
            <ac:spMk id="2" creationId="{B07B1E63-9EA3-0EFD-E397-3BD54A5CCBBA}"/>
          </ac:spMkLst>
        </pc:spChg>
        <pc:spChg chg="del">
          <ac:chgData name="inversiones juan daniel" userId="919721f64859baa7" providerId="LiveId" clId="{AB38B21A-9114-7C4A-91FC-F3CA8AC36C58}" dt="2022-06-20T01:26:59.813" v="30055" actId="700"/>
          <ac:spMkLst>
            <pc:docMk/>
            <pc:sldMk cId="3392874325" sldId="385"/>
            <ac:spMk id="3" creationId="{DAD6153D-4DC7-005F-6DD5-4B78EFB8D08C}"/>
          </ac:spMkLst>
        </pc:spChg>
        <pc:spChg chg="add mod">
          <ac:chgData name="inversiones juan daniel" userId="919721f64859baa7" providerId="LiveId" clId="{AB38B21A-9114-7C4A-91FC-F3CA8AC36C58}" dt="2022-06-20T01:27:22.993" v="30115" actId="1076"/>
          <ac:spMkLst>
            <pc:docMk/>
            <pc:sldMk cId="3392874325" sldId="385"/>
            <ac:spMk id="4" creationId="{C3DD925F-C2A6-A3D9-5902-01FFD0D1DF3C}"/>
          </ac:spMkLst>
        </pc:spChg>
      </pc:sldChg>
      <pc:sldChg chg="addSp delSp modSp add mod modClrScheme chgLayout">
        <pc:chgData name="inversiones juan daniel" userId="919721f64859baa7" providerId="LiveId" clId="{AB38B21A-9114-7C4A-91FC-F3CA8AC36C58}" dt="2022-06-20T01:38:46.369" v="30139" actId="1076"/>
        <pc:sldMkLst>
          <pc:docMk/>
          <pc:sldMk cId="1953699607" sldId="386"/>
        </pc:sldMkLst>
        <pc:spChg chg="add del mod ord">
          <ac:chgData name="inversiones juan daniel" userId="919721f64859baa7" providerId="LiveId" clId="{AB38B21A-9114-7C4A-91FC-F3CA8AC36C58}" dt="2022-06-20T01:27:36.067" v="30120" actId="700"/>
          <ac:spMkLst>
            <pc:docMk/>
            <pc:sldMk cId="1953699607" sldId="386"/>
            <ac:spMk id="2" creationId="{94E5E870-2C29-6A86-4ED4-73E4CD7BA224}"/>
          </ac:spMkLst>
        </pc:spChg>
        <pc:spChg chg="add del mod ord">
          <ac:chgData name="inversiones juan daniel" userId="919721f64859baa7" providerId="LiveId" clId="{AB38B21A-9114-7C4A-91FC-F3CA8AC36C58}" dt="2022-06-20T01:27:36.067" v="30120" actId="700"/>
          <ac:spMkLst>
            <pc:docMk/>
            <pc:sldMk cId="1953699607" sldId="386"/>
            <ac:spMk id="3" creationId="{6B0378DC-121E-BAAD-D06C-3FEFBF1E87C6}"/>
          </ac:spMkLst>
        </pc:spChg>
        <pc:spChg chg="del">
          <ac:chgData name="inversiones juan daniel" userId="919721f64859baa7" providerId="LiveId" clId="{AB38B21A-9114-7C4A-91FC-F3CA8AC36C58}" dt="2022-06-20T01:27:45.677" v="30124" actId="478"/>
          <ac:spMkLst>
            <pc:docMk/>
            <pc:sldMk cId="1953699607" sldId="386"/>
            <ac:spMk id="4" creationId="{C3DD925F-C2A6-A3D9-5902-01FFD0D1DF3C}"/>
          </ac:spMkLst>
        </pc:spChg>
        <pc:spChg chg="add mod ord">
          <ac:chgData name="inversiones juan daniel" userId="919721f64859baa7" providerId="LiveId" clId="{AB38B21A-9114-7C4A-91FC-F3CA8AC36C58}" dt="2022-06-20T01:38:40.561" v="30137" actId="1076"/>
          <ac:spMkLst>
            <pc:docMk/>
            <pc:sldMk cId="1953699607" sldId="386"/>
            <ac:spMk id="5" creationId="{6ABCC601-84E4-989B-F723-A5DA96B6BD87}"/>
          </ac:spMkLst>
        </pc:spChg>
        <pc:picChg chg="add mod">
          <ac:chgData name="inversiones juan daniel" userId="919721f64859baa7" providerId="LiveId" clId="{AB38B21A-9114-7C4A-91FC-F3CA8AC36C58}" dt="2022-06-20T01:38:46.369" v="30139" actId="1076"/>
          <ac:picMkLst>
            <pc:docMk/>
            <pc:sldMk cId="1953699607" sldId="386"/>
            <ac:picMk id="6" creationId="{A54263B3-A39A-7E22-AEB0-8A6CC006EC0F}"/>
          </ac:picMkLst>
        </pc:picChg>
      </pc:sldChg>
      <pc:sldChg chg="new del">
        <pc:chgData name="inversiones juan daniel" userId="919721f64859baa7" providerId="LiveId" clId="{AB38B21A-9114-7C4A-91FC-F3CA8AC36C58}" dt="2022-06-20T01:27:37.774" v="30122" actId="680"/>
        <pc:sldMkLst>
          <pc:docMk/>
          <pc:sldMk cId="894301929" sldId="387"/>
        </pc:sldMkLst>
      </pc:sldChg>
      <pc:sldChg chg="addSp delSp modSp add mod">
        <pc:chgData name="inversiones juan daniel" userId="919721f64859baa7" providerId="LiveId" clId="{AB38B21A-9114-7C4A-91FC-F3CA8AC36C58}" dt="2022-06-20T02:03:07.978" v="30185" actId="1076"/>
        <pc:sldMkLst>
          <pc:docMk/>
          <pc:sldMk cId="1100081963" sldId="387"/>
        </pc:sldMkLst>
        <pc:spChg chg="mod">
          <ac:chgData name="inversiones juan daniel" userId="919721f64859baa7" providerId="LiveId" clId="{AB38B21A-9114-7C4A-91FC-F3CA8AC36C58}" dt="2022-06-20T02:02:56.927" v="30179" actId="313"/>
          <ac:spMkLst>
            <pc:docMk/>
            <pc:sldMk cId="1100081963" sldId="387"/>
            <ac:spMk id="5" creationId="{6ABCC601-84E4-989B-F723-A5DA96B6BD87}"/>
          </ac:spMkLst>
        </pc:spChg>
        <pc:picChg chg="add mod">
          <ac:chgData name="inversiones juan daniel" userId="919721f64859baa7" providerId="LiveId" clId="{AB38B21A-9114-7C4A-91FC-F3CA8AC36C58}" dt="2022-06-20T02:03:07.978" v="30185" actId="1076"/>
          <ac:picMkLst>
            <pc:docMk/>
            <pc:sldMk cId="1100081963" sldId="387"/>
            <ac:picMk id="2" creationId="{E2816798-45B9-B219-5B01-B55F3DD4AA79}"/>
          </ac:picMkLst>
        </pc:picChg>
        <pc:picChg chg="del">
          <ac:chgData name="inversiones juan daniel" userId="919721f64859baa7" providerId="LiveId" clId="{AB38B21A-9114-7C4A-91FC-F3CA8AC36C58}" dt="2022-06-20T02:00:03.336" v="30141" actId="478"/>
          <ac:picMkLst>
            <pc:docMk/>
            <pc:sldMk cId="1100081963" sldId="387"/>
            <ac:picMk id="6" creationId="{A54263B3-A39A-7E22-AEB0-8A6CC006EC0F}"/>
          </ac:picMkLst>
        </pc:picChg>
      </pc:sldChg>
      <pc:sldChg chg="new del">
        <pc:chgData name="inversiones juan daniel" userId="919721f64859baa7" providerId="LiveId" clId="{AB38B21A-9114-7C4A-91FC-F3CA8AC36C58}" dt="2022-06-20T01:27:33.220" v="30118" actId="680"/>
        <pc:sldMkLst>
          <pc:docMk/>
          <pc:sldMk cId="2483906641" sldId="387"/>
        </pc:sldMkLst>
      </pc:sldChg>
      <pc:sldChg chg="add del">
        <pc:chgData name="inversiones juan daniel" userId="919721f64859baa7" providerId="LiveId" clId="{AB38B21A-9114-7C4A-91FC-F3CA8AC36C58}" dt="2022-06-20T01:37:56.396" v="30130" actId="2890"/>
        <pc:sldMkLst>
          <pc:docMk/>
          <pc:sldMk cId="2715866673" sldId="387"/>
        </pc:sldMkLst>
      </pc:sldChg>
      <pc:sldChg chg="modSp new mod">
        <pc:chgData name="inversiones juan daniel" userId="919721f64859baa7" providerId="LiveId" clId="{AB38B21A-9114-7C4A-91FC-F3CA8AC36C58}" dt="2022-06-20T02:19:44.024" v="30479" actId="5793"/>
        <pc:sldMkLst>
          <pc:docMk/>
          <pc:sldMk cId="767484974" sldId="388"/>
        </pc:sldMkLst>
        <pc:spChg chg="mod">
          <ac:chgData name="inversiones juan daniel" userId="919721f64859baa7" providerId="LiveId" clId="{AB38B21A-9114-7C4A-91FC-F3CA8AC36C58}" dt="2022-06-20T02:14:43.475" v="30218" actId="20577"/>
          <ac:spMkLst>
            <pc:docMk/>
            <pc:sldMk cId="767484974" sldId="388"/>
            <ac:spMk id="2" creationId="{54D9D271-69CD-B277-533F-84155BAB739E}"/>
          </ac:spMkLst>
        </pc:spChg>
        <pc:spChg chg="mod">
          <ac:chgData name="inversiones juan daniel" userId="919721f64859baa7" providerId="LiveId" clId="{AB38B21A-9114-7C4A-91FC-F3CA8AC36C58}" dt="2022-06-20T02:19:44.024" v="30479" actId="5793"/>
          <ac:spMkLst>
            <pc:docMk/>
            <pc:sldMk cId="767484974" sldId="388"/>
            <ac:spMk id="3" creationId="{58F479C1-4C6F-7AB1-953E-6401175E4B9C}"/>
          </ac:spMkLst>
        </pc:spChg>
      </pc:sldChg>
      <pc:sldChg chg="delSp modSp new mod modClrScheme chgLayout modNotesTx">
        <pc:chgData name="inversiones juan daniel" userId="919721f64859baa7" providerId="LiveId" clId="{AB38B21A-9114-7C4A-91FC-F3CA8AC36C58}" dt="2022-06-20T02:29:35" v="30590" actId="20577"/>
        <pc:sldMkLst>
          <pc:docMk/>
          <pc:sldMk cId="1893338306" sldId="389"/>
        </pc:sldMkLst>
        <pc:spChg chg="mod ord">
          <ac:chgData name="inversiones juan daniel" userId="919721f64859baa7" providerId="LiveId" clId="{AB38B21A-9114-7C4A-91FC-F3CA8AC36C58}" dt="2022-06-20T02:29:20.683" v="30505" actId="700"/>
          <ac:spMkLst>
            <pc:docMk/>
            <pc:sldMk cId="1893338306" sldId="389"/>
            <ac:spMk id="2" creationId="{1F0CEA24-AF1D-5A43-B3C6-3E71521D025F}"/>
          </ac:spMkLst>
        </pc:spChg>
        <pc:spChg chg="del mod">
          <ac:chgData name="inversiones juan daniel" userId="919721f64859baa7" providerId="LiveId" clId="{AB38B21A-9114-7C4A-91FC-F3CA8AC36C58}" dt="2022-06-20T02:29:20.683" v="30505" actId="700"/>
          <ac:spMkLst>
            <pc:docMk/>
            <pc:sldMk cId="1893338306" sldId="389"/>
            <ac:spMk id="3" creationId="{A9DCC9CD-545A-9E48-F400-D44556DEAB65}"/>
          </ac:spMkLst>
        </pc:spChg>
      </pc:sldChg>
      <pc:sldChg chg="modSp add mod modNotesTx">
        <pc:chgData name="inversiones juan daniel" userId="919721f64859baa7" providerId="LiveId" clId="{AB38B21A-9114-7C4A-91FC-F3CA8AC36C58}" dt="2022-06-20T03:46:22.591" v="30745" actId="20577"/>
        <pc:sldMkLst>
          <pc:docMk/>
          <pc:sldMk cId="1737120106" sldId="390"/>
        </pc:sldMkLst>
        <pc:spChg chg="mod">
          <ac:chgData name="inversiones juan daniel" userId="919721f64859baa7" providerId="LiveId" clId="{AB38B21A-9114-7C4A-91FC-F3CA8AC36C58}" dt="2022-06-20T03:45:47.944" v="30609" actId="20577"/>
          <ac:spMkLst>
            <pc:docMk/>
            <pc:sldMk cId="1737120106" sldId="390"/>
            <ac:spMk id="2" creationId="{1F0CEA24-AF1D-5A43-B3C6-3E71521D025F}"/>
          </ac:spMkLst>
        </pc:spChg>
      </pc:sldChg>
      <pc:sldChg chg="addSp delSp modSp add mod modNotesTx">
        <pc:chgData name="inversiones juan daniel" userId="919721f64859baa7" providerId="LiveId" clId="{AB38B21A-9114-7C4A-91FC-F3CA8AC36C58}" dt="2022-06-20T16:59:16.515" v="31070" actId="207"/>
        <pc:sldMkLst>
          <pc:docMk/>
          <pc:sldMk cId="705694619" sldId="391"/>
        </pc:sldMkLst>
        <pc:spChg chg="del mod">
          <ac:chgData name="inversiones juan daniel" userId="919721f64859baa7" providerId="LiveId" clId="{AB38B21A-9114-7C4A-91FC-F3CA8AC36C58}" dt="2022-06-20T12:08:30.005" v="30911" actId="478"/>
          <ac:spMkLst>
            <pc:docMk/>
            <pc:sldMk cId="705694619" sldId="391"/>
            <ac:spMk id="2" creationId="{1F0CEA24-AF1D-5A43-B3C6-3E71521D025F}"/>
          </ac:spMkLst>
        </pc:spChg>
        <pc:spChg chg="add mod">
          <ac:chgData name="inversiones juan daniel" userId="919721f64859baa7" providerId="LiveId" clId="{AB38B21A-9114-7C4A-91FC-F3CA8AC36C58}" dt="2022-06-20T16:56:18.053" v="31054" actId="1076"/>
          <ac:spMkLst>
            <pc:docMk/>
            <pc:sldMk cId="705694619" sldId="391"/>
            <ac:spMk id="6" creationId="{7E425486-55BF-93E1-AE67-856207D13C37}"/>
          </ac:spMkLst>
        </pc:spChg>
        <pc:spChg chg="add mod">
          <ac:chgData name="inversiones juan daniel" userId="919721f64859baa7" providerId="LiveId" clId="{AB38B21A-9114-7C4A-91FC-F3CA8AC36C58}" dt="2022-06-20T16:59:16.515" v="31070" actId="207"/>
          <ac:spMkLst>
            <pc:docMk/>
            <pc:sldMk cId="705694619" sldId="391"/>
            <ac:spMk id="10" creationId="{39F01E5F-437C-B590-7FC5-305DFB631B21}"/>
          </ac:spMkLst>
        </pc:spChg>
        <pc:picChg chg="add del mod">
          <ac:chgData name="inversiones juan daniel" userId="919721f64859baa7" providerId="LiveId" clId="{AB38B21A-9114-7C4A-91FC-F3CA8AC36C58}" dt="2022-06-20T16:56:05.598" v="31048" actId="478"/>
          <ac:picMkLst>
            <pc:docMk/>
            <pc:sldMk cId="705694619" sldId="391"/>
            <ac:picMk id="4" creationId="{A57C175D-8FE8-FACC-B833-5A933C88726F}"/>
          </ac:picMkLst>
        </pc:picChg>
        <pc:picChg chg="add mod">
          <ac:chgData name="inversiones juan daniel" userId="919721f64859baa7" providerId="LiveId" clId="{AB38B21A-9114-7C4A-91FC-F3CA8AC36C58}" dt="2022-06-20T16:56:15.792" v="31053" actId="1076"/>
          <ac:picMkLst>
            <pc:docMk/>
            <pc:sldMk cId="705694619" sldId="391"/>
            <ac:picMk id="8" creationId="{3F999B54-856A-5BAB-CE97-F0E6AE06EE99}"/>
          </ac:picMkLst>
        </pc:picChg>
        <pc:picChg chg="add mod">
          <ac:chgData name="inversiones juan daniel" userId="919721f64859baa7" providerId="LiveId" clId="{AB38B21A-9114-7C4A-91FC-F3CA8AC36C58}" dt="2022-06-20T16:58:19.864" v="31059" actId="1076"/>
          <ac:picMkLst>
            <pc:docMk/>
            <pc:sldMk cId="705694619" sldId="391"/>
            <ac:picMk id="9" creationId="{724B999B-CA83-0A00-448C-68157346C1EE}"/>
          </ac:picMkLst>
        </pc:picChg>
      </pc:sldChg>
      <pc:sldChg chg="addSp modSp add mod modNotesTx">
        <pc:chgData name="inversiones juan daniel" userId="919721f64859baa7" providerId="LiveId" clId="{AB38B21A-9114-7C4A-91FC-F3CA8AC36C58}" dt="2022-06-20T16:56:23.060" v="31056" actId="1076"/>
        <pc:sldMkLst>
          <pc:docMk/>
          <pc:sldMk cId="2390851044" sldId="392"/>
        </pc:sldMkLst>
        <pc:spChg chg="mod">
          <ac:chgData name="inversiones juan daniel" userId="919721f64859baa7" providerId="LiveId" clId="{AB38B21A-9114-7C4A-91FC-F3CA8AC36C58}" dt="2022-06-20T12:08:55.812" v="30950" actId="20577"/>
          <ac:spMkLst>
            <pc:docMk/>
            <pc:sldMk cId="2390851044" sldId="392"/>
            <ac:spMk id="2" creationId="{1F0CEA24-AF1D-5A43-B3C6-3E71521D025F}"/>
          </ac:spMkLst>
        </pc:spChg>
        <pc:picChg chg="add mod">
          <ac:chgData name="inversiones juan daniel" userId="919721f64859baa7" providerId="LiveId" clId="{AB38B21A-9114-7C4A-91FC-F3CA8AC36C58}" dt="2022-06-20T16:56:23.060" v="31056" actId="1076"/>
          <ac:picMkLst>
            <pc:docMk/>
            <pc:sldMk cId="2390851044" sldId="392"/>
            <ac:picMk id="3" creationId="{073A4EB2-350A-3DC6-027A-4A00766A62E3}"/>
          </ac:picMkLst>
        </pc:picChg>
      </pc:sldChg>
      <pc:sldMasterChg chg="modTransition delSldLayout modSldLayout">
        <pc:chgData name="inversiones juan daniel" userId="919721f64859baa7" providerId="LiveId" clId="{AB38B21A-9114-7C4A-91FC-F3CA8AC36C58}" dt="2022-06-16T17:19:40.559" v="12110" actId="2696"/>
        <pc:sldMasterMkLst>
          <pc:docMk/>
          <pc:sldMasterMk cId="0" sldId="2147483659"/>
        </pc:sldMasterMkLst>
        <pc:sldLayoutChg chg="modTransition">
          <pc:chgData name="inversiones juan daniel" userId="919721f64859baa7" providerId="LiveId" clId="{AB38B21A-9114-7C4A-91FC-F3CA8AC36C58}" dt="2022-06-11T00:21:12.158" v="5905"/>
          <pc:sldLayoutMkLst>
            <pc:docMk/>
            <pc:sldMasterMk cId="0" sldId="2147483659"/>
            <pc:sldLayoutMk cId="0" sldId="2147483648"/>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49"/>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0"/>
          </pc:sldLayoutMkLst>
        </pc:sldLayoutChg>
        <pc:sldLayoutChg chg="modTransition">
          <pc:chgData name="inversiones juan daniel" userId="919721f64859baa7" providerId="LiveId" clId="{AB38B21A-9114-7C4A-91FC-F3CA8AC36C58}" dt="2022-06-11T00:21:12.158" v="5905"/>
          <pc:sldLayoutMkLst>
            <pc:docMk/>
            <pc:sldMasterMk cId="0" sldId="2147483659"/>
            <pc:sldLayoutMk cId="0" sldId="2147483651"/>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2"/>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3"/>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4"/>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5"/>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6"/>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7"/>
          </pc:sldLayoutMkLst>
        </pc:sldLayoutChg>
        <pc:sldLayoutChg chg="modTransition">
          <pc:chgData name="inversiones juan daniel" userId="919721f64859baa7" providerId="LiveId" clId="{AB38B21A-9114-7C4A-91FC-F3CA8AC36C58}" dt="2022-06-11T00:21:12.158" v="5905"/>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63055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394638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405165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1323743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b="1" dirty="0" err="1"/>
              <a:t>setState</a:t>
            </a:r>
            <a:r>
              <a:rPr lang="es-ES_tradnl" b="1" dirty="0"/>
              <a:t>: </a:t>
            </a:r>
            <a:r>
              <a:rPr lang="es-ES_tradnl" b="0" dirty="0"/>
              <a:t>es un </a:t>
            </a:r>
            <a:r>
              <a:rPr lang="es-ES_tradnl" b="0" dirty="0" err="1"/>
              <a:t>approach</a:t>
            </a:r>
            <a:r>
              <a:rPr lang="es-ES_tradnl" b="0" dirty="0"/>
              <a:t> de bajo nivel para manejar el </a:t>
            </a:r>
            <a:r>
              <a:rPr lang="es-ES_tradnl" b="0" dirty="0" err="1"/>
              <a:t>state</a:t>
            </a:r>
            <a:r>
              <a:rPr lang="es-ES_tradnl" b="0" dirty="0"/>
              <a:t> interno de los widgets de manera ideal, aunque por medio del concepto de elevación del </a:t>
            </a:r>
            <a:r>
              <a:rPr lang="es-ES_tradnl" b="0" dirty="0" err="1"/>
              <a:t>state</a:t>
            </a:r>
            <a:r>
              <a:rPr lang="es-ES_tradnl" b="0" dirty="0"/>
              <a:t> al padre, se pudiese usar para manejar el </a:t>
            </a:r>
            <a:r>
              <a:rPr lang="es-ES_tradnl" b="0" dirty="0" err="1"/>
              <a:t>state</a:t>
            </a:r>
            <a:r>
              <a:rPr lang="es-ES_tradnl" b="0" dirty="0"/>
              <a:t> de una aplicación relativamente pequeña, aunque no se recomienda que se utilice en ciertas circunstancias.</a:t>
            </a:r>
          </a:p>
          <a:p>
            <a:r>
              <a:rPr lang="es-ES_tradnl" b="1" dirty="0" err="1"/>
              <a:t>Provider</a:t>
            </a:r>
            <a:r>
              <a:rPr lang="es-ES_tradnl" b="1" dirty="0"/>
              <a:t>: </a:t>
            </a:r>
            <a:r>
              <a:rPr lang="es-ES_tradnl" b="0" dirty="0"/>
              <a:t>Es un </a:t>
            </a:r>
            <a:r>
              <a:rPr lang="es-ES_tradnl" b="0" dirty="0" err="1"/>
              <a:t>approach</a:t>
            </a:r>
            <a:r>
              <a:rPr lang="es-ES_tradnl" b="0" dirty="0"/>
              <a:t> recomendado y altamente usado por la comunidad de Flutter, el cual veremos.</a:t>
            </a:r>
          </a:p>
          <a:p>
            <a:r>
              <a:rPr lang="es-ES_tradnl" b="1" dirty="0" err="1"/>
              <a:t>Riverpod</a:t>
            </a:r>
            <a:r>
              <a:rPr lang="es-ES_tradnl" b="1" dirty="0"/>
              <a:t>: </a:t>
            </a:r>
            <a:r>
              <a:rPr lang="es-ES_tradnl" b="0" dirty="0"/>
              <a:t>Es una opción similar a </a:t>
            </a:r>
            <a:r>
              <a:rPr lang="es-ES_tradnl" b="0" dirty="0" err="1"/>
              <a:t>Provider</a:t>
            </a:r>
            <a:r>
              <a:rPr lang="es-ES_tradnl" b="0" dirty="0"/>
              <a:t>, solo que este es más fácil de probar, debido a que no tiene una dependencia en el SDK de Flutter.</a:t>
            </a:r>
          </a:p>
          <a:p>
            <a:r>
              <a:rPr lang="es-ES_tradnl" b="1" dirty="0" err="1"/>
              <a:t>Inherited</a:t>
            </a:r>
            <a:r>
              <a:rPr lang="es-ES_tradnl" b="0" dirty="0"/>
              <a:t>: Es un </a:t>
            </a:r>
            <a:r>
              <a:rPr lang="es-ES_tradnl" b="0" dirty="0" err="1"/>
              <a:t>approach</a:t>
            </a:r>
            <a:r>
              <a:rPr lang="es-ES_tradnl" b="0" dirty="0"/>
              <a:t> de bajo nivel para comunicarse entre ancestros e hijos en el widget </a:t>
            </a:r>
            <a:r>
              <a:rPr lang="es-ES_tradnl" b="0" dirty="0" err="1"/>
              <a:t>tree</a:t>
            </a:r>
            <a:r>
              <a:rPr lang="es-ES_tradnl" b="0" dirty="0"/>
              <a:t>. Esto es lo que el </a:t>
            </a:r>
            <a:r>
              <a:rPr lang="es-ES_tradnl" b="0" dirty="0" err="1"/>
              <a:t>patron</a:t>
            </a:r>
            <a:r>
              <a:rPr lang="es-ES_tradnl" b="0" dirty="0"/>
              <a:t> de </a:t>
            </a:r>
            <a:r>
              <a:rPr lang="es-ES_tradnl" b="0" dirty="0" err="1"/>
              <a:t>provider</a:t>
            </a:r>
            <a:r>
              <a:rPr lang="es-ES_tradnl" b="0" dirty="0"/>
              <a:t> utiliza por debajo para poder funcionar. </a:t>
            </a:r>
          </a:p>
          <a:p>
            <a:r>
              <a:rPr lang="es-ES_tradnl" b="1" dirty="0" err="1"/>
              <a:t>Redux</a:t>
            </a:r>
            <a:r>
              <a:rPr lang="es-ES_tradnl" b="1" dirty="0"/>
              <a:t>: </a:t>
            </a:r>
            <a:r>
              <a:rPr lang="es-ES_tradnl" b="0" dirty="0"/>
              <a:t>Es una manera de llevar el </a:t>
            </a:r>
            <a:r>
              <a:rPr lang="es-ES_tradnl" b="0" dirty="0" err="1"/>
              <a:t>state</a:t>
            </a:r>
            <a:r>
              <a:rPr lang="es-ES_tradnl" b="0" dirty="0"/>
              <a:t> que lo hace familiar para aquellos que vienen de un </a:t>
            </a:r>
            <a:r>
              <a:rPr lang="es-ES_tradnl" b="0" dirty="0" err="1"/>
              <a:t>background</a:t>
            </a:r>
            <a:r>
              <a:rPr lang="es-ES_tradnl" b="0" dirty="0"/>
              <a:t> de </a:t>
            </a:r>
            <a:r>
              <a:rPr lang="es-ES_tradnl" b="0" dirty="0" err="1"/>
              <a:t>react</a:t>
            </a:r>
            <a:r>
              <a:rPr lang="es-ES_tradnl" b="0" dirty="0"/>
              <a:t>, el cual viene con las implementaciones para usar </a:t>
            </a:r>
            <a:r>
              <a:rPr lang="es-ES_tradnl" b="0" dirty="0" err="1"/>
              <a:t>reducers</a:t>
            </a:r>
            <a:r>
              <a:rPr lang="es-ES_tradnl" b="0" dirty="0"/>
              <a:t>, middlewares, usar </a:t>
            </a:r>
            <a:r>
              <a:rPr lang="es-ES_tradnl" b="0" dirty="0" err="1"/>
              <a:t>actions</a:t>
            </a:r>
            <a:r>
              <a:rPr lang="es-ES_tradnl" b="0" dirty="0"/>
              <a:t> para hacer </a:t>
            </a:r>
            <a:r>
              <a:rPr lang="es-ES_tradnl" b="0" dirty="0" err="1"/>
              <a:t>dispatch</a:t>
            </a:r>
            <a:r>
              <a:rPr lang="es-ES_tradnl" b="0" dirty="0"/>
              <a:t> por medio del store de los mismos.</a:t>
            </a:r>
          </a:p>
          <a:p>
            <a:r>
              <a:rPr lang="es-ES_tradnl" b="1" dirty="0" err="1"/>
              <a:t>BLoC</a:t>
            </a:r>
            <a:r>
              <a:rPr lang="es-ES_tradnl" b="0" dirty="0"/>
              <a:t>: Esta es una familia de </a:t>
            </a:r>
            <a:r>
              <a:rPr lang="es-ES_tradnl" b="0" dirty="0" err="1"/>
              <a:t>stream</a:t>
            </a:r>
            <a:r>
              <a:rPr lang="es-ES_tradnl" b="0" dirty="0"/>
              <a:t> y observables en cuanto a los patrones usados, que sirven para poder llevar el </a:t>
            </a:r>
            <a:r>
              <a:rPr lang="es-ES_tradnl" b="0" dirty="0" err="1"/>
              <a:t>state</a:t>
            </a:r>
            <a:r>
              <a:rPr lang="es-ES_tradnl" b="0" dirty="0"/>
              <a:t>. Es usualmente preferido para personas que vienen de un </a:t>
            </a:r>
            <a:r>
              <a:rPr lang="es-ES_tradnl" b="0" dirty="0" err="1"/>
              <a:t>background</a:t>
            </a:r>
            <a:r>
              <a:rPr lang="es-ES_tradnl" b="0" dirty="0"/>
              <a:t> de Angular, ya que hay cierta familiaridad  con la programación reactiva, usando librerías como </a:t>
            </a:r>
            <a:r>
              <a:rPr lang="es-ES_tradnl" b="0" dirty="0" err="1"/>
              <a:t>rxJs</a:t>
            </a:r>
            <a:r>
              <a:rPr lang="es-ES_tradnl" b="0" dirty="0"/>
              <a:t>, que en el caso de Flutter sería </a:t>
            </a:r>
            <a:r>
              <a:rPr lang="es-ES_tradnl" b="0" dirty="0" err="1"/>
              <a:t>rxDart</a:t>
            </a:r>
            <a:r>
              <a:rPr lang="es-ES_tradnl" b="0" dirty="0"/>
              <a:t>. </a:t>
            </a:r>
          </a:p>
          <a:p>
            <a:r>
              <a:rPr lang="es-ES_tradnl" b="1" dirty="0" err="1"/>
              <a:t>GetIt</a:t>
            </a:r>
            <a:r>
              <a:rPr lang="es-ES_tradnl" b="1" dirty="0"/>
              <a:t>: </a:t>
            </a:r>
            <a:r>
              <a:rPr lang="es-ES_tradnl" b="0" dirty="0"/>
              <a:t>Es básicamente unas solución de inyección de dependencias que no tiene dependencias en Flutter y se puede utilizar para almacenar </a:t>
            </a:r>
            <a:r>
              <a:rPr lang="es-ES_tradnl" b="0" dirty="0" err="1"/>
              <a:t>singletons</a:t>
            </a:r>
            <a:r>
              <a:rPr lang="es-ES_tradnl" b="0" dirty="0"/>
              <a:t> con el estado de la aplicación. Es común que este paquete se use en conjunto con otras soluciones para manejar el estado, debido a como funciona inyectando dependencias. </a:t>
            </a:r>
          </a:p>
          <a:p>
            <a:r>
              <a:rPr lang="es-ES_tradnl" b="1" dirty="0"/>
              <a:t>Binder: </a:t>
            </a:r>
            <a:r>
              <a:rPr lang="es-ES_tradnl" b="0" dirty="0"/>
              <a:t>Es otro paquete para </a:t>
            </a:r>
            <a:r>
              <a:rPr lang="es-ES_tradnl" b="0" dirty="0" err="1"/>
              <a:t>state</a:t>
            </a:r>
            <a:r>
              <a:rPr lang="es-ES_tradnl" b="0" dirty="0"/>
              <a:t> </a:t>
            </a:r>
            <a:r>
              <a:rPr lang="es-ES_tradnl" b="0" dirty="0" err="1"/>
              <a:t>management</a:t>
            </a:r>
            <a:r>
              <a:rPr lang="es-ES_tradnl" b="0" dirty="0"/>
              <a:t> que utiliza </a:t>
            </a:r>
            <a:r>
              <a:rPr lang="es-ES_tradnl" b="0" dirty="0" err="1"/>
              <a:t>InheritiedWidget</a:t>
            </a:r>
            <a:r>
              <a:rPr lang="es-ES_tradnl" b="0" dirty="0"/>
              <a:t> como parte de su </a:t>
            </a:r>
            <a:r>
              <a:rPr lang="es-ES_tradnl" b="0" dirty="0" err="1"/>
              <a:t>core</a:t>
            </a:r>
            <a:r>
              <a:rPr lang="es-ES_tradnl" b="0" dirty="0"/>
              <a:t> y que fue inspirado en </a:t>
            </a:r>
            <a:r>
              <a:rPr lang="es-ES_tradnl" b="0" dirty="0" err="1"/>
              <a:t>recoil</a:t>
            </a:r>
            <a:r>
              <a:rPr lang="es-ES_tradnl" b="0" dirty="0"/>
              <a:t>. El paquete busca promover la separación de preocupaciones.</a:t>
            </a:r>
          </a:p>
          <a:p>
            <a:r>
              <a:rPr lang="es-ES_tradnl" b="1" dirty="0" err="1"/>
              <a:t>GetX</a:t>
            </a:r>
            <a:r>
              <a:rPr lang="es-ES_tradnl" b="1" dirty="0"/>
              <a:t>: </a:t>
            </a:r>
            <a:r>
              <a:rPr lang="es-ES_tradnl" b="0" dirty="0"/>
              <a:t>Es una solución reactiva de manejo de estado que ha sido simplificada, esta igualmente facilita el uso de MVC como patrón de diseño en la app. Igualmente provee un </a:t>
            </a:r>
            <a:r>
              <a:rPr lang="es-ES_tradnl" b="0" dirty="0" err="1"/>
              <a:t>Route</a:t>
            </a:r>
            <a:r>
              <a:rPr lang="es-ES_tradnl" b="0" dirty="0"/>
              <a:t> Management y </a:t>
            </a:r>
            <a:r>
              <a:rPr lang="es-ES_tradnl" b="0" dirty="0" err="1"/>
              <a:t>Depoendency</a:t>
            </a:r>
            <a:r>
              <a:rPr lang="es-ES_tradnl" b="0" dirty="0"/>
              <a:t> </a:t>
            </a:r>
            <a:r>
              <a:rPr lang="es-ES_tradnl" b="0" dirty="0" err="1"/>
              <a:t>Managemt</a:t>
            </a:r>
            <a:r>
              <a:rPr lang="es-ES_tradnl" b="0" dirty="0"/>
              <a:t>, indicando que viene incluido con su propia inyección de dependencias como parte del paquete. </a:t>
            </a:r>
          </a:p>
          <a:p>
            <a:r>
              <a:rPr lang="es-ES_tradnl" b="1" dirty="0"/>
              <a:t>Triple </a:t>
            </a:r>
            <a:r>
              <a:rPr lang="es-ES_tradnl" b="1" dirty="0" err="1"/>
              <a:t>Pattern</a:t>
            </a:r>
            <a:r>
              <a:rPr lang="es-ES_tradnl" b="1" dirty="0"/>
              <a:t>: </a:t>
            </a:r>
            <a:r>
              <a:rPr lang="es-ES_tradnl" b="0" dirty="0"/>
              <a:t>Este utiliza </a:t>
            </a:r>
            <a:r>
              <a:rPr lang="es-ES_tradnl" b="0" dirty="0" err="1"/>
              <a:t>Streams</a:t>
            </a:r>
            <a:r>
              <a:rPr lang="es-ES_tradnl" b="0" dirty="0"/>
              <a:t> y </a:t>
            </a:r>
            <a:r>
              <a:rPr lang="es-ES_tradnl" b="0" dirty="0" err="1"/>
              <a:t>ValueNotifiers</a:t>
            </a:r>
            <a:r>
              <a:rPr lang="es-ES_tradnl" b="0" dirty="0"/>
              <a:t>. </a:t>
            </a:r>
            <a:endParaRPr lang="es-ES_tradnl" b="1" dirty="0"/>
          </a:p>
        </p:txBody>
      </p:sp>
    </p:spTree>
    <p:extLst>
      <p:ext uri="{BB962C8B-B14F-4D97-AF65-F5344CB8AC3E}">
        <p14:creationId xmlns:p14="http://schemas.microsoft.com/office/powerpoint/2010/main" val="2549923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b="1" dirty="0"/>
              <a:t>Estas son en las que nos estaremos enfocando en la </a:t>
            </a:r>
            <a:r>
              <a:rPr lang="es-ES_tradnl" b="1" dirty="0" err="1"/>
              <a:t>duracieon</a:t>
            </a:r>
            <a:r>
              <a:rPr lang="es-ES_tradnl" b="1" dirty="0"/>
              <a:t> del curso. </a:t>
            </a:r>
          </a:p>
        </p:txBody>
      </p:sp>
    </p:spTree>
    <p:extLst>
      <p:ext uri="{BB962C8B-B14F-4D97-AF65-F5344CB8AC3E}">
        <p14:creationId xmlns:p14="http://schemas.microsoft.com/office/powerpoint/2010/main" val="376072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Al registrar la clase podemos obtener la instancia de la misma sin tener que </a:t>
            </a:r>
            <a:r>
              <a:rPr lang="es-ES_tradnl" dirty="0" err="1"/>
              <a:t>dependender</a:t>
            </a:r>
            <a:r>
              <a:rPr lang="es-ES_tradnl" dirty="0"/>
              <a:t> de </a:t>
            </a:r>
            <a:r>
              <a:rPr lang="es-ES_tradnl" dirty="0" err="1"/>
              <a:t>inhertedWidget</a:t>
            </a:r>
            <a:r>
              <a:rPr lang="es-ES_tradnl" dirty="0"/>
              <a:t> o </a:t>
            </a:r>
            <a:r>
              <a:rPr lang="es-ES_tradnl" dirty="0" err="1"/>
              <a:t>provider</a:t>
            </a:r>
            <a:r>
              <a:rPr lang="es-ES_tradnl" dirty="0"/>
              <a:t>, </a:t>
            </a:r>
            <a:r>
              <a:rPr lang="es-ES_tradnl" dirty="0" err="1"/>
              <a:t>simplementen</a:t>
            </a:r>
            <a:r>
              <a:rPr lang="es-ES_tradnl" dirty="0"/>
              <a:t> accedemos a la instancia desde cualquier parte de la aplicación usando el localizador.</a:t>
            </a:r>
          </a:p>
        </p:txBody>
      </p:sp>
    </p:spTree>
    <p:extLst>
      <p:ext uri="{BB962C8B-B14F-4D97-AF65-F5344CB8AC3E}">
        <p14:creationId xmlns:p14="http://schemas.microsoft.com/office/powerpoint/2010/main" val="169799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Al registrar la clase podemos obtener la instancia de la misma sin tener que </a:t>
            </a:r>
            <a:r>
              <a:rPr lang="es-ES_tradnl" dirty="0" err="1"/>
              <a:t>dependender</a:t>
            </a:r>
            <a:r>
              <a:rPr lang="es-ES_tradnl" dirty="0"/>
              <a:t> de </a:t>
            </a:r>
            <a:r>
              <a:rPr lang="es-ES_tradnl" dirty="0" err="1"/>
              <a:t>inhertedWidget</a:t>
            </a:r>
            <a:r>
              <a:rPr lang="es-ES_tradnl" dirty="0"/>
              <a:t> o </a:t>
            </a:r>
            <a:r>
              <a:rPr lang="es-ES_tradnl" dirty="0" err="1"/>
              <a:t>provider</a:t>
            </a:r>
            <a:r>
              <a:rPr lang="es-ES_tradnl" dirty="0"/>
              <a:t>, </a:t>
            </a:r>
            <a:r>
              <a:rPr lang="es-ES_tradnl" dirty="0" err="1"/>
              <a:t>simplementen</a:t>
            </a:r>
            <a:r>
              <a:rPr lang="es-ES_tradnl" dirty="0"/>
              <a:t> accedemos a la instancia desde cualquier parte de la aplicación usando el localizador.</a:t>
            </a:r>
          </a:p>
        </p:txBody>
      </p:sp>
    </p:spTree>
    <p:extLst>
      <p:ext uri="{BB962C8B-B14F-4D97-AF65-F5344CB8AC3E}">
        <p14:creationId xmlns:p14="http://schemas.microsoft.com/office/powerpoint/2010/main" val="231339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50490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cs typeface="Arial"/>
                <a:sym typeface="Arial"/>
              </a:rPr>
              <a:t>La data </a:t>
            </a:r>
            <a:r>
              <a:rPr lang="en-US" sz="1100" b="0" i="0" u="none" strike="noStrike" cap="none" dirty="0" err="1">
                <a:solidFill>
                  <a:srgbClr val="000000"/>
                </a:solidFill>
                <a:effectLst/>
                <a:latin typeface="Arial"/>
                <a:cs typeface="Arial"/>
                <a:sym typeface="Arial"/>
              </a:rPr>
              <a:t>puede</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persistida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en</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el</a:t>
            </a:r>
            <a:r>
              <a:rPr lang="en-US" sz="1100" b="0" i="0" u="none" strike="noStrike" cap="none" dirty="0">
                <a:solidFill>
                  <a:srgbClr val="000000"/>
                </a:solidFill>
                <a:effectLst/>
                <a:latin typeface="Arial"/>
                <a:cs typeface="Arial"/>
                <a:sym typeface="Arial"/>
              </a:rPr>
              <a:t> disco de </a:t>
            </a:r>
            <a:r>
              <a:rPr lang="en-US" sz="1100" b="0" i="0" u="none" strike="noStrike" cap="none" dirty="0" err="1">
                <a:solidFill>
                  <a:srgbClr val="000000"/>
                </a:solidFill>
                <a:effectLst/>
                <a:latin typeface="Arial"/>
                <a:cs typeface="Arial"/>
                <a:sym typeface="Arial"/>
              </a:rPr>
              <a:t>manera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asíncrona</a:t>
            </a:r>
            <a:r>
              <a:rPr lang="en-US" sz="1100" b="0" i="0" u="none" strike="noStrike" cap="none" dirty="0">
                <a:solidFill>
                  <a:srgbClr val="000000"/>
                </a:solidFill>
                <a:effectLst/>
                <a:latin typeface="Arial"/>
                <a:cs typeface="Arial"/>
                <a:sym typeface="Arial"/>
              </a:rPr>
              <a:t>, y no se </a:t>
            </a:r>
            <a:r>
              <a:rPr lang="en-US" sz="1100" b="0" i="0" u="none" strike="noStrike" cap="none" dirty="0" err="1">
                <a:solidFill>
                  <a:srgbClr val="000000"/>
                </a:solidFill>
                <a:effectLst/>
                <a:latin typeface="Arial"/>
                <a:cs typeface="Arial"/>
                <a:sym typeface="Arial"/>
              </a:rPr>
              <a:t>garantiza</a:t>
            </a:r>
            <a:r>
              <a:rPr lang="en-US" sz="1100" b="0" i="0" u="none" strike="noStrike" cap="none" dirty="0">
                <a:solidFill>
                  <a:srgbClr val="000000"/>
                </a:solidFill>
                <a:effectLst/>
                <a:latin typeface="Arial"/>
                <a:cs typeface="Arial"/>
                <a:sym typeface="Arial"/>
              </a:rPr>
              <a:t> que la data </a:t>
            </a:r>
            <a:r>
              <a:rPr lang="en-US" sz="1100" b="0" i="0" u="none" strike="noStrike" cap="none" dirty="0" err="1">
                <a:solidFill>
                  <a:srgbClr val="000000"/>
                </a:solidFill>
                <a:effectLst/>
                <a:latin typeface="Arial"/>
                <a:cs typeface="Arial"/>
                <a:sym typeface="Arial"/>
              </a:rPr>
              <a:t>escrita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pueda</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persistida</a:t>
            </a:r>
            <a:r>
              <a:rPr lang="en-US" sz="1100" b="0" i="0" u="none" strike="noStrike" cap="none" dirty="0">
                <a:solidFill>
                  <a:srgbClr val="000000"/>
                </a:solidFill>
                <a:effectLst/>
                <a:latin typeface="Arial"/>
                <a:cs typeface="Arial"/>
                <a:sym typeface="Arial"/>
              </a:rPr>
              <a:t>, no se </a:t>
            </a:r>
            <a:r>
              <a:rPr lang="en-US" sz="1100" b="0" i="0" u="none" strike="noStrike" cap="none" dirty="0" err="1">
                <a:solidFill>
                  <a:srgbClr val="000000"/>
                </a:solidFill>
                <a:effectLst/>
                <a:latin typeface="Arial"/>
                <a:cs typeface="Arial"/>
                <a:sym typeface="Arial"/>
              </a:rPr>
              <a:t>recomienda</a:t>
            </a:r>
            <a:r>
              <a:rPr lang="en-US" sz="1100" b="0" i="0" u="none" strike="noStrike" cap="none" dirty="0">
                <a:solidFill>
                  <a:srgbClr val="000000"/>
                </a:solidFill>
                <a:effectLst/>
                <a:latin typeface="Arial"/>
                <a:cs typeface="Arial"/>
                <a:sym typeface="Arial"/>
              </a:rPr>
              <a:t> usar </a:t>
            </a:r>
            <a:r>
              <a:rPr lang="en-US" sz="1100" b="0" i="0" u="none" strike="noStrike" cap="none" dirty="0" err="1">
                <a:solidFill>
                  <a:srgbClr val="000000"/>
                </a:solidFill>
                <a:effectLst/>
                <a:latin typeface="Arial"/>
                <a:cs typeface="Arial"/>
                <a:sym typeface="Arial"/>
              </a:rPr>
              <a:t>el</a:t>
            </a:r>
            <a:r>
              <a:rPr lang="en-US" sz="1100" b="0" i="0" u="none" strike="noStrike" cap="none" dirty="0">
                <a:solidFill>
                  <a:srgbClr val="000000"/>
                </a:solidFill>
                <a:effectLst/>
                <a:latin typeface="Arial"/>
                <a:cs typeface="Arial"/>
                <a:sym typeface="Arial"/>
              </a:rPr>
              <a:t> plugin para </a:t>
            </a:r>
            <a:r>
              <a:rPr lang="en-US" sz="1100" b="0" i="0" u="none" strike="noStrike" cap="none" dirty="0" err="1">
                <a:solidFill>
                  <a:srgbClr val="000000"/>
                </a:solidFill>
                <a:effectLst/>
                <a:latin typeface="Arial"/>
                <a:cs typeface="Arial"/>
                <a:sym typeface="Arial"/>
              </a:rPr>
              <a:t>guardar</a:t>
            </a:r>
            <a:r>
              <a:rPr lang="en-US" sz="1100" b="0" i="0" u="none" strike="noStrike" cap="none" dirty="0">
                <a:solidFill>
                  <a:srgbClr val="000000"/>
                </a:solidFill>
                <a:effectLst/>
                <a:latin typeface="Arial"/>
                <a:cs typeface="Arial"/>
                <a:sym typeface="Arial"/>
              </a:rPr>
              <a:t> data que </a:t>
            </a:r>
            <a:r>
              <a:rPr lang="en-US" sz="1100" b="0" i="0" u="none" strike="noStrike" cap="none" dirty="0" err="1">
                <a:solidFill>
                  <a:srgbClr val="000000"/>
                </a:solidFill>
                <a:effectLst/>
                <a:latin typeface="Arial"/>
                <a:cs typeface="Arial"/>
                <a:sym typeface="Arial"/>
              </a:rPr>
              <a:t>pueda</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crítica</a:t>
            </a:r>
            <a:r>
              <a:rPr lang="en-US" sz="1100" b="0" i="0" u="none" strike="noStrike" cap="none" dirty="0">
                <a:solidFill>
                  <a:srgbClr val="000000"/>
                </a:solidFill>
                <a:effectLst/>
                <a:latin typeface="Arial"/>
                <a:cs typeface="Arial"/>
                <a:sym typeface="Arial"/>
              </a:rPr>
              <a:t>.</a:t>
            </a:r>
            <a:endParaRPr lang="es-ES_tradnl" dirty="0"/>
          </a:p>
        </p:txBody>
      </p:sp>
    </p:spTree>
    <p:extLst>
      <p:ext uri="{BB962C8B-B14F-4D97-AF65-F5344CB8AC3E}">
        <p14:creationId xmlns:p14="http://schemas.microsoft.com/office/powerpoint/2010/main" val="41216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168153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cs typeface="Arial"/>
                <a:sym typeface="Arial"/>
              </a:rPr>
              <a:t>La data </a:t>
            </a:r>
            <a:r>
              <a:rPr lang="en-US" sz="1100" b="0" i="0" u="none" strike="noStrike" cap="none" dirty="0" err="1">
                <a:solidFill>
                  <a:srgbClr val="000000"/>
                </a:solidFill>
                <a:effectLst/>
                <a:latin typeface="Arial"/>
                <a:cs typeface="Arial"/>
                <a:sym typeface="Arial"/>
              </a:rPr>
              <a:t>puede</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persistida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en</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el</a:t>
            </a:r>
            <a:r>
              <a:rPr lang="en-US" sz="1100" b="0" i="0" u="none" strike="noStrike" cap="none" dirty="0">
                <a:solidFill>
                  <a:srgbClr val="000000"/>
                </a:solidFill>
                <a:effectLst/>
                <a:latin typeface="Arial"/>
                <a:cs typeface="Arial"/>
                <a:sym typeface="Arial"/>
              </a:rPr>
              <a:t> disco de </a:t>
            </a:r>
            <a:r>
              <a:rPr lang="en-US" sz="1100" b="0" i="0" u="none" strike="noStrike" cap="none" dirty="0" err="1">
                <a:solidFill>
                  <a:srgbClr val="000000"/>
                </a:solidFill>
                <a:effectLst/>
                <a:latin typeface="Arial"/>
                <a:cs typeface="Arial"/>
                <a:sym typeface="Arial"/>
              </a:rPr>
              <a:t>manera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asíncrona</a:t>
            </a:r>
            <a:r>
              <a:rPr lang="en-US" sz="1100" b="0" i="0" u="none" strike="noStrike" cap="none" dirty="0">
                <a:solidFill>
                  <a:srgbClr val="000000"/>
                </a:solidFill>
                <a:effectLst/>
                <a:latin typeface="Arial"/>
                <a:cs typeface="Arial"/>
                <a:sym typeface="Arial"/>
              </a:rPr>
              <a:t>, y no se </a:t>
            </a:r>
            <a:r>
              <a:rPr lang="en-US" sz="1100" b="0" i="0" u="none" strike="noStrike" cap="none" dirty="0" err="1">
                <a:solidFill>
                  <a:srgbClr val="000000"/>
                </a:solidFill>
                <a:effectLst/>
                <a:latin typeface="Arial"/>
                <a:cs typeface="Arial"/>
                <a:sym typeface="Arial"/>
              </a:rPr>
              <a:t>garantiza</a:t>
            </a:r>
            <a:r>
              <a:rPr lang="en-US" sz="1100" b="0" i="0" u="none" strike="noStrike" cap="none" dirty="0">
                <a:solidFill>
                  <a:srgbClr val="000000"/>
                </a:solidFill>
                <a:effectLst/>
                <a:latin typeface="Arial"/>
                <a:cs typeface="Arial"/>
                <a:sym typeface="Arial"/>
              </a:rPr>
              <a:t> que la data </a:t>
            </a:r>
            <a:r>
              <a:rPr lang="en-US" sz="1100" b="0" i="0" u="none" strike="noStrike" cap="none" dirty="0" err="1">
                <a:solidFill>
                  <a:srgbClr val="000000"/>
                </a:solidFill>
                <a:effectLst/>
                <a:latin typeface="Arial"/>
                <a:cs typeface="Arial"/>
                <a:sym typeface="Arial"/>
              </a:rPr>
              <a:t>escrita</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pueda</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persistida</a:t>
            </a:r>
            <a:r>
              <a:rPr lang="en-US" sz="1100" b="0" i="0" u="none" strike="noStrike" cap="none" dirty="0">
                <a:solidFill>
                  <a:srgbClr val="000000"/>
                </a:solidFill>
                <a:effectLst/>
                <a:latin typeface="Arial"/>
                <a:cs typeface="Arial"/>
                <a:sym typeface="Arial"/>
              </a:rPr>
              <a:t>, no se </a:t>
            </a:r>
            <a:r>
              <a:rPr lang="en-US" sz="1100" b="0" i="0" u="none" strike="noStrike" cap="none" dirty="0" err="1">
                <a:solidFill>
                  <a:srgbClr val="000000"/>
                </a:solidFill>
                <a:effectLst/>
                <a:latin typeface="Arial"/>
                <a:cs typeface="Arial"/>
                <a:sym typeface="Arial"/>
              </a:rPr>
              <a:t>recomienda</a:t>
            </a:r>
            <a:r>
              <a:rPr lang="en-US" sz="1100" b="0" i="0" u="none" strike="noStrike" cap="none" dirty="0">
                <a:solidFill>
                  <a:srgbClr val="000000"/>
                </a:solidFill>
                <a:effectLst/>
                <a:latin typeface="Arial"/>
                <a:cs typeface="Arial"/>
                <a:sym typeface="Arial"/>
              </a:rPr>
              <a:t> usar </a:t>
            </a:r>
            <a:r>
              <a:rPr lang="en-US" sz="1100" b="0" i="0" u="none" strike="noStrike" cap="none" dirty="0" err="1">
                <a:solidFill>
                  <a:srgbClr val="000000"/>
                </a:solidFill>
                <a:effectLst/>
                <a:latin typeface="Arial"/>
                <a:cs typeface="Arial"/>
                <a:sym typeface="Arial"/>
              </a:rPr>
              <a:t>el</a:t>
            </a:r>
            <a:r>
              <a:rPr lang="en-US" sz="1100" b="0" i="0" u="none" strike="noStrike" cap="none" dirty="0">
                <a:solidFill>
                  <a:srgbClr val="000000"/>
                </a:solidFill>
                <a:effectLst/>
                <a:latin typeface="Arial"/>
                <a:cs typeface="Arial"/>
                <a:sym typeface="Arial"/>
              </a:rPr>
              <a:t> plugin para </a:t>
            </a:r>
            <a:r>
              <a:rPr lang="en-US" sz="1100" b="0" i="0" u="none" strike="noStrike" cap="none" dirty="0" err="1">
                <a:solidFill>
                  <a:srgbClr val="000000"/>
                </a:solidFill>
                <a:effectLst/>
                <a:latin typeface="Arial"/>
                <a:cs typeface="Arial"/>
                <a:sym typeface="Arial"/>
              </a:rPr>
              <a:t>guardar</a:t>
            </a:r>
            <a:r>
              <a:rPr lang="en-US" sz="1100" b="0" i="0" u="none" strike="noStrike" cap="none" dirty="0">
                <a:solidFill>
                  <a:srgbClr val="000000"/>
                </a:solidFill>
                <a:effectLst/>
                <a:latin typeface="Arial"/>
                <a:cs typeface="Arial"/>
                <a:sym typeface="Arial"/>
              </a:rPr>
              <a:t> data que </a:t>
            </a:r>
            <a:r>
              <a:rPr lang="en-US" sz="1100" b="0" i="0" u="none" strike="noStrike" cap="none" dirty="0" err="1">
                <a:solidFill>
                  <a:srgbClr val="000000"/>
                </a:solidFill>
                <a:effectLst/>
                <a:latin typeface="Arial"/>
                <a:cs typeface="Arial"/>
                <a:sym typeface="Arial"/>
              </a:rPr>
              <a:t>pueda</a:t>
            </a:r>
            <a:r>
              <a:rPr lang="en-US" sz="1100" b="0" i="0" u="none" strike="noStrike" cap="none" dirty="0">
                <a:solidFill>
                  <a:srgbClr val="000000"/>
                </a:solidFill>
                <a:effectLst/>
                <a:latin typeface="Arial"/>
                <a:cs typeface="Arial"/>
                <a:sym typeface="Arial"/>
              </a:rPr>
              <a:t> ser </a:t>
            </a:r>
            <a:r>
              <a:rPr lang="en-US" sz="1100" b="0" i="0" u="none" strike="noStrike" cap="none" dirty="0" err="1">
                <a:solidFill>
                  <a:srgbClr val="000000"/>
                </a:solidFill>
                <a:effectLst/>
                <a:latin typeface="Arial"/>
                <a:cs typeface="Arial"/>
                <a:sym typeface="Arial"/>
              </a:rPr>
              <a:t>crítica</a:t>
            </a:r>
            <a:r>
              <a:rPr lang="en-US" sz="1100" b="0" i="0" u="none" strike="noStrike" cap="none" dirty="0">
                <a:solidFill>
                  <a:srgbClr val="000000"/>
                </a:solidFill>
                <a:effectLst/>
                <a:latin typeface="Arial"/>
                <a:cs typeface="Arial"/>
                <a:sym typeface="Arial"/>
              </a:rPr>
              <a:t>.</a:t>
            </a:r>
            <a:endParaRPr lang="es-ES_tradnl" dirty="0"/>
          </a:p>
        </p:txBody>
      </p:sp>
    </p:spTree>
    <p:extLst>
      <p:ext uri="{BB962C8B-B14F-4D97-AF65-F5344CB8AC3E}">
        <p14:creationId xmlns:p14="http://schemas.microsoft.com/office/powerpoint/2010/main" val="1074609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Este es un plugin, por lo que debe de implementarse de manera nativa y por la forma en la que funciona el mismo, </a:t>
            </a:r>
          </a:p>
        </p:txBody>
      </p:sp>
    </p:spTree>
    <p:extLst>
      <p:ext uri="{BB962C8B-B14F-4D97-AF65-F5344CB8AC3E}">
        <p14:creationId xmlns:p14="http://schemas.microsoft.com/office/powerpoint/2010/main" val="2651738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Este es un plugin, por lo que debe de implementarse de manera nativa y por la forma en la que funciona el mismo, </a:t>
            </a:r>
          </a:p>
        </p:txBody>
      </p:sp>
    </p:spTree>
    <p:extLst>
      <p:ext uri="{BB962C8B-B14F-4D97-AF65-F5344CB8AC3E}">
        <p14:creationId xmlns:p14="http://schemas.microsoft.com/office/powerpoint/2010/main" val="1814949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196526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el caso de </a:t>
            </a:r>
            <a:r>
              <a:rPr lang="es-ES_tradnl" dirty="0" err="1"/>
              <a:t>UniqueKey</a:t>
            </a:r>
            <a:r>
              <a:rPr lang="es-ES_tradnl" dirty="0"/>
              <a:t>, Flutter recomienda que solo se use cuando no se tiene acceso a ninguna otra data para hacer que el widget sea único cuando se está usando un </a:t>
            </a:r>
            <a:r>
              <a:rPr lang="es-ES_tradnl" dirty="0" err="1"/>
              <a:t>ValueKey</a:t>
            </a:r>
            <a:r>
              <a:rPr lang="es-ES_tradnl" dirty="0"/>
              <a:t> o un </a:t>
            </a:r>
            <a:r>
              <a:rPr lang="es-ES_tradnl" dirty="0" err="1"/>
              <a:t>ObjectKey</a:t>
            </a:r>
            <a:r>
              <a:rPr lang="es-ES_tradnl" dirty="0"/>
              <a:t>.</a:t>
            </a:r>
          </a:p>
          <a:p>
            <a:r>
              <a:rPr lang="es-ES_tradnl" dirty="0"/>
              <a:t>Algo a destacar también es que los </a:t>
            </a:r>
            <a:r>
              <a:rPr lang="es-ES_tradnl" dirty="0" err="1"/>
              <a:t>LocalKeys</a:t>
            </a:r>
            <a:r>
              <a:rPr lang="es-ES_tradnl" dirty="0"/>
              <a:t> no son únicos a lo largo de la jerarquía completa de widgets de la aplicación</a:t>
            </a:r>
          </a:p>
        </p:txBody>
      </p:sp>
    </p:spTree>
    <p:extLst>
      <p:ext uri="{BB962C8B-B14F-4D97-AF65-F5344CB8AC3E}">
        <p14:creationId xmlns:p14="http://schemas.microsoft.com/office/powerpoint/2010/main" val="372351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el caso de </a:t>
            </a:r>
            <a:r>
              <a:rPr lang="es-ES_tradnl" dirty="0" err="1"/>
              <a:t>reparenting</a:t>
            </a:r>
            <a:r>
              <a:rPr lang="es-ES_tradnl" dirty="0"/>
              <a:t>, no es recomendable efectuar está acción, ya que cambiar el padre de un widget sin modificar su estado, es una actividad costosa para Flutter que puede afectar el performance y más cuando es hecho muchas veces dentro de la app.</a:t>
            </a:r>
          </a:p>
          <a:p>
            <a:r>
              <a:rPr lang="es-ES_tradnl" dirty="0"/>
              <a:t>Una de las formas más comunes de usar un </a:t>
            </a:r>
            <a:r>
              <a:rPr lang="es-ES_tradnl" dirty="0" err="1"/>
              <a:t>GlobalKey</a:t>
            </a:r>
            <a:r>
              <a:rPr lang="es-ES_tradnl" dirty="0"/>
              <a:t>, es con los </a:t>
            </a:r>
            <a:r>
              <a:rPr lang="es-ES_tradnl" dirty="0" err="1"/>
              <a:t>forms</a:t>
            </a:r>
            <a:r>
              <a:rPr lang="es-ES_tradnl" dirty="0"/>
              <a:t>.</a:t>
            </a:r>
          </a:p>
          <a:p>
            <a:pPr lvl="0"/>
            <a:r>
              <a:rPr lang="es-ES_tradnl" dirty="0"/>
              <a:t>Es recomendable tratar de no sobre utilizar los </a:t>
            </a:r>
            <a:r>
              <a:rPr lang="es-ES_tradnl" dirty="0" err="1"/>
              <a:t>GlobalKeys</a:t>
            </a:r>
            <a:r>
              <a:rPr lang="es-ES_tradnl" dirty="0"/>
              <a:t>, según el Flutter </a:t>
            </a:r>
            <a:r>
              <a:rPr lang="es-ES_tradnl" dirty="0" err="1"/>
              <a:t>team</a:t>
            </a:r>
            <a:r>
              <a:rPr lang="es-ES_tradnl" dirty="0"/>
              <a:t>, ya que se comportan como variables, en casos en que se vea que se está usando mucho, se puede comenzar a evaluar mejores soluciones para </a:t>
            </a:r>
            <a:r>
              <a:rPr lang="es-ES_tradnl" dirty="0" err="1"/>
              <a:t>State</a:t>
            </a:r>
            <a:r>
              <a:rPr lang="es-ES_tradnl" dirty="0"/>
              <a:t> Management en la aplicación.</a:t>
            </a:r>
          </a:p>
        </p:txBody>
      </p:sp>
    </p:spTree>
    <p:extLst>
      <p:ext uri="{BB962C8B-B14F-4D97-AF65-F5344CB8AC3E}">
        <p14:creationId xmlns:p14="http://schemas.microsoft.com/office/powerpoint/2010/main" val="364349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el caso de </a:t>
            </a:r>
            <a:r>
              <a:rPr lang="es-ES_tradnl" dirty="0" err="1"/>
              <a:t>reparenting</a:t>
            </a:r>
            <a:r>
              <a:rPr lang="es-ES_tradnl" dirty="0"/>
              <a:t>, no es recomendable efectuar está acción, ya que cambiar el padre de un widget sin modificar su estado, es una actividad costosa para Flutter que puede afectar el performance y más cuando es hecho muchas veces dentro de la app.</a:t>
            </a:r>
          </a:p>
          <a:p>
            <a:r>
              <a:rPr lang="es-ES_tradnl" dirty="0"/>
              <a:t>Una de las formas más comunes de usar un </a:t>
            </a:r>
            <a:r>
              <a:rPr lang="es-ES_tradnl" dirty="0" err="1"/>
              <a:t>GlobalKey</a:t>
            </a:r>
            <a:r>
              <a:rPr lang="es-ES_tradnl" dirty="0"/>
              <a:t>, es con los </a:t>
            </a:r>
            <a:r>
              <a:rPr lang="es-ES_tradnl" dirty="0" err="1"/>
              <a:t>forms</a:t>
            </a:r>
            <a:r>
              <a:rPr lang="es-ES_tradnl" dirty="0"/>
              <a:t>.</a:t>
            </a:r>
          </a:p>
          <a:p>
            <a:pPr lvl="0"/>
            <a:r>
              <a:rPr lang="es-ES_tradnl" dirty="0"/>
              <a:t>Es recomendable tratar de no sobre utilizar los </a:t>
            </a:r>
            <a:r>
              <a:rPr lang="es-ES_tradnl" dirty="0" err="1"/>
              <a:t>GlobalKeys</a:t>
            </a:r>
            <a:r>
              <a:rPr lang="es-ES_tradnl" dirty="0"/>
              <a:t>, según el Flutter </a:t>
            </a:r>
            <a:r>
              <a:rPr lang="es-ES_tradnl" dirty="0" err="1"/>
              <a:t>team</a:t>
            </a:r>
            <a:r>
              <a:rPr lang="es-ES_tradnl" dirty="0"/>
              <a:t>, ya que se comportan como variables, en casos en que se vea que se está usando mucho, se puede comenzar a evaluar mejores soluciones para </a:t>
            </a:r>
            <a:r>
              <a:rPr lang="es-ES_tradnl" dirty="0" err="1"/>
              <a:t>State</a:t>
            </a:r>
            <a:r>
              <a:rPr lang="es-ES_tradnl" dirty="0"/>
              <a:t> Management en la aplicación.</a:t>
            </a:r>
          </a:p>
        </p:txBody>
      </p:sp>
    </p:spTree>
    <p:extLst>
      <p:ext uri="{BB962C8B-B14F-4D97-AF65-F5344CB8AC3E}">
        <p14:creationId xmlns:p14="http://schemas.microsoft.com/office/powerpoint/2010/main" val="111553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Como podemos ver, los </a:t>
            </a:r>
            <a:r>
              <a:rPr lang="es-ES_tradnl" dirty="0" err="1"/>
              <a:t>mixins</a:t>
            </a:r>
            <a:r>
              <a:rPr lang="es-ES_tradnl" dirty="0"/>
              <a:t> son clases normales, que simplemente se utilizan en una clase por medio del </a:t>
            </a:r>
            <a:r>
              <a:rPr lang="es-ES_tradnl" dirty="0" err="1"/>
              <a:t>keyword</a:t>
            </a:r>
            <a:r>
              <a:rPr lang="es-ES_tradnl" dirty="0"/>
              <a:t> </a:t>
            </a:r>
            <a:r>
              <a:rPr lang="es-ES_tradnl" dirty="0" err="1"/>
              <a:t>with</a:t>
            </a:r>
            <a:r>
              <a:rPr lang="es-ES_tradnl" dirty="0"/>
              <a:t>.</a:t>
            </a:r>
          </a:p>
        </p:txBody>
      </p:sp>
    </p:spTree>
    <p:extLst>
      <p:ext uri="{BB962C8B-B14F-4D97-AF65-F5344CB8AC3E}">
        <p14:creationId xmlns:p14="http://schemas.microsoft.com/office/powerpoint/2010/main" val="388990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Podemos ver un ejemplo de animales según sus tipos, donde hay diversos animales que de manera horizontal comparten ciertos comportamientos, pero por la forma en la que lo hacen es imposible poder lograr que una clase pueda heredar de más de una super clase a la vez,</a:t>
            </a:r>
          </a:p>
          <a:p>
            <a:r>
              <a:rPr lang="es-ES_tradnl" dirty="0"/>
              <a:t>Un ejemplo es que el murciélago, Dove y </a:t>
            </a:r>
            <a:r>
              <a:rPr lang="es-ES_tradnl" dirty="0" err="1"/>
              <a:t>Pajaro</a:t>
            </a:r>
            <a:r>
              <a:rPr lang="es-ES_tradnl" dirty="0"/>
              <a:t> vuelan, pero el gato y el tiburón no, queremos implementar la funcionalidad de volar, si lo hacemos con una interface nos veremos obligados a duplicar el código varias veces, pero con un </a:t>
            </a:r>
            <a:r>
              <a:rPr lang="es-ES_tradnl" dirty="0" err="1"/>
              <a:t>Mixin</a:t>
            </a:r>
            <a:r>
              <a:rPr lang="es-ES_tradnl" dirty="0"/>
              <a:t> simplemente podemos aprovecharlo para reutilizar el código y solo hacer la implementación una sola vez.</a:t>
            </a:r>
          </a:p>
        </p:txBody>
      </p:sp>
    </p:spTree>
    <p:extLst>
      <p:ext uri="{BB962C8B-B14F-4D97-AF65-F5344CB8AC3E}">
        <p14:creationId xmlns:p14="http://schemas.microsoft.com/office/powerpoint/2010/main" val="312915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366107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Cuando se esta adoptando una nueva tecnología al principio es difícil implementar un </a:t>
            </a:r>
            <a:r>
              <a:rPr lang="es-ES_tradnl" dirty="0" err="1"/>
              <a:t>patron</a:t>
            </a:r>
            <a:r>
              <a:rPr lang="es-ES_tradnl" dirty="0"/>
              <a:t> de trabajo como el de </a:t>
            </a:r>
            <a:r>
              <a:rPr lang="es-ES_tradnl" dirty="0" err="1"/>
              <a:t>Clean</a:t>
            </a:r>
            <a:r>
              <a:rPr lang="es-ES_tradnl" dirty="0"/>
              <a:t> </a:t>
            </a:r>
            <a:r>
              <a:rPr lang="es-ES_tradnl" dirty="0" err="1"/>
              <a:t>Architecture</a:t>
            </a:r>
            <a:r>
              <a:rPr lang="es-ES_tradnl" dirty="0"/>
              <a:t>, pero con el tiempo es fácil de aplicar.</a:t>
            </a:r>
          </a:p>
          <a:p>
            <a:r>
              <a:rPr lang="es-ES_tradnl" dirty="0"/>
              <a:t>No necesariamente hay que seguir </a:t>
            </a:r>
            <a:r>
              <a:rPr lang="es-ES_tradnl" dirty="0" err="1"/>
              <a:t>clean</a:t>
            </a:r>
            <a:r>
              <a:rPr lang="es-ES_tradnl" dirty="0"/>
              <a:t> </a:t>
            </a:r>
            <a:r>
              <a:rPr lang="es-ES_tradnl" dirty="0" err="1"/>
              <a:t>architecture</a:t>
            </a:r>
            <a:r>
              <a:rPr lang="es-ES_tradnl" dirty="0"/>
              <a:t> al pie de la letra, pero se pueden tomar conceptos del mismo </a:t>
            </a:r>
            <a:r>
              <a:rPr lang="es-ES_tradnl" dirty="0" err="1"/>
              <a:t>dependendiendo</a:t>
            </a:r>
            <a:r>
              <a:rPr lang="es-ES_tradnl" dirty="0"/>
              <a:t> del tamaño y la complejidad de la aplicación en la que se esté trabajando. </a:t>
            </a:r>
          </a:p>
        </p:txBody>
      </p:sp>
    </p:spTree>
    <p:extLst>
      <p:ext uri="{BB962C8B-B14F-4D97-AF65-F5344CB8AC3E}">
        <p14:creationId xmlns:p14="http://schemas.microsoft.com/office/powerpoint/2010/main" val="172497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atin typeface="Roboto" panose="02000000000000000000" pitchFamily="2" charset="0"/>
                <a:ea typeface="Roboto" panose="02000000000000000000" pitchFamily="2" charset="0"/>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dirty="0"/>
          </a:p>
        </p:txBody>
      </p:sp>
      <p:cxnSp>
        <p:nvCxnSpPr>
          <p:cNvPr id="13" name="Google Shape;13;p2"/>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atin typeface="Roboto" panose="02000000000000000000" pitchFamily="2" charset="0"/>
                <a:ea typeface="Roboto" panose="02000000000000000000" pitchFamily="2" charset="0"/>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dirty="0"/>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b="0" i="0">
                <a:latin typeface="Roboto Light" panose="02000000000000000000" pitchFamily="2" charset="0"/>
                <a:ea typeface="Roboto Light" panose="02000000000000000000" pitchFamily="2" charset="0"/>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dirty="0"/>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empty column">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atin typeface="Roboto" panose="02000000000000000000" pitchFamily="2" charset="0"/>
                <a:ea typeface="Roboto" panose="02000000000000000000" pitchFamily="2" charset="0"/>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dirty="0"/>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8361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Title Slide 2">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Google Shape;12;p2">
            <a:extLst>
              <a:ext uri="{FF2B5EF4-FFF2-40B4-BE49-F238E27FC236}">
                <a16:creationId xmlns:a16="http://schemas.microsoft.com/office/drawing/2014/main" id="{A62AD156-3FCF-AC38-3511-9E8ADE1BB039}"/>
              </a:ext>
            </a:extLst>
          </p:cNvPr>
          <p:cNvSpPr txBox="1">
            <a:spLocks noGrp="1"/>
          </p:cNvSpPr>
          <p:nvPr>
            <p:ph type="ctrTitle"/>
          </p:nvPr>
        </p:nvSpPr>
        <p:spPr>
          <a:xfrm>
            <a:off x="0" y="604500"/>
            <a:ext cx="9143999" cy="39345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8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boto" panose="02000000000000000000" pitchFamily="2" charset="0"/>
                <a:ea typeface="Roboto" panose="02000000000000000000" pitchFamily="2" charset="0"/>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39400722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1pPr>
            <a:lvl2pPr lvl="1"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2pPr>
            <a:lvl3pPr lvl="2"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3pPr>
            <a:lvl4pPr lvl="3"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4pPr>
            <a:lvl5pPr lvl="4"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5pPr>
            <a:lvl6pPr lvl="5"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6pPr>
            <a:lvl7pPr lvl="6"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7pPr>
            <a:lvl8pPr lvl="7"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8pPr>
            <a:lvl9pPr lvl="8"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noAutofit/>
          </a:bodyPr>
          <a:lstStyle>
            <a:lvl1pPr marL="457200" lvl="0" indent="-317500">
              <a:lnSpc>
                <a:spcPct val="114000"/>
              </a:lnSpc>
              <a:spcBef>
                <a:spcPts val="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chemeClr val="lt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9pPr>
          </a:lstStyle>
          <a:p>
            <a:endParaRPr dirty="0"/>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Roboto" panose="02000000000000000000" pitchFamily="2" charset="0"/>
                <a:ea typeface="Roboto" panose="02000000000000000000" pitchFamily="2" charset="0"/>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1" r:id="rId3"/>
    <p:sldLayoutId id="2147483658" r:id="rId4"/>
    <p:sldLayoutId id="2147483660" r:id="rId5"/>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panose="02000000000000000000" pitchFamily="2" charset="0"/>
          <a:ea typeface="Roboto" panose="020000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s://github.com/juandozuna/flutter-course/tree/section_3_boilerplat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022593" y="604500"/>
            <a:ext cx="3597600" cy="3934500"/>
          </a:xfrm>
          <a:prstGeom prst="rect">
            <a:avLst/>
          </a:prstGeom>
        </p:spPr>
        <p:txBody>
          <a:bodyPr spcFirstLastPara="1" wrap="square" lIns="0" tIns="0" rIns="0" bIns="0" anchor="ctr" anchorCtr="0">
            <a:noAutofit/>
          </a:bodyPr>
          <a:lstStyle/>
          <a:p>
            <a:pPr lvl="0"/>
            <a:r>
              <a:rPr lang="es-ES_tradnl" noProof="0" dirty="0" err="1"/>
              <a:t>Getting</a:t>
            </a:r>
            <a:r>
              <a:rPr lang="es-ES_tradnl" noProof="0" dirty="0"/>
              <a:t> </a:t>
            </a:r>
            <a:r>
              <a:rPr lang="es-ES_tradnl" noProof="0" dirty="0" err="1"/>
              <a:t>Started</a:t>
            </a:r>
            <a:r>
              <a:rPr lang="es-ES_tradnl" noProof="0" dirty="0"/>
              <a:t> </a:t>
            </a:r>
            <a:r>
              <a:rPr lang="es-ES_tradnl" noProof="0"/>
              <a:t>With </a:t>
            </a:r>
            <a:r>
              <a:rPr lang="es-ES_tradnl" noProof="0">
                <a:solidFill>
                  <a:srgbClr val="69B6F9"/>
                </a:solidFill>
              </a:rPr>
              <a:t>Flutter</a:t>
            </a:r>
            <a:r>
              <a:rPr lang="es-ES_tradnl" noProof="0" dirty="0"/>
              <a:t>.</a:t>
            </a:r>
          </a:p>
        </p:txBody>
      </p:sp>
      <p:pic>
        <p:nvPicPr>
          <p:cNvPr id="1026" name="Picture 2" descr="Flutter Logo Vector (SVG, PDF, Ai, EPS, CDR) Free Download - Logowik.com">
            <a:extLst>
              <a:ext uri="{FF2B5EF4-FFF2-40B4-BE49-F238E27FC236}">
                <a16:creationId xmlns:a16="http://schemas.microsoft.com/office/drawing/2014/main" id="{56156454-2A33-09BC-282A-660DFE3BDF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630" y="1900238"/>
            <a:ext cx="1789455" cy="13430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utter Logo Vector (SVG, PDF, Ai, EPS, CDR) Free Download - Logowik.com">
            <a:extLst>
              <a:ext uri="{FF2B5EF4-FFF2-40B4-BE49-F238E27FC236}">
                <a16:creationId xmlns:a16="http://schemas.microsoft.com/office/drawing/2014/main" id="{7A636F1D-7CF2-CD54-667B-2970EC69B0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7212">
            <a:off x="8888186" y="1900238"/>
            <a:ext cx="1789455" cy="1343024"/>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A5F4-1C65-73F4-5791-657D3A71FACB}"/>
              </a:ext>
            </a:extLst>
          </p:cNvPr>
          <p:cNvSpPr>
            <a:spLocks noGrp="1"/>
          </p:cNvSpPr>
          <p:nvPr>
            <p:ph type="title"/>
          </p:nvPr>
        </p:nvSpPr>
        <p:spPr/>
        <p:txBody>
          <a:bodyPr/>
          <a:lstStyle/>
          <a:p>
            <a:r>
              <a:rPr lang="es-ES_tradnl" dirty="0" err="1"/>
              <a:t>GlobalKey</a:t>
            </a:r>
            <a:endParaRPr lang="es-ES_tradnl" dirty="0"/>
          </a:p>
        </p:txBody>
      </p:sp>
      <p:sp>
        <p:nvSpPr>
          <p:cNvPr id="4" name="Title 1">
            <a:extLst>
              <a:ext uri="{FF2B5EF4-FFF2-40B4-BE49-F238E27FC236}">
                <a16:creationId xmlns:a16="http://schemas.microsoft.com/office/drawing/2014/main" id="{D9C7D70B-607B-13FD-A5C0-7A074CB938F9}"/>
              </a:ext>
            </a:extLst>
          </p:cNvPr>
          <p:cNvSpPr txBox="1">
            <a:spLocks/>
          </p:cNvSpPr>
          <p:nvPr/>
        </p:nvSpPr>
        <p:spPr>
          <a:xfrm>
            <a:off x="-1608600" y="1026000"/>
            <a:ext cx="1341900" cy="30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Roboto" panose="02000000000000000000" pitchFamily="2" charset="0"/>
                <a:ea typeface="Roboto" panose="02000000000000000000" pitchFamily="2" charset="0"/>
                <a:cs typeface="IBM Plex Sans Condensed"/>
                <a:sym typeface="IBM Plex Sans Condensed"/>
              </a:defRPr>
            </a:lvl1pPr>
            <a:lvl2pPr marR="0" lvl="1"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2pPr>
            <a:lvl3pPr marR="0" lvl="2"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3pPr>
            <a:lvl4pPr marR="0" lvl="3"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4pPr>
            <a:lvl5pPr marR="0" lvl="4"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5pPr>
            <a:lvl6pPr marR="0" lvl="5"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6pPr>
            <a:lvl7pPr marR="0" lvl="6"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7pPr>
            <a:lvl8pPr marR="0" lvl="7"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8pPr>
            <a:lvl9pPr marR="0" lvl="8"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9pPr>
          </a:lstStyle>
          <a:p>
            <a:r>
              <a:rPr lang="es-ES_tradnl"/>
              <a:t>LocalKey</a:t>
            </a:r>
            <a:endParaRPr lang="es-ES_tradnl" dirty="0"/>
          </a:p>
        </p:txBody>
      </p:sp>
      <p:pic>
        <p:nvPicPr>
          <p:cNvPr id="8" name="Picture 7">
            <a:extLst>
              <a:ext uri="{FF2B5EF4-FFF2-40B4-BE49-F238E27FC236}">
                <a16:creationId xmlns:a16="http://schemas.microsoft.com/office/drawing/2014/main" id="{1E8AF710-1918-9516-6CFB-414E4E41F2F1}"/>
              </a:ext>
            </a:extLst>
          </p:cNvPr>
          <p:cNvPicPr>
            <a:picLocks noChangeAspect="1"/>
          </p:cNvPicPr>
          <p:nvPr/>
        </p:nvPicPr>
        <p:blipFill>
          <a:blip r:embed="rId3"/>
          <a:stretch>
            <a:fillRect/>
          </a:stretch>
        </p:blipFill>
        <p:spPr>
          <a:xfrm>
            <a:off x="2692400" y="711200"/>
            <a:ext cx="3759200" cy="3721100"/>
          </a:xfrm>
          <a:prstGeom prst="rect">
            <a:avLst/>
          </a:prstGeom>
        </p:spPr>
      </p:pic>
      <p:cxnSp>
        <p:nvCxnSpPr>
          <p:cNvPr id="10" name="Straight Arrow Connector 9">
            <a:extLst>
              <a:ext uri="{FF2B5EF4-FFF2-40B4-BE49-F238E27FC236}">
                <a16:creationId xmlns:a16="http://schemas.microsoft.com/office/drawing/2014/main" id="{9FB5DF95-229E-9B76-4C02-E1B91FD886C1}"/>
              </a:ext>
            </a:extLst>
          </p:cNvPr>
          <p:cNvCxnSpPr/>
          <p:nvPr/>
        </p:nvCxnSpPr>
        <p:spPr>
          <a:xfrm flipH="1">
            <a:off x="3806687" y="1898374"/>
            <a:ext cx="7653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1DB165-F865-C4B9-2D02-46E97259AA08}"/>
              </a:ext>
            </a:extLst>
          </p:cNvPr>
          <p:cNvCxnSpPr/>
          <p:nvPr/>
        </p:nvCxnSpPr>
        <p:spPr>
          <a:xfrm flipH="1">
            <a:off x="4913243" y="1136374"/>
            <a:ext cx="7653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265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DAC3-CE4C-8959-AAC0-8B3981680C2F}"/>
              </a:ext>
            </a:extLst>
          </p:cNvPr>
          <p:cNvSpPr>
            <a:spLocks noGrp="1"/>
          </p:cNvSpPr>
          <p:nvPr>
            <p:ph type="ctrTitle"/>
          </p:nvPr>
        </p:nvSpPr>
        <p:spPr/>
        <p:txBody>
          <a:bodyPr/>
          <a:lstStyle/>
          <a:p>
            <a:r>
              <a:rPr lang="es-ES_tradnl" dirty="0"/>
              <a:t>¿Qué son los </a:t>
            </a:r>
            <a:r>
              <a:rPr lang="es-ES_tradnl" dirty="0" err="1"/>
              <a:t>Keys</a:t>
            </a:r>
            <a:r>
              <a:rPr lang="es-ES_tradnl" dirty="0"/>
              <a:t>?</a:t>
            </a:r>
          </a:p>
        </p:txBody>
      </p:sp>
    </p:spTree>
    <p:extLst>
      <p:ext uri="{BB962C8B-B14F-4D97-AF65-F5344CB8AC3E}">
        <p14:creationId xmlns:p14="http://schemas.microsoft.com/office/powerpoint/2010/main" val="6876610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7244-400F-E8F3-CBE4-0635227665C2}"/>
              </a:ext>
            </a:extLst>
          </p:cNvPr>
          <p:cNvSpPr>
            <a:spLocks noGrp="1"/>
          </p:cNvSpPr>
          <p:nvPr>
            <p:ph type="ctrTitle"/>
          </p:nvPr>
        </p:nvSpPr>
        <p:spPr/>
        <p:txBody>
          <a:bodyPr/>
          <a:lstStyle/>
          <a:p>
            <a:r>
              <a:rPr lang="es-ES_tradnl" dirty="0" err="1"/>
              <a:t>Mixins</a:t>
            </a:r>
            <a:endParaRPr lang="es-ES_tradnl" dirty="0"/>
          </a:p>
        </p:txBody>
      </p:sp>
    </p:spTree>
    <p:extLst>
      <p:ext uri="{BB962C8B-B14F-4D97-AF65-F5344CB8AC3E}">
        <p14:creationId xmlns:p14="http://schemas.microsoft.com/office/powerpoint/2010/main" val="33164000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DB83-28DF-A7ED-C363-6FE6965AA2CA}"/>
              </a:ext>
            </a:extLst>
          </p:cNvPr>
          <p:cNvSpPr>
            <a:spLocks noGrp="1"/>
          </p:cNvSpPr>
          <p:nvPr>
            <p:ph type="ctrTitle"/>
          </p:nvPr>
        </p:nvSpPr>
        <p:spPr/>
        <p:txBody>
          <a:bodyPr/>
          <a:lstStyle/>
          <a:p>
            <a:r>
              <a:rPr lang="es-ES_tradnl" dirty="0"/>
              <a:t>¿Qué son los </a:t>
            </a:r>
            <a:r>
              <a:rPr lang="es-ES_tradnl" dirty="0" err="1"/>
              <a:t>Mixins</a:t>
            </a:r>
            <a:r>
              <a:rPr lang="es-ES_tradnl" dirty="0"/>
              <a:t>?</a:t>
            </a:r>
          </a:p>
        </p:txBody>
      </p:sp>
    </p:spTree>
    <p:extLst>
      <p:ext uri="{BB962C8B-B14F-4D97-AF65-F5344CB8AC3E}">
        <p14:creationId xmlns:p14="http://schemas.microsoft.com/office/powerpoint/2010/main" val="31910299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C9C0-5C09-B0C2-8962-2464E24B11A3}"/>
              </a:ext>
            </a:extLst>
          </p:cNvPr>
          <p:cNvSpPr>
            <a:spLocks noGrp="1"/>
          </p:cNvSpPr>
          <p:nvPr>
            <p:ph type="title"/>
          </p:nvPr>
        </p:nvSpPr>
        <p:spPr/>
        <p:txBody>
          <a:bodyPr/>
          <a:lstStyle/>
          <a:p>
            <a:r>
              <a:rPr lang="es-ES_tradnl" dirty="0"/>
              <a:t>¿Qué son los </a:t>
            </a:r>
            <a:r>
              <a:rPr lang="es-ES_tradnl" dirty="0" err="1"/>
              <a:t>Mixins</a:t>
            </a:r>
            <a:r>
              <a:rPr lang="es-ES_tradnl" dirty="0"/>
              <a:t>?</a:t>
            </a:r>
          </a:p>
        </p:txBody>
      </p:sp>
      <p:sp>
        <p:nvSpPr>
          <p:cNvPr id="3" name="Text Placeholder 2">
            <a:extLst>
              <a:ext uri="{FF2B5EF4-FFF2-40B4-BE49-F238E27FC236}">
                <a16:creationId xmlns:a16="http://schemas.microsoft.com/office/drawing/2014/main" id="{F4C3A837-C3EA-6064-B66B-EA5D191DE4AF}"/>
              </a:ext>
            </a:extLst>
          </p:cNvPr>
          <p:cNvSpPr>
            <a:spLocks noGrp="1"/>
          </p:cNvSpPr>
          <p:nvPr>
            <p:ph type="body" idx="1"/>
          </p:nvPr>
        </p:nvSpPr>
        <p:spPr>
          <a:xfrm>
            <a:off x="2191200" y="1026000"/>
            <a:ext cx="5345700" cy="1448843"/>
          </a:xfrm>
        </p:spPr>
        <p:txBody>
          <a:bodyPr/>
          <a:lstStyle/>
          <a:p>
            <a:r>
              <a:rPr lang="es-ES_tradnl" dirty="0"/>
              <a:t>En Dart los </a:t>
            </a:r>
            <a:r>
              <a:rPr lang="es-ES_tradnl" dirty="0" err="1"/>
              <a:t>mixins</a:t>
            </a:r>
            <a:r>
              <a:rPr lang="es-ES_tradnl" dirty="0"/>
              <a:t> son una forma de poder usar el código de una clase en múltiples jerarquías de clases, sin importar su procedencia.</a:t>
            </a:r>
          </a:p>
        </p:txBody>
      </p:sp>
      <p:pic>
        <p:nvPicPr>
          <p:cNvPr id="4" name="Picture 3">
            <a:extLst>
              <a:ext uri="{FF2B5EF4-FFF2-40B4-BE49-F238E27FC236}">
                <a16:creationId xmlns:a16="http://schemas.microsoft.com/office/drawing/2014/main" id="{DE4E06FA-BB8F-B376-9905-7C4275208C68}"/>
              </a:ext>
            </a:extLst>
          </p:cNvPr>
          <p:cNvPicPr>
            <a:picLocks noChangeAspect="1"/>
          </p:cNvPicPr>
          <p:nvPr/>
        </p:nvPicPr>
        <p:blipFill>
          <a:blip r:embed="rId2"/>
          <a:stretch>
            <a:fillRect/>
          </a:stretch>
        </p:blipFill>
        <p:spPr>
          <a:xfrm>
            <a:off x="2191200" y="2686263"/>
            <a:ext cx="5675394" cy="1284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31019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C9C0-5C09-B0C2-8962-2464E24B11A3}"/>
              </a:ext>
            </a:extLst>
          </p:cNvPr>
          <p:cNvSpPr>
            <a:spLocks noGrp="1"/>
          </p:cNvSpPr>
          <p:nvPr>
            <p:ph type="title"/>
          </p:nvPr>
        </p:nvSpPr>
        <p:spPr/>
        <p:txBody>
          <a:bodyPr/>
          <a:lstStyle/>
          <a:p>
            <a:r>
              <a:rPr lang="es-ES_tradnl" dirty="0"/>
              <a:t>¿Qué son los </a:t>
            </a:r>
            <a:r>
              <a:rPr lang="es-ES_tradnl" dirty="0" err="1"/>
              <a:t>Mixins</a:t>
            </a:r>
            <a:r>
              <a:rPr lang="es-ES_tradnl" dirty="0"/>
              <a:t>?</a:t>
            </a:r>
          </a:p>
        </p:txBody>
      </p:sp>
      <p:pic>
        <p:nvPicPr>
          <p:cNvPr id="4" name="Picture 3">
            <a:extLst>
              <a:ext uri="{FF2B5EF4-FFF2-40B4-BE49-F238E27FC236}">
                <a16:creationId xmlns:a16="http://schemas.microsoft.com/office/drawing/2014/main" id="{DE4E06FA-BB8F-B376-9905-7C4275208C68}"/>
              </a:ext>
            </a:extLst>
          </p:cNvPr>
          <p:cNvPicPr>
            <a:picLocks noChangeAspect="1"/>
          </p:cNvPicPr>
          <p:nvPr/>
        </p:nvPicPr>
        <p:blipFill>
          <a:blip r:embed="rId3"/>
          <a:stretch>
            <a:fillRect/>
          </a:stretch>
        </p:blipFill>
        <p:spPr>
          <a:xfrm>
            <a:off x="2191200" y="1096003"/>
            <a:ext cx="5675394" cy="128463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A307BF2-A991-2DE2-DA27-EBF5F1173466}"/>
              </a:ext>
            </a:extLst>
          </p:cNvPr>
          <p:cNvPicPr>
            <a:picLocks noChangeAspect="1"/>
          </p:cNvPicPr>
          <p:nvPr/>
        </p:nvPicPr>
        <p:blipFill>
          <a:blip r:embed="rId4"/>
          <a:stretch>
            <a:fillRect/>
          </a:stretch>
        </p:blipFill>
        <p:spPr>
          <a:xfrm>
            <a:off x="2180390" y="2782127"/>
            <a:ext cx="5664585" cy="1144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2825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C9C0-5C09-B0C2-8962-2464E24B11A3}"/>
              </a:ext>
            </a:extLst>
          </p:cNvPr>
          <p:cNvSpPr>
            <a:spLocks noGrp="1"/>
          </p:cNvSpPr>
          <p:nvPr>
            <p:ph type="title"/>
          </p:nvPr>
        </p:nvSpPr>
        <p:spPr/>
        <p:txBody>
          <a:bodyPr/>
          <a:lstStyle/>
          <a:p>
            <a:r>
              <a:rPr lang="es-ES_tradnl" dirty="0"/>
              <a:t>¿Qué son los </a:t>
            </a:r>
            <a:r>
              <a:rPr lang="es-ES_tradnl" dirty="0" err="1"/>
              <a:t>Mixins</a:t>
            </a:r>
            <a:r>
              <a:rPr lang="es-ES_tradnl" dirty="0"/>
              <a:t>?</a:t>
            </a:r>
          </a:p>
        </p:txBody>
      </p:sp>
      <p:pic>
        <p:nvPicPr>
          <p:cNvPr id="1026" name="Picture 2">
            <a:extLst>
              <a:ext uri="{FF2B5EF4-FFF2-40B4-BE49-F238E27FC236}">
                <a16:creationId xmlns:a16="http://schemas.microsoft.com/office/drawing/2014/main" id="{55F68B6C-FDAD-0961-646E-F41734774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685" y="1463537"/>
            <a:ext cx="5361411" cy="203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747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ctrTitle"/>
          </p:nvPr>
        </p:nvSpPr>
        <p:spPr/>
        <p:txBody>
          <a:bodyPr/>
          <a:lstStyle/>
          <a:p>
            <a:r>
              <a:rPr lang="es-ES_tradnl" dirty="0" err="1"/>
              <a:t>Clean</a:t>
            </a:r>
            <a:r>
              <a:rPr lang="es-ES_tradnl" dirty="0"/>
              <a:t> </a:t>
            </a:r>
            <a:r>
              <a:rPr lang="es-ES_tradnl" dirty="0" err="1"/>
              <a:t>Architecture</a:t>
            </a:r>
            <a:endParaRPr lang="es-ES_tradnl" dirty="0"/>
          </a:p>
        </p:txBody>
      </p:sp>
    </p:spTree>
    <p:extLst>
      <p:ext uri="{BB962C8B-B14F-4D97-AF65-F5344CB8AC3E}">
        <p14:creationId xmlns:p14="http://schemas.microsoft.com/office/powerpoint/2010/main" val="3736897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2050" name="Picture 2" descr="The 5 advantages of using a Clean Architecture: all you need to know">
            <a:extLst>
              <a:ext uri="{FF2B5EF4-FFF2-40B4-BE49-F238E27FC236}">
                <a16:creationId xmlns:a16="http://schemas.microsoft.com/office/drawing/2014/main" id="{4632C602-F8D5-A340-A7C4-661D19B82DD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3551" t="13140" r="20410" b="2609"/>
          <a:stretch/>
        </p:blipFill>
        <p:spPr bwMode="auto">
          <a:xfrm>
            <a:off x="2971801" y="773924"/>
            <a:ext cx="3826565" cy="359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3962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4098" name="Picture 2">
            <a:extLst>
              <a:ext uri="{FF2B5EF4-FFF2-40B4-BE49-F238E27FC236}">
                <a16:creationId xmlns:a16="http://schemas.microsoft.com/office/drawing/2014/main" id="{6694E14A-AB36-62D1-403F-9110196E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96" y="174093"/>
            <a:ext cx="3041303" cy="4769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811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95A9-3BC2-DE7F-2654-AD25CA1D868C}"/>
              </a:ext>
            </a:extLst>
          </p:cNvPr>
          <p:cNvSpPr>
            <a:spLocks noGrp="1"/>
          </p:cNvSpPr>
          <p:nvPr>
            <p:ph type="title"/>
          </p:nvPr>
        </p:nvSpPr>
        <p:spPr/>
        <p:txBody>
          <a:bodyPr/>
          <a:lstStyle/>
          <a:p>
            <a:r>
              <a:rPr lang="es-ES_tradnl" dirty="0"/>
              <a:t>Contenido</a:t>
            </a:r>
          </a:p>
        </p:txBody>
      </p:sp>
      <p:sp>
        <p:nvSpPr>
          <p:cNvPr id="3" name="Text Placeholder 2">
            <a:extLst>
              <a:ext uri="{FF2B5EF4-FFF2-40B4-BE49-F238E27FC236}">
                <a16:creationId xmlns:a16="http://schemas.microsoft.com/office/drawing/2014/main" id="{80D754DC-A5E8-BFE7-5857-24F59A534C6E}"/>
              </a:ext>
            </a:extLst>
          </p:cNvPr>
          <p:cNvSpPr>
            <a:spLocks noGrp="1"/>
          </p:cNvSpPr>
          <p:nvPr>
            <p:ph type="body" idx="1"/>
          </p:nvPr>
        </p:nvSpPr>
        <p:spPr/>
        <p:txBody>
          <a:bodyPr/>
          <a:lstStyle/>
          <a:p>
            <a:pPr>
              <a:lnSpc>
                <a:spcPct val="200000"/>
              </a:lnSpc>
            </a:pPr>
            <a:r>
              <a:rPr lang="es-ES_tradnl" dirty="0"/>
              <a:t>Widget </a:t>
            </a:r>
            <a:r>
              <a:rPr lang="es-ES_tradnl" dirty="0" err="1"/>
              <a:t>Keys</a:t>
            </a:r>
            <a:endParaRPr lang="es-ES_tradnl" dirty="0"/>
          </a:p>
          <a:p>
            <a:pPr>
              <a:lnSpc>
                <a:spcPct val="200000"/>
              </a:lnSpc>
            </a:pPr>
            <a:r>
              <a:rPr lang="es-ES_tradnl" dirty="0"/>
              <a:t>Widget </a:t>
            </a:r>
            <a:r>
              <a:rPr lang="es-ES_tradnl" dirty="0" err="1"/>
              <a:t>Mixins</a:t>
            </a:r>
            <a:endParaRPr lang="es-ES_tradnl" dirty="0"/>
          </a:p>
          <a:p>
            <a:pPr>
              <a:lnSpc>
                <a:spcPct val="200000"/>
              </a:lnSpc>
            </a:pPr>
            <a:r>
              <a:rPr lang="es-ES_tradnl" dirty="0" err="1"/>
              <a:t>Overview</a:t>
            </a:r>
            <a:r>
              <a:rPr lang="es-ES_tradnl" dirty="0"/>
              <a:t> de </a:t>
            </a:r>
            <a:r>
              <a:rPr lang="es-ES_tradnl" dirty="0" err="1"/>
              <a:t>Clean</a:t>
            </a:r>
            <a:r>
              <a:rPr lang="es-ES_tradnl" dirty="0"/>
              <a:t> </a:t>
            </a:r>
            <a:r>
              <a:rPr lang="es-ES_tradnl" dirty="0" err="1"/>
              <a:t>Architecture</a:t>
            </a:r>
            <a:r>
              <a:rPr lang="es-ES_tradnl" dirty="0"/>
              <a:t>	</a:t>
            </a:r>
          </a:p>
          <a:p>
            <a:pPr>
              <a:lnSpc>
                <a:spcPct val="200000"/>
              </a:lnSpc>
            </a:pPr>
            <a:r>
              <a:rPr lang="es-ES_tradnl" dirty="0"/>
              <a:t>Soluciones para </a:t>
            </a:r>
            <a:r>
              <a:rPr lang="es-ES_tradnl" dirty="0" err="1"/>
              <a:t>State</a:t>
            </a:r>
            <a:r>
              <a:rPr lang="es-ES_tradnl" dirty="0"/>
              <a:t> </a:t>
            </a:r>
            <a:r>
              <a:rPr lang="es-ES_tradnl" dirty="0" err="1"/>
              <a:t>Managements</a:t>
            </a:r>
            <a:endParaRPr lang="es-ES_tradnl" dirty="0"/>
          </a:p>
          <a:p>
            <a:pPr>
              <a:lnSpc>
                <a:spcPct val="200000"/>
              </a:lnSpc>
            </a:pPr>
            <a:r>
              <a:rPr lang="es-ES_tradnl" dirty="0"/>
              <a:t>Data Persistente </a:t>
            </a:r>
          </a:p>
          <a:p>
            <a:pPr>
              <a:lnSpc>
                <a:spcPct val="200000"/>
              </a:lnSpc>
            </a:pPr>
            <a:endParaRPr lang="es-ES_tradnl" dirty="0"/>
          </a:p>
        </p:txBody>
      </p:sp>
    </p:spTree>
    <p:extLst>
      <p:ext uri="{BB962C8B-B14F-4D97-AF65-F5344CB8AC3E}">
        <p14:creationId xmlns:p14="http://schemas.microsoft.com/office/powerpoint/2010/main" val="20415940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4098" name="Picture 2">
            <a:extLst>
              <a:ext uri="{FF2B5EF4-FFF2-40B4-BE49-F238E27FC236}">
                <a16:creationId xmlns:a16="http://schemas.microsoft.com/office/drawing/2014/main" id="{6694E14A-AB36-62D1-403F-9110196E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82" y="-630977"/>
            <a:ext cx="8942035" cy="14023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0446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4098" name="Picture 2">
            <a:extLst>
              <a:ext uri="{FF2B5EF4-FFF2-40B4-BE49-F238E27FC236}">
                <a16:creationId xmlns:a16="http://schemas.microsoft.com/office/drawing/2014/main" id="{6694E14A-AB36-62D1-403F-9110196E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82" y="-5053888"/>
            <a:ext cx="8942035" cy="14023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0747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4098" name="Picture 2">
            <a:extLst>
              <a:ext uri="{FF2B5EF4-FFF2-40B4-BE49-F238E27FC236}">
                <a16:creationId xmlns:a16="http://schemas.microsoft.com/office/drawing/2014/main" id="{6694E14A-AB36-62D1-403F-9110196E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82" y="-8950027"/>
            <a:ext cx="8942035" cy="14023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803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B6A-D11E-D483-983E-5C01B0480AE3}"/>
              </a:ext>
            </a:extLst>
          </p:cNvPr>
          <p:cNvSpPr>
            <a:spLocks noGrp="1"/>
          </p:cNvSpPr>
          <p:nvPr>
            <p:ph type="title"/>
          </p:nvPr>
        </p:nvSpPr>
        <p:spPr/>
        <p:txBody>
          <a:bodyPr/>
          <a:lstStyle/>
          <a:p>
            <a:r>
              <a:rPr lang="es-ES_tradnl" dirty="0" err="1"/>
              <a:t>Clean</a:t>
            </a:r>
            <a:r>
              <a:rPr lang="es-ES_tradnl" dirty="0"/>
              <a:t> </a:t>
            </a:r>
            <a:r>
              <a:rPr lang="es-ES_tradnl" dirty="0" err="1"/>
              <a:t>Architecture</a:t>
            </a:r>
            <a:endParaRPr lang="es-ES_tradnl" dirty="0"/>
          </a:p>
        </p:txBody>
      </p:sp>
      <p:pic>
        <p:nvPicPr>
          <p:cNvPr id="4098" name="Picture 2">
            <a:extLst>
              <a:ext uri="{FF2B5EF4-FFF2-40B4-BE49-F238E27FC236}">
                <a16:creationId xmlns:a16="http://schemas.microsoft.com/office/drawing/2014/main" id="{6694E14A-AB36-62D1-403F-9110196E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96" y="174093"/>
            <a:ext cx="3041303" cy="4769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283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A8BD-8E3F-D327-3970-F11FCA5AA4A0}"/>
              </a:ext>
            </a:extLst>
          </p:cNvPr>
          <p:cNvSpPr>
            <a:spLocks noGrp="1"/>
          </p:cNvSpPr>
          <p:nvPr>
            <p:ph type="ctrTitle"/>
          </p:nvPr>
        </p:nvSpPr>
        <p:spPr/>
        <p:txBody>
          <a:bodyPr/>
          <a:lstStyle/>
          <a:p>
            <a:r>
              <a:rPr lang="es-ES_tradnl" dirty="0" err="1"/>
              <a:t>State</a:t>
            </a:r>
            <a:r>
              <a:rPr lang="es-ES_tradnl" dirty="0"/>
              <a:t> Management </a:t>
            </a:r>
            <a:r>
              <a:rPr lang="es-ES_tradnl" dirty="0" err="1"/>
              <a:t>Solutions</a:t>
            </a:r>
            <a:endParaRPr lang="es-ES_tradnl" dirty="0"/>
          </a:p>
        </p:txBody>
      </p:sp>
    </p:spTree>
    <p:extLst>
      <p:ext uri="{BB962C8B-B14F-4D97-AF65-F5344CB8AC3E}">
        <p14:creationId xmlns:p14="http://schemas.microsoft.com/office/powerpoint/2010/main" val="20763452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A8BD-8E3F-D327-3970-F11FCA5AA4A0}"/>
              </a:ext>
            </a:extLst>
          </p:cNvPr>
          <p:cNvSpPr>
            <a:spLocks noGrp="1"/>
          </p:cNvSpPr>
          <p:nvPr>
            <p:ph type="ctrTitle"/>
          </p:nvPr>
        </p:nvSpPr>
        <p:spPr>
          <a:xfrm>
            <a:off x="1" y="0"/>
            <a:ext cx="9143999" cy="715617"/>
          </a:xfrm>
        </p:spPr>
        <p:txBody>
          <a:bodyPr/>
          <a:lstStyle/>
          <a:p>
            <a:r>
              <a:rPr lang="es-ES_tradnl" sz="2800" dirty="0" err="1"/>
              <a:t>State</a:t>
            </a:r>
            <a:r>
              <a:rPr lang="es-ES_tradnl" sz="2800" dirty="0"/>
              <a:t> Management </a:t>
            </a:r>
            <a:r>
              <a:rPr lang="es-ES_tradnl" sz="2800" dirty="0" err="1"/>
              <a:t>Solutions</a:t>
            </a:r>
            <a:endParaRPr lang="es-ES_tradnl" sz="2800" dirty="0"/>
          </a:p>
        </p:txBody>
      </p:sp>
      <p:sp>
        <p:nvSpPr>
          <p:cNvPr id="3" name="Rectangle 2">
            <a:extLst>
              <a:ext uri="{FF2B5EF4-FFF2-40B4-BE49-F238E27FC236}">
                <a16:creationId xmlns:a16="http://schemas.microsoft.com/office/drawing/2014/main" id="{996A6CCC-8459-6930-42E9-BE96F1A4DA52}"/>
              </a:ext>
            </a:extLst>
          </p:cNvPr>
          <p:cNvSpPr/>
          <p:nvPr/>
        </p:nvSpPr>
        <p:spPr>
          <a:xfrm>
            <a:off x="0" y="4912668"/>
            <a:ext cx="4572000" cy="230832"/>
          </a:xfrm>
          <a:prstGeom prst="rect">
            <a:avLst/>
          </a:prstGeom>
        </p:spPr>
        <p:txBody>
          <a:bodyPr>
            <a:spAutoFit/>
          </a:bodyPr>
          <a:lstStyle/>
          <a:p>
            <a:r>
              <a:rPr lang="es-ES_tradnl" sz="900" dirty="0"/>
              <a:t>https://</a:t>
            </a:r>
            <a:r>
              <a:rPr lang="es-ES_tradnl" sz="900" dirty="0" err="1"/>
              <a:t>docs.flutter.dev</a:t>
            </a:r>
            <a:r>
              <a:rPr lang="es-ES_tradnl" sz="900" dirty="0"/>
              <a:t>/</a:t>
            </a:r>
            <a:r>
              <a:rPr lang="es-ES_tradnl" sz="900" dirty="0" err="1"/>
              <a:t>development</a:t>
            </a:r>
            <a:r>
              <a:rPr lang="es-ES_tradnl" sz="900" dirty="0"/>
              <a:t>/data-and-</a:t>
            </a:r>
            <a:r>
              <a:rPr lang="es-ES_tradnl" sz="900" dirty="0" err="1"/>
              <a:t>backend</a:t>
            </a:r>
            <a:r>
              <a:rPr lang="es-ES_tradnl" sz="900" dirty="0"/>
              <a:t>/</a:t>
            </a:r>
            <a:r>
              <a:rPr lang="es-ES_tradnl" sz="900" dirty="0" err="1"/>
              <a:t>state-mgmt</a:t>
            </a:r>
            <a:r>
              <a:rPr lang="es-ES_tradnl" sz="900" dirty="0"/>
              <a:t>/</a:t>
            </a:r>
            <a:r>
              <a:rPr lang="es-ES_tradnl" sz="900" dirty="0" err="1"/>
              <a:t>options</a:t>
            </a:r>
            <a:endParaRPr lang="es-ES_tradnl" sz="900" dirty="0"/>
          </a:p>
        </p:txBody>
      </p:sp>
      <p:sp>
        <p:nvSpPr>
          <p:cNvPr id="4" name="Rectangle 3">
            <a:extLst>
              <a:ext uri="{FF2B5EF4-FFF2-40B4-BE49-F238E27FC236}">
                <a16:creationId xmlns:a16="http://schemas.microsoft.com/office/drawing/2014/main" id="{B3C1840C-C64C-8C19-D6F5-D6BC003497E4}"/>
              </a:ext>
            </a:extLst>
          </p:cNvPr>
          <p:cNvSpPr/>
          <p:nvPr/>
        </p:nvSpPr>
        <p:spPr>
          <a:xfrm>
            <a:off x="2365514" y="1377250"/>
            <a:ext cx="2589138"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setState</a:t>
            </a:r>
            <a:endParaRPr lang="es-ES_tradnl" sz="1800" dirty="0">
              <a:solidFill>
                <a:sysClr val="windowText" lastClr="000000"/>
              </a:solidFill>
            </a:endParaRPr>
          </a:p>
        </p:txBody>
      </p:sp>
      <p:sp>
        <p:nvSpPr>
          <p:cNvPr id="5" name="Rectangle 4">
            <a:extLst>
              <a:ext uri="{FF2B5EF4-FFF2-40B4-BE49-F238E27FC236}">
                <a16:creationId xmlns:a16="http://schemas.microsoft.com/office/drawing/2014/main" id="{A6C3DB13-866F-EE04-3127-231AE7BBEEA1}"/>
              </a:ext>
            </a:extLst>
          </p:cNvPr>
          <p:cNvSpPr/>
          <p:nvPr/>
        </p:nvSpPr>
        <p:spPr>
          <a:xfrm>
            <a:off x="2604062" y="1562364"/>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Provider</a:t>
            </a:r>
            <a:endParaRPr lang="es-ES_tradnl" sz="1800" dirty="0">
              <a:solidFill>
                <a:sysClr val="windowText" lastClr="000000"/>
              </a:solidFill>
            </a:endParaRPr>
          </a:p>
        </p:txBody>
      </p:sp>
      <p:sp>
        <p:nvSpPr>
          <p:cNvPr id="6" name="Rectangle 5">
            <a:extLst>
              <a:ext uri="{FF2B5EF4-FFF2-40B4-BE49-F238E27FC236}">
                <a16:creationId xmlns:a16="http://schemas.microsoft.com/office/drawing/2014/main" id="{4155BD50-0211-94B7-0BB4-E3F45D96EE0F}"/>
              </a:ext>
            </a:extLst>
          </p:cNvPr>
          <p:cNvSpPr/>
          <p:nvPr/>
        </p:nvSpPr>
        <p:spPr>
          <a:xfrm>
            <a:off x="2842602" y="1762469"/>
            <a:ext cx="2589138"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Riverpod</a:t>
            </a:r>
            <a:endParaRPr lang="es-ES_tradnl" sz="1800" dirty="0">
              <a:solidFill>
                <a:sysClr val="windowText" lastClr="000000"/>
              </a:solidFill>
            </a:endParaRPr>
          </a:p>
        </p:txBody>
      </p:sp>
      <p:sp>
        <p:nvSpPr>
          <p:cNvPr id="7" name="Rectangle 6">
            <a:extLst>
              <a:ext uri="{FF2B5EF4-FFF2-40B4-BE49-F238E27FC236}">
                <a16:creationId xmlns:a16="http://schemas.microsoft.com/office/drawing/2014/main" id="{39A39064-AD92-70F9-6BF4-B6737F96FA9D}"/>
              </a:ext>
            </a:extLst>
          </p:cNvPr>
          <p:cNvSpPr/>
          <p:nvPr/>
        </p:nvSpPr>
        <p:spPr>
          <a:xfrm>
            <a:off x="3081141" y="1940594"/>
            <a:ext cx="2589138"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InheritedWidget</a:t>
            </a:r>
            <a:r>
              <a:rPr lang="es-ES_tradnl" sz="1800" dirty="0">
                <a:solidFill>
                  <a:sysClr val="windowText" lastClr="000000"/>
                </a:solidFill>
              </a:rPr>
              <a:t> &amp; </a:t>
            </a:r>
            <a:r>
              <a:rPr lang="es-ES_tradnl" sz="1800" dirty="0" err="1">
                <a:solidFill>
                  <a:sysClr val="windowText" lastClr="000000"/>
                </a:solidFill>
              </a:rPr>
              <a:t>InheritedModel</a:t>
            </a:r>
            <a:endParaRPr lang="es-ES_tradnl" sz="1800" dirty="0">
              <a:solidFill>
                <a:sysClr val="windowText" lastClr="000000"/>
              </a:solidFill>
            </a:endParaRPr>
          </a:p>
        </p:txBody>
      </p:sp>
      <p:sp>
        <p:nvSpPr>
          <p:cNvPr id="8" name="Rectangle 7">
            <a:extLst>
              <a:ext uri="{FF2B5EF4-FFF2-40B4-BE49-F238E27FC236}">
                <a16:creationId xmlns:a16="http://schemas.microsoft.com/office/drawing/2014/main" id="{0A63179D-A3E9-0189-2746-048F3BA28B32}"/>
              </a:ext>
            </a:extLst>
          </p:cNvPr>
          <p:cNvSpPr/>
          <p:nvPr/>
        </p:nvSpPr>
        <p:spPr>
          <a:xfrm>
            <a:off x="3319680" y="2108699"/>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Redux</a:t>
            </a:r>
            <a:endParaRPr lang="es-ES_tradnl" sz="1800" dirty="0">
              <a:solidFill>
                <a:sysClr val="windowText" lastClr="000000"/>
              </a:solidFill>
            </a:endParaRPr>
          </a:p>
        </p:txBody>
      </p:sp>
      <p:sp>
        <p:nvSpPr>
          <p:cNvPr id="9" name="Rectangle 8">
            <a:extLst>
              <a:ext uri="{FF2B5EF4-FFF2-40B4-BE49-F238E27FC236}">
                <a16:creationId xmlns:a16="http://schemas.microsoft.com/office/drawing/2014/main" id="{86B0F59A-FAB2-DB70-3405-EE3AB2948B4B}"/>
              </a:ext>
            </a:extLst>
          </p:cNvPr>
          <p:cNvSpPr/>
          <p:nvPr/>
        </p:nvSpPr>
        <p:spPr>
          <a:xfrm>
            <a:off x="3558220" y="2319902"/>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BLoC</a:t>
            </a:r>
            <a:r>
              <a:rPr lang="es-ES_tradnl" sz="1800" dirty="0">
                <a:solidFill>
                  <a:sysClr val="windowText" lastClr="000000"/>
                </a:solidFill>
              </a:rPr>
              <a:t> / </a:t>
            </a:r>
            <a:r>
              <a:rPr lang="es-ES_tradnl" sz="1800" dirty="0" err="1">
                <a:solidFill>
                  <a:sysClr val="windowText" lastClr="000000"/>
                </a:solidFill>
              </a:rPr>
              <a:t>Rx</a:t>
            </a:r>
            <a:endParaRPr lang="es-ES_tradnl" sz="1800" dirty="0">
              <a:solidFill>
                <a:sysClr val="windowText" lastClr="000000"/>
              </a:solidFill>
            </a:endParaRPr>
          </a:p>
        </p:txBody>
      </p:sp>
      <p:sp>
        <p:nvSpPr>
          <p:cNvPr id="10" name="Rectangle 9">
            <a:extLst>
              <a:ext uri="{FF2B5EF4-FFF2-40B4-BE49-F238E27FC236}">
                <a16:creationId xmlns:a16="http://schemas.microsoft.com/office/drawing/2014/main" id="{988168F2-985B-0AB0-7946-C767888B59F6}"/>
              </a:ext>
            </a:extLst>
          </p:cNvPr>
          <p:cNvSpPr/>
          <p:nvPr/>
        </p:nvSpPr>
        <p:spPr>
          <a:xfrm>
            <a:off x="3796760" y="2530121"/>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GetIt</a:t>
            </a:r>
            <a:endParaRPr lang="es-ES_tradnl" sz="1800" dirty="0">
              <a:solidFill>
                <a:sysClr val="windowText" lastClr="000000"/>
              </a:solidFill>
            </a:endParaRPr>
          </a:p>
        </p:txBody>
      </p:sp>
      <p:sp>
        <p:nvSpPr>
          <p:cNvPr id="11" name="Rectangle 10">
            <a:extLst>
              <a:ext uri="{FF2B5EF4-FFF2-40B4-BE49-F238E27FC236}">
                <a16:creationId xmlns:a16="http://schemas.microsoft.com/office/drawing/2014/main" id="{6454E4AD-0714-EA5D-9578-E1B306096A63}"/>
              </a:ext>
            </a:extLst>
          </p:cNvPr>
          <p:cNvSpPr/>
          <p:nvPr/>
        </p:nvSpPr>
        <p:spPr>
          <a:xfrm>
            <a:off x="4010457" y="2744622"/>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a:solidFill>
                  <a:sysClr val="windowText" lastClr="000000"/>
                </a:solidFill>
              </a:rPr>
              <a:t>Binder</a:t>
            </a:r>
          </a:p>
        </p:txBody>
      </p:sp>
      <p:sp>
        <p:nvSpPr>
          <p:cNvPr id="12" name="Rectangle 11">
            <a:extLst>
              <a:ext uri="{FF2B5EF4-FFF2-40B4-BE49-F238E27FC236}">
                <a16:creationId xmlns:a16="http://schemas.microsoft.com/office/drawing/2014/main" id="{0A1B790C-67B0-0D82-EEDC-5D3166941F6E}"/>
              </a:ext>
            </a:extLst>
          </p:cNvPr>
          <p:cNvSpPr/>
          <p:nvPr/>
        </p:nvSpPr>
        <p:spPr>
          <a:xfrm>
            <a:off x="4224154" y="2942532"/>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GetX</a:t>
            </a:r>
            <a:endParaRPr lang="es-ES_tradnl" sz="1800" dirty="0">
              <a:solidFill>
                <a:sysClr val="windowText" lastClr="000000"/>
              </a:solidFill>
            </a:endParaRPr>
          </a:p>
        </p:txBody>
      </p:sp>
      <p:sp>
        <p:nvSpPr>
          <p:cNvPr id="13" name="Rectangle 12">
            <a:extLst>
              <a:ext uri="{FF2B5EF4-FFF2-40B4-BE49-F238E27FC236}">
                <a16:creationId xmlns:a16="http://schemas.microsoft.com/office/drawing/2014/main" id="{0DC3FA40-8F6B-F033-3AF1-CF09A77346AD}"/>
              </a:ext>
            </a:extLst>
          </p:cNvPr>
          <p:cNvSpPr/>
          <p:nvPr/>
        </p:nvSpPr>
        <p:spPr>
          <a:xfrm>
            <a:off x="4537222" y="3152261"/>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a:solidFill>
                  <a:sysClr val="windowText" lastClr="000000"/>
                </a:solidFill>
              </a:rPr>
              <a:t>Triple </a:t>
            </a:r>
            <a:r>
              <a:rPr lang="es-ES_tradnl" sz="1800" dirty="0" err="1">
                <a:solidFill>
                  <a:sysClr val="windowText" lastClr="000000"/>
                </a:solidFill>
              </a:rPr>
              <a:t>Pattern</a:t>
            </a:r>
            <a:endParaRPr lang="es-ES_tradnl" sz="1800" dirty="0">
              <a:solidFill>
                <a:sysClr val="windowText" lastClr="000000"/>
              </a:solidFill>
            </a:endParaRPr>
          </a:p>
        </p:txBody>
      </p:sp>
    </p:spTree>
    <p:extLst>
      <p:ext uri="{BB962C8B-B14F-4D97-AF65-F5344CB8AC3E}">
        <p14:creationId xmlns:p14="http://schemas.microsoft.com/office/powerpoint/2010/main" val="18980909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A8BD-8E3F-D327-3970-F11FCA5AA4A0}"/>
              </a:ext>
            </a:extLst>
          </p:cNvPr>
          <p:cNvSpPr>
            <a:spLocks noGrp="1"/>
          </p:cNvSpPr>
          <p:nvPr>
            <p:ph type="ctrTitle"/>
          </p:nvPr>
        </p:nvSpPr>
        <p:spPr>
          <a:xfrm>
            <a:off x="1" y="0"/>
            <a:ext cx="9143999" cy="715617"/>
          </a:xfrm>
        </p:spPr>
        <p:txBody>
          <a:bodyPr/>
          <a:lstStyle/>
          <a:p>
            <a:r>
              <a:rPr lang="es-ES_tradnl" sz="2800" dirty="0" err="1"/>
              <a:t>State</a:t>
            </a:r>
            <a:r>
              <a:rPr lang="es-ES_tradnl" sz="2800" dirty="0"/>
              <a:t> Management </a:t>
            </a:r>
            <a:r>
              <a:rPr lang="es-ES_tradnl" sz="2800" dirty="0" err="1"/>
              <a:t>Solutions</a:t>
            </a:r>
            <a:endParaRPr lang="es-ES_tradnl" sz="2800" dirty="0"/>
          </a:p>
        </p:txBody>
      </p:sp>
      <p:sp>
        <p:nvSpPr>
          <p:cNvPr id="3" name="Rectangle 2">
            <a:extLst>
              <a:ext uri="{FF2B5EF4-FFF2-40B4-BE49-F238E27FC236}">
                <a16:creationId xmlns:a16="http://schemas.microsoft.com/office/drawing/2014/main" id="{996A6CCC-8459-6930-42E9-BE96F1A4DA52}"/>
              </a:ext>
            </a:extLst>
          </p:cNvPr>
          <p:cNvSpPr/>
          <p:nvPr/>
        </p:nvSpPr>
        <p:spPr>
          <a:xfrm>
            <a:off x="0" y="4912668"/>
            <a:ext cx="4572000" cy="230832"/>
          </a:xfrm>
          <a:prstGeom prst="rect">
            <a:avLst/>
          </a:prstGeom>
        </p:spPr>
        <p:txBody>
          <a:bodyPr>
            <a:spAutoFit/>
          </a:bodyPr>
          <a:lstStyle/>
          <a:p>
            <a:r>
              <a:rPr lang="es-ES_tradnl" sz="900" dirty="0"/>
              <a:t>https://</a:t>
            </a:r>
            <a:r>
              <a:rPr lang="es-ES_tradnl" sz="900" dirty="0" err="1"/>
              <a:t>docs.flutter.dev</a:t>
            </a:r>
            <a:r>
              <a:rPr lang="es-ES_tradnl" sz="900" dirty="0"/>
              <a:t>/</a:t>
            </a:r>
            <a:r>
              <a:rPr lang="es-ES_tradnl" sz="900" dirty="0" err="1"/>
              <a:t>development</a:t>
            </a:r>
            <a:r>
              <a:rPr lang="es-ES_tradnl" sz="900" dirty="0"/>
              <a:t>/data-and-</a:t>
            </a:r>
            <a:r>
              <a:rPr lang="es-ES_tradnl" sz="900" dirty="0" err="1"/>
              <a:t>backend</a:t>
            </a:r>
            <a:r>
              <a:rPr lang="es-ES_tradnl" sz="900" dirty="0"/>
              <a:t>/</a:t>
            </a:r>
            <a:r>
              <a:rPr lang="es-ES_tradnl" sz="900" dirty="0" err="1"/>
              <a:t>state-mgmt</a:t>
            </a:r>
            <a:r>
              <a:rPr lang="es-ES_tradnl" sz="900" dirty="0"/>
              <a:t>/</a:t>
            </a:r>
            <a:r>
              <a:rPr lang="es-ES_tradnl" sz="900" dirty="0" err="1"/>
              <a:t>options</a:t>
            </a:r>
            <a:endParaRPr lang="es-ES_tradnl" sz="900" dirty="0"/>
          </a:p>
        </p:txBody>
      </p:sp>
      <p:sp>
        <p:nvSpPr>
          <p:cNvPr id="4" name="Rectangle 3">
            <a:extLst>
              <a:ext uri="{FF2B5EF4-FFF2-40B4-BE49-F238E27FC236}">
                <a16:creationId xmlns:a16="http://schemas.microsoft.com/office/drawing/2014/main" id="{B3C1840C-C64C-8C19-D6F5-D6BC003497E4}"/>
              </a:ext>
            </a:extLst>
          </p:cNvPr>
          <p:cNvSpPr/>
          <p:nvPr/>
        </p:nvSpPr>
        <p:spPr>
          <a:xfrm>
            <a:off x="1982862" y="1431086"/>
            <a:ext cx="2589138"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setState</a:t>
            </a:r>
            <a:endParaRPr lang="es-ES_tradnl" sz="1800" dirty="0">
              <a:solidFill>
                <a:sysClr val="windowText" lastClr="000000"/>
              </a:solidFill>
            </a:endParaRPr>
          </a:p>
        </p:txBody>
      </p:sp>
      <p:sp>
        <p:nvSpPr>
          <p:cNvPr id="5" name="Rectangle 4">
            <a:extLst>
              <a:ext uri="{FF2B5EF4-FFF2-40B4-BE49-F238E27FC236}">
                <a16:creationId xmlns:a16="http://schemas.microsoft.com/office/drawing/2014/main" id="{A6C3DB13-866F-EE04-3127-231AE7BBEEA1}"/>
              </a:ext>
            </a:extLst>
          </p:cNvPr>
          <p:cNvSpPr/>
          <p:nvPr/>
        </p:nvSpPr>
        <p:spPr>
          <a:xfrm>
            <a:off x="4895028" y="1431086"/>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Provider</a:t>
            </a:r>
            <a:endParaRPr lang="es-ES_tradnl" sz="1800" dirty="0">
              <a:solidFill>
                <a:sysClr val="windowText" lastClr="000000"/>
              </a:solidFill>
            </a:endParaRPr>
          </a:p>
        </p:txBody>
      </p:sp>
      <p:sp>
        <p:nvSpPr>
          <p:cNvPr id="10" name="Rectangle 9">
            <a:extLst>
              <a:ext uri="{FF2B5EF4-FFF2-40B4-BE49-F238E27FC236}">
                <a16:creationId xmlns:a16="http://schemas.microsoft.com/office/drawing/2014/main" id="{988168F2-985B-0AB0-7946-C767888B59F6}"/>
              </a:ext>
            </a:extLst>
          </p:cNvPr>
          <p:cNvSpPr/>
          <p:nvPr/>
        </p:nvSpPr>
        <p:spPr>
          <a:xfrm>
            <a:off x="1982862" y="2456261"/>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GetIt</a:t>
            </a:r>
            <a:endParaRPr lang="es-ES_tradnl" sz="1800" dirty="0">
              <a:solidFill>
                <a:sysClr val="windowText" lastClr="000000"/>
              </a:solidFill>
            </a:endParaRPr>
          </a:p>
        </p:txBody>
      </p:sp>
      <p:sp>
        <p:nvSpPr>
          <p:cNvPr id="12" name="Rectangle 11">
            <a:extLst>
              <a:ext uri="{FF2B5EF4-FFF2-40B4-BE49-F238E27FC236}">
                <a16:creationId xmlns:a16="http://schemas.microsoft.com/office/drawing/2014/main" id="{0A1B790C-67B0-0D82-EEDC-5D3166941F6E}"/>
              </a:ext>
            </a:extLst>
          </p:cNvPr>
          <p:cNvSpPr/>
          <p:nvPr/>
        </p:nvSpPr>
        <p:spPr>
          <a:xfrm>
            <a:off x="4895028" y="2456261"/>
            <a:ext cx="2589137" cy="715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GetX</a:t>
            </a:r>
            <a:endParaRPr lang="es-ES_tradnl" sz="1800" dirty="0">
              <a:solidFill>
                <a:sysClr val="windowText" lastClr="000000"/>
              </a:solidFill>
            </a:endParaRPr>
          </a:p>
        </p:txBody>
      </p:sp>
      <p:cxnSp>
        <p:nvCxnSpPr>
          <p:cNvPr id="15" name="Straight Connector 14">
            <a:extLst>
              <a:ext uri="{FF2B5EF4-FFF2-40B4-BE49-F238E27FC236}">
                <a16:creationId xmlns:a16="http://schemas.microsoft.com/office/drawing/2014/main" id="{4EBB150D-7A14-6495-E8AA-F2B1E4F6F08F}"/>
              </a:ext>
            </a:extLst>
          </p:cNvPr>
          <p:cNvCxnSpPr/>
          <p:nvPr/>
        </p:nvCxnSpPr>
        <p:spPr>
          <a:xfrm>
            <a:off x="2472360" y="1808772"/>
            <a:ext cx="161013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339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A463-F37B-5C5B-653B-04245BAC06D4}"/>
              </a:ext>
            </a:extLst>
          </p:cNvPr>
          <p:cNvSpPr>
            <a:spLocks noGrp="1"/>
          </p:cNvSpPr>
          <p:nvPr>
            <p:ph type="title"/>
          </p:nvPr>
        </p:nvSpPr>
        <p:spPr/>
        <p:txBody>
          <a:bodyPr/>
          <a:lstStyle/>
          <a:p>
            <a:r>
              <a:rPr lang="es-ES_tradnl" dirty="0" err="1"/>
              <a:t>GetIt</a:t>
            </a:r>
            <a:endParaRPr lang="es-ES_tradnl" dirty="0"/>
          </a:p>
        </p:txBody>
      </p:sp>
      <p:sp>
        <p:nvSpPr>
          <p:cNvPr id="4" name="Rectangle 3">
            <a:extLst>
              <a:ext uri="{FF2B5EF4-FFF2-40B4-BE49-F238E27FC236}">
                <a16:creationId xmlns:a16="http://schemas.microsoft.com/office/drawing/2014/main" id="{AA76286B-DFAD-4E62-0B7C-8E443F716431}"/>
              </a:ext>
            </a:extLst>
          </p:cNvPr>
          <p:cNvSpPr/>
          <p:nvPr/>
        </p:nvSpPr>
        <p:spPr>
          <a:xfrm>
            <a:off x="2325757" y="894521"/>
            <a:ext cx="5198165" cy="133184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dirty="0"/>
              <a:t>Es un </a:t>
            </a:r>
            <a:r>
              <a:rPr lang="es-ES_tradnl" dirty="0" err="1"/>
              <a:t>service</a:t>
            </a:r>
            <a:r>
              <a:rPr lang="es-ES_tradnl" dirty="0"/>
              <a:t> </a:t>
            </a:r>
            <a:r>
              <a:rPr lang="es-ES_tradnl" dirty="0" err="1"/>
              <a:t>locator</a:t>
            </a:r>
            <a:r>
              <a:rPr lang="es-ES_tradnl" dirty="0"/>
              <a:t> simple en el que vamos a tener un registro central para las implementaciones de las clases que queremos usar a lo largo de la aplicación.</a:t>
            </a:r>
          </a:p>
        </p:txBody>
      </p:sp>
    </p:spTree>
    <p:extLst>
      <p:ext uri="{BB962C8B-B14F-4D97-AF65-F5344CB8AC3E}">
        <p14:creationId xmlns:p14="http://schemas.microsoft.com/office/powerpoint/2010/main" val="8768078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A463-F37B-5C5B-653B-04245BAC06D4}"/>
              </a:ext>
            </a:extLst>
          </p:cNvPr>
          <p:cNvSpPr>
            <a:spLocks noGrp="1"/>
          </p:cNvSpPr>
          <p:nvPr>
            <p:ph type="title"/>
          </p:nvPr>
        </p:nvSpPr>
        <p:spPr/>
        <p:txBody>
          <a:bodyPr/>
          <a:lstStyle/>
          <a:p>
            <a:r>
              <a:rPr lang="es-ES_tradnl" dirty="0" err="1"/>
              <a:t>GetIt</a:t>
            </a:r>
            <a:endParaRPr lang="es-ES_tradnl" dirty="0"/>
          </a:p>
        </p:txBody>
      </p:sp>
      <p:sp>
        <p:nvSpPr>
          <p:cNvPr id="4" name="Rectangle 3">
            <a:extLst>
              <a:ext uri="{FF2B5EF4-FFF2-40B4-BE49-F238E27FC236}">
                <a16:creationId xmlns:a16="http://schemas.microsoft.com/office/drawing/2014/main" id="{AA76286B-DFAD-4E62-0B7C-8E443F716431}"/>
              </a:ext>
            </a:extLst>
          </p:cNvPr>
          <p:cNvSpPr/>
          <p:nvPr/>
        </p:nvSpPr>
        <p:spPr>
          <a:xfrm>
            <a:off x="2325756" y="824948"/>
            <a:ext cx="5198165" cy="133184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dirty="0"/>
              <a:t>Es un </a:t>
            </a:r>
            <a:r>
              <a:rPr lang="es-ES_tradnl" dirty="0" err="1"/>
              <a:t>service</a:t>
            </a:r>
            <a:r>
              <a:rPr lang="es-ES_tradnl" dirty="0"/>
              <a:t> </a:t>
            </a:r>
            <a:r>
              <a:rPr lang="es-ES_tradnl" dirty="0" err="1"/>
              <a:t>locator</a:t>
            </a:r>
            <a:r>
              <a:rPr lang="es-ES_tradnl" dirty="0"/>
              <a:t> simple en el que vamos a tener un registro central para las implementaciones de las clases que queremos usar a lo largo de la aplicación.</a:t>
            </a:r>
          </a:p>
        </p:txBody>
      </p:sp>
      <p:pic>
        <p:nvPicPr>
          <p:cNvPr id="5" name="Picture 4">
            <a:extLst>
              <a:ext uri="{FF2B5EF4-FFF2-40B4-BE49-F238E27FC236}">
                <a16:creationId xmlns:a16="http://schemas.microsoft.com/office/drawing/2014/main" id="{0D52B129-9461-16E7-8A3D-5A17A44D7BAF}"/>
              </a:ext>
            </a:extLst>
          </p:cNvPr>
          <p:cNvPicPr>
            <a:picLocks noChangeAspect="1"/>
          </p:cNvPicPr>
          <p:nvPr/>
        </p:nvPicPr>
        <p:blipFill>
          <a:blip r:embed="rId3"/>
          <a:stretch>
            <a:fillRect/>
          </a:stretch>
        </p:blipFill>
        <p:spPr>
          <a:xfrm>
            <a:off x="3653804" y="2244380"/>
            <a:ext cx="2542068" cy="31556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77DB0E9-CBFF-1A56-DCF0-618358804133}"/>
              </a:ext>
            </a:extLst>
          </p:cNvPr>
          <p:cNvPicPr>
            <a:picLocks noChangeAspect="1"/>
          </p:cNvPicPr>
          <p:nvPr/>
        </p:nvPicPr>
        <p:blipFill>
          <a:blip r:embed="rId4"/>
          <a:stretch>
            <a:fillRect/>
          </a:stretch>
        </p:blipFill>
        <p:spPr>
          <a:xfrm>
            <a:off x="3747077" y="2647535"/>
            <a:ext cx="2355521" cy="1821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8181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03F6-597A-3655-CD96-6F6D80ED8745}"/>
              </a:ext>
            </a:extLst>
          </p:cNvPr>
          <p:cNvSpPr>
            <a:spLocks noGrp="1"/>
          </p:cNvSpPr>
          <p:nvPr>
            <p:ph type="title"/>
          </p:nvPr>
        </p:nvSpPr>
        <p:spPr/>
        <p:txBody>
          <a:bodyPr/>
          <a:lstStyle/>
          <a:p>
            <a:r>
              <a:rPr lang="es-ES_tradnl" dirty="0" err="1"/>
              <a:t>GetX</a:t>
            </a:r>
            <a:endParaRPr lang="es-ES_tradnl" dirty="0"/>
          </a:p>
        </p:txBody>
      </p:sp>
      <p:sp>
        <p:nvSpPr>
          <p:cNvPr id="3" name="Text Placeholder 2">
            <a:extLst>
              <a:ext uri="{FF2B5EF4-FFF2-40B4-BE49-F238E27FC236}">
                <a16:creationId xmlns:a16="http://schemas.microsoft.com/office/drawing/2014/main" id="{7052893B-B170-F0F6-6BA8-B0C9189F76A1}"/>
              </a:ext>
            </a:extLst>
          </p:cNvPr>
          <p:cNvSpPr>
            <a:spLocks noGrp="1"/>
          </p:cNvSpPr>
          <p:nvPr>
            <p:ph type="body" idx="1"/>
          </p:nvPr>
        </p:nvSpPr>
        <p:spPr/>
        <p:txBody>
          <a:bodyPr/>
          <a:lstStyle/>
          <a:p>
            <a:r>
              <a:rPr lang="es-ES_tradnl" dirty="0"/>
              <a:t>Es una solución que en si empaqueta </a:t>
            </a:r>
            <a:r>
              <a:rPr lang="es-ES_tradnl" dirty="0" err="1"/>
              <a:t>dependency</a:t>
            </a:r>
            <a:r>
              <a:rPr lang="es-ES_tradnl" dirty="0"/>
              <a:t> </a:t>
            </a:r>
            <a:r>
              <a:rPr lang="es-ES_tradnl" dirty="0" err="1"/>
              <a:t>management</a:t>
            </a:r>
            <a:r>
              <a:rPr lang="es-ES_tradnl" dirty="0"/>
              <a:t>, </a:t>
            </a:r>
            <a:r>
              <a:rPr lang="es-ES_tradnl" dirty="0" err="1"/>
              <a:t>route</a:t>
            </a:r>
            <a:r>
              <a:rPr lang="es-ES_tradnl" dirty="0"/>
              <a:t> </a:t>
            </a:r>
            <a:r>
              <a:rPr lang="es-ES_tradnl" dirty="0" err="1"/>
              <a:t>management</a:t>
            </a:r>
            <a:r>
              <a:rPr lang="es-ES_tradnl" dirty="0"/>
              <a:t> y </a:t>
            </a:r>
            <a:r>
              <a:rPr lang="es-ES_tradnl" dirty="0" err="1"/>
              <a:t>state</a:t>
            </a:r>
            <a:r>
              <a:rPr lang="es-ES_tradnl" dirty="0"/>
              <a:t> </a:t>
            </a:r>
            <a:r>
              <a:rPr lang="es-ES_tradnl" dirty="0" err="1"/>
              <a:t>management</a:t>
            </a:r>
            <a:r>
              <a:rPr lang="es-ES_tradnl" dirty="0"/>
              <a:t>.</a:t>
            </a:r>
          </a:p>
        </p:txBody>
      </p:sp>
    </p:spTree>
    <p:extLst>
      <p:ext uri="{BB962C8B-B14F-4D97-AF65-F5344CB8AC3E}">
        <p14:creationId xmlns:p14="http://schemas.microsoft.com/office/powerpoint/2010/main" val="25557902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993D-3BE1-23D2-E269-A4A64BCA7422}"/>
              </a:ext>
            </a:extLst>
          </p:cNvPr>
          <p:cNvSpPr>
            <a:spLocks noGrp="1"/>
          </p:cNvSpPr>
          <p:nvPr>
            <p:ph type="ctrTitle"/>
          </p:nvPr>
        </p:nvSpPr>
        <p:spPr/>
        <p:txBody>
          <a:bodyPr/>
          <a:lstStyle/>
          <a:p>
            <a:r>
              <a:rPr lang="es-ES_tradnl" dirty="0"/>
              <a:t>Widget </a:t>
            </a:r>
            <a:r>
              <a:rPr lang="es-ES_tradnl" dirty="0" err="1"/>
              <a:t>Keys</a:t>
            </a:r>
            <a:endParaRPr lang="es-ES_tradnl" dirty="0"/>
          </a:p>
        </p:txBody>
      </p:sp>
    </p:spTree>
    <p:extLst>
      <p:ext uri="{BB962C8B-B14F-4D97-AF65-F5344CB8AC3E}">
        <p14:creationId xmlns:p14="http://schemas.microsoft.com/office/powerpoint/2010/main" val="17968420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03F6-597A-3655-CD96-6F6D80ED8745}"/>
              </a:ext>
            </a:extLst>
          </p:cNvPr>
          <p:cNvSpPr>
            <a:spLocks noGrp="1"/>
          </p:cNvSpPr>
          <p:nvPr>
            <p:ph type="title"/>
          </p:nvPr>
        </p:nvSpPr>
        <p:spPr/>
        <p:txBody>
          <a:bodyPr/>
          <a:lstStyle/>
          <a:p>
            <a:r>
              <a:rPr lang="es-ES_tradnl" dirty="0" err="1"/>
              <a:t>GetX</a:t>
            </a:r>
            <a:endParaRPr lang="es-ES_tradnl" dirty="0"/>
          </a:p>
        </p:txBody>
      </p:sp>
      <p:sp>
        <p:nvSpPr>
          <p:cNvPr id="3" name="Text Placeholder 2">
            <a:extLst>
              <a:ext uri="{FF2B5EF4-FFF2-40B4-BE49-F238E27FC236}">
                <a16:creationId xmlns:a16="http://schemas.microsoft.com/office/drawing/2014/main" id="{7052893B-B170-F0F6-6BA8-B0C9189F76A1}"/>
              </a:ext>
            </a:extLst>
          </p:cNvPr>
          <p:cNvSpPr>
            <a:spLocks noGrp="1"/>
          </p:cNvSpPr>
          <p:nvPr>
            <p:ph type="body" idx="1"/>
          </p:nvPr>
        </p:nvSpPr>
        <p:spPr/>
        <p:txBody>
          <a:bodyPr/>
          <a:lstStyle/>
          <a:p>
            <a:r>
              <a:rPr lang="es-ES_tradnl" dirty="0"/>
              <a:t>Es una solución que en si empaqueta </a:t>
            </a:r>
            <a:r>
              <a:rPr lang="es-ES_tradnl" dirty="0" err="1"/>
              <a:t>dependency</a:t>
            </a:r>
            <a:r>
              <a:rPr lang="es-ES_tradnl" dirty="0"/>
              <a:t> </a:t>
            </a:r>
            <a:r>
              <a:rPr lang="es-ES_tradnl" dirty="0" err="1"/>
              <a:t>management</a:t>
            </a:r>
            <a:r>
              <a:rPr lang="es-ES_tradnl" dirty="0"/>
              <a:t>, </a:t>
            </a:r>
            <a:r>
              <a:rPr lang="es-ES_tradnl" dirty="0" err="1"/>
              <a:t>route</a:t>
            </a:r>
            <a:r>
              <a:rPr lang="es-ES_tradnl" dirty="0"/>
              <a:t> </a:t>
            </a:r>
            <a:r>
              <a:rPr lang="es-ES_tradnl" dirty="0" err="1"/>
              <a:t>management</a:t>
            </a:r>
            <a:r>
              <a:rPr lang="es-ES_tradnl" dirty="0"/>
              <a:t> y </a:t>
            </a:r>
            <a:r>
              <a:rPr lang="es-ES_tradnl" dirty="0" err="1"/>
              <a:t>state</a:t>
            </a:r>
            <a:r>
              <a:rPr lang="es-ES_tradnl" dirty="0"/>
              <a:t> </a:t>
            </a:r>
            <a:r>
              <a:rPr lang="es-ES_tradnl" dirty="0" err="1"/>
              <a:t>management</a:t>
            </a:r>
            <a:r>
              <a:rPr lang="es-ES_tradnl" dirty="0"/>
              <a:t>.</a:t>
            </a:r>
          </a:p>
        </p:txBody>
      </p:sp>
      <p:pic>
        <p:nvPicPr>
          <p:cNvPr id="8194" name="Picture 2">
            <a:extLst>
              <a:ext uri="{FF2B5EF4-FFF2-40B4-BE49-F238E27FC236}">
                <a16:creationId xmlns:a16="http://schemas.microsoft.com/office/drawing/2014/main" id="{AFA91417-5443-533E-EA04-069B8535255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397" t="9662" r="8050" b="7632"/>
          <a:stretch/>
        </p:blipFill>
        <p:spPr bwMode="auto">
          <a:xfrm>
            <a:off x="2382717" y="524289"/>
            <a:ext cx="4378565" cy="4253948"/>
          </a:xfrm>
          <a:prstGeom prst="roundRect">
            <a:avLst>
              <a:gd name="adj" fmla="val 3583"/>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2101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sp>
        <p:nvSpPr>
          <p:cNvPr id="3" name="Rectangle 2">
            <a:extLst>
              <a:ext uri="{FF2B5EF4-FFF2-40B4-BE49-F238E27FC236}">
                <a16:creationId xmlns:a16="http://schemas.microsoft.com/office/drawing/2014/main" id="{03A173F3-125F-717A-5AAB-3A8A8A1E20AD}"/>
              </a:ext>
            </a:extLst>
          </p:cNvPr>
          <p:cNvSpPr/>
          <p:nvPr/>
        </p:nvSpPr>
        <p:spPr>
          <a:xfrm>
            <a:off x="2325757" y="894521"/>
            <a:ext cx="5198165" cy="133184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dirty="0"/>
              <a:t>No es una librería de </a:t>
            </a:r>
            <a:r>
              <a:rPr lang="es-ES_tradnl" dirty="0" err="1"/>
              <a:t>State</a:t>
            </a:r>
            <a:r>
              <a:rPr lang="es-ES_tradnl" dirty="0"/>
              <a:t> Management, pero por su naturaleza que permite separar la lógica de fuera de los widgets, se puede usar en cierta forma para ello, además de que el mismo sirve como un tipo de inyección de dependencias propio de Flutter.</a:t>
            </a:r>
          </a:p>
        </p:txBody>
      </p:sp>
    </p:spTree>
    <p:extLst>
      <p:ext uri="{BB962C8B-B14F-4D97-AF65-F5344CB8AC3E}">
        <p14:creationId xmlns:p14="http://schemas.microsoft.com/office/powerpoint/2010/main" val="42473814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sp>
        <p:nvSpPr>
          <p:cNvPr id="3" name="Rectangle 2">
            <a:extLst>
              <a:ext uri="{FF2B5EF4-FFF2-40B4-BE49-F238E27FC236}">
                <a16:creationId xmlns:a16="http://schemas.microsoft.com/office/drawing/2014/main" id="{03A173F3-125F-717A-5AAB-3A8A8A1E20AD}"/>
              </a:ext>
            </a:extLst>
          </p:cNvPr>
          <p:cNvSpPr/>
          <p:nvPr/>
        </p:nvSpPr>
        <p:spPr>
          <a:xfrm>
            <a:off x="2325757" y="894521"/>
            <a:ext cx="5198165" cy="133184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dirty="0"/>
              <a:t>No es una librería de </a:t>
            </a:r>
            <a:r>
              <a:rPr lang="es-ES_tradnl" dirty="0" err="1"/>
              <a:t>State</a:t>
            </a:r>
            <a:r>
              <a:rPr lang="es-ES_tradnl" dirty="0"/>
              <a:t> Management, pero por su naturaleza que permite separar la lógica de fuera de los widgets, se puede usar en cierta forma para ello, además de que el mismo sirve como un tipo de inyección de dependencias propio de Flutter.</a:t>
            </a:r>
          </a:p>
        </p:txBody>
      </p:sp>
      <p:pic>
        <p:nvPicPr>
          <p:cNvPr id="4" name="Picture 3">
            <a:extLst>
              <a:ext uri="{FF2B5EF4-FFF2-40B4-BE49-F238E27FC236}">
                <a16:creationId xmlns:a16="http://schemas.microsoft.com/office/drawing/2014/main" id="{C3E75D26-CB70-45B6-E1B0-F7C087B02970}"/>
              </a:ext>
            </a:extLst>
          </p:cNvPr>
          <p:cNvPicPr>
            <a:picLocks noChangeAspect="1"/>
          </p:cNvPicPr>
          <p:nvPr/>
        </p:nvPicPr>
        <p:blipFill>
          <a:blip r:embed="rId2"/>
          <a:stretch>
            <a:fillRect/>
          </a:stretch>
        </p:blipFill>
        <p:spPr>
          <a:xfrm>
            <a:off x="3111086" y="447813"/>
            <a:ext cx="2921828" cy="4432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86065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sp>
        <p:nvSpPr>
          <p:cNvPr id="5" name="Rectangle 4">
            <a:extLst>
              <a:ext uri="{FF2B5EF4-FFF2-40B4-BE49-F238E27FC236}">
                <a16:creationId xmlns:a16="http://schemas.microsoft.com/office/drawing/2014/main" id="{B5A94C14-B851-8D4E-2729-16EF575FA458}"/>
              </a:ext>
            </a:extLst>
          </p:cNvPr>
          <p:cNvSpPr/>
          <p:nvPr/>
        </p:nvSpPr>
        <p:spPr>
          <a:xfrm>
            <a:off x="3419060" y="2114550"/>
            <a:ext cx="23058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err="1"/>
              <a:t>ChangeNotifier</a:t>
            </a:r>
            <a:r>
              <a:rPr lang="es-ES_tradnl" sz="1800" dirty="0"/>
              <a:t> </a:t>
            </a:r>
          </a:p>
        </p:txBody>
      </p:sp>
    </p:spTree>
    <p:extLst>
      <p:ext uri="{BB962C8B-B14F-4D97-AF65-F5344CB8AC3E}">
        <p14:creationId xmlns:p14="http://schemas.microsoft.com/office/powerpoint/2010/main" val="24512263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sp>
        <p:nvSpPr>
          <p:cNvPr id="5" name="Rectangle 4">
            <a:extLst>
              <a:ext uri="{FF2B5EF4-FFF2-40B4-BE49-F238E27FC236}">
                <a16:creationId xmlns:a16="http://schemas.microsoft.com/office/drawing/2014/main" id="{B5A94C14-B851-8D4E-2729-16EF575FA458}"/>
              </a:ext>
            </a:extLst>
          </p:cNvPr>
          <p:cNvSpPr/>
          <p:nvPr/>
        </p:nvSpPr>
        <p:spPr>
          <a:xfrm>
            <a:off x="3578086" y="1026000"/>
            <a:ext cx="23058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err="1"/>
              <a:t>ChangeNotifier</a:t>
            </a:r>
            <a:r>
              <a:rPr lang="es-ES_tradnl" sz="1800" dirty="0"/>
              <a:t> </a:t>
            </a:r>
          </a:p>
        </p:txBody>
      </p:sp>
      <p:sp>
        <p:nvSpPr>
          <p:cNvPr id="4" name="Rectangle 3">
            <a:extLst>
              <a:ext uri="{FF2B5EF4-FFF2-40B4-BE49-F238E27FC236}">
                <a16:creationId xmlns:a16="http://schemas.microsoft.com/office/drawing/2014/main" id="{8D757772-68EB-F1C3-E5BD-0CCB81B55A26}"/>
              </a:ext>
            </a:extLst>
          </p:cNvPr>
          <p:cNvSpPr/>
          <p:nvPr/>
        </p:nvSpPr>
        <p:spPr>
          <a:xfrm>
            <a:off x="3578086" y="2837622"/>
            <a:ext cx="2305879" cy="365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1800" dirty="0" err="1">
                <a:solidFill>
                  <a:sysClr val="windowText" lastClr="000000"/>
                </a:solidFill>
              </a:rPr>
              <a:t>notifyListeners</a:t>
            </a:r>
            <a:r>
              <a:rPr lang="es-ES_tradnl" sz="1800" dirty="0">
                <a:solidFill>
                  <a:sysClr val="windowText" lastClr="000000"/>
                </a:solidFill>
              </a:rPr>
              <a:t>() </a:t>
            </a:r>
          </a:p>
        </p:txBody>
      </p:sp>
    </p:spTree>
    <p:extLst>
      <p:ext uri="{BB962C8B-B14F-4D97-AF65-F5344CB8AC3E}">
        <p14:creationId xmlns:p14="http://schemas.microsoft.com/office/powerpoint/2010/main" val="15465749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pic>
        <p:nvPicPr>
          <p:cNvPr id="3" name="Picture 2">
            <a:extLst>
              <a:ext uri="{FF2B5EF4-FFF2-40B4-BE49-F238E27FC236}">
                <a16:creationId xmlns:a16="http://schemas.microsoft.com/office/drawing/2014/main" id="{ED0CB9ED-BEEF-E76C-9FA1-9C4A0807C907}"/>
              </a:ext>
            </a:extLst>
          </p:cNvPr>
          <p:cNvPicPr>
            <a:picLocks noChangeAspect="1"/>
          </p:cNvPicPr>
          <p:nvPr/>
        </p:nvPicPr>
        <p:blipFill>
          <a:blip r:embed="rId2"/>
          <a:stretch>
            <a:fillRect/>
          </a:stretch>
        </p:blipFill>
        <p:spPr>
          <a:xfrm>
            <a:off x="2875998" y="1257300"/>
            <a:ext cx="3670300" cy="262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05297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pic>
        <p:nvPicPr>
          <p:cNvPr id="3" name="Picture 2">
            <a:extLst>
              <a:ext uri="{FF2B5EF4-FFF2-40B4-BE49-F238E27FC236}">
                <a16:creationId xmlns:a16="http://schemas.microsoft.com/office/drawing/2014/main" id="{ED0CB9ED-BEEF-E76C-9FA1-9C4A0807C907}"/>
              </a:ext>
            </a:extLst>
          </p:cNvPr>
          <p:cNvPicPr>
            <a:picLocks noChangeAspect="1"/>
          </p:cNvPicPr>
          <p:nvPr/>
        </p:nvPicPr>
        <p:blipFill>
          <a:blip r:embed="rId2">
            <a:alphaModFix amt="35000"/>
          </a:blip>
          <a:stretch>
            <a:fillRect/>
          </a:stretch>
        </p:blipFill>
        <p:spPr>
          <a:xfrm>
            <a:off x="2875998" y="1257300"/>
            <a:ext cx="3670300" cy="2628900"/>
          </a:xfrm>
          <a:prstGeom prst="rect">
            <a:avLst/>
          </a:prstGeom>
          <a:ln>
            <a:noFill/>
          </a:ln>
          <a:effectLst/>
        </p:spPr>
      </p:pic>
      <p:pic>
        <p:nvPicPr>
          <p:cNvPr id="4" name="Picture 3">
            <a:extLst>
              <a:ext uri="{FF2B5EF4-FFF2-40B4-BE49-F238E27FC236}">
                <a16:creationId xmlns:a16="http://schemas.microsoft.com/office/drawing/2014/main" id="{A0446A2D-1252-FDB0-E911-B8CF78FB0602}"/>
              </a:ext>
            </a:extLst>
          </p:cNvPr>
          <p:cNvPicPr>
            <a:picLocks noChangeAspect="1"/>
          </p:cNvPicPr>
          <p:nvPr/>
        </p:nvPicPr>
        <p:blipFill>
          <a:blip r:embed="rId3"/>
          <a:stretch>
            <a:fillRect/>
          </a:stretch>
        </p:blipFill>
        <p:spPr>
          <a:xfrm>
            <a:off x="2390085" y="1738549"/>
            <a:ext cx="4776028" cy="16664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9087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pic>
        <p:nvPicPr>
          <p:cNvPr id="3" name="Picture 2">
            <a:extLst>
              <a:ext uri="{FF2B5EF4-FFF2-40B4-BE49-F238E27FC236}">
                <a16:creationId xmlns:a16="http://schemas.microsoft.com/office/drawing/2014/main" id="{ED0CB9ED-BEEF-E76C-9FA1-9C4A0807C907}"/>
              </a:ext>
            </a:extLst>
          </p:cNvPr>
          <p:cNvPicPr>
            <a:picLocks noChangeAspect="1"/>
          </p:cNvPicPr>
          <p:nvPr/>
        </p:nvPicPr>
        <p:blipFill>
          <a:blip r:embed="rId2">
            <a:alphaModFix amt="35000"/>
          </a:blip>
          <a:stretch>
            <a:fillRect/>
          </a:stretch>
        </p:blipFill>
        <p:spPr>
          <a:xfrm>
            <a:off x="2875998" y="1257300"/>
            <a:ext cx="3670300" cy="2628900"/>
          </a:xfrm>
          <a:prstGeom prst="rect">
            <a:avLst/>
          </a:prstGeom>
          <a:ln>
            <a:noFill/>
          </a:ln>
          <a:effectLst/>
        </p:spPr>
      </p:pic>
      <p:pic>
        <p:nvPicPr>
          <p:cNvPr id="4" name="Picture 3">
            <a:extLst>
              <a:ext uri="{FF2B5EF4-FFF2-40B4-BE49-F238E27FC236}">
                <a16:creationId xmlns:a16="http://schemas.microsoft.com/office/drawing/2014/main" id="{A0446A2D-1252-FDB0-E911-B8CF78FB0602}"/>
              </a:ext>
            </a:extLst>
          </p:cNvPr>
          <p:cNvPicPr>
            <a:picLocks noChangeAspect="1"/>
          </p:cNvPicPr>
          <p:nvPr/>
        </p:nvPicPr>
        <p:blipFill>
          <a:blip r:embed="rId3"/>
          <a:stretch>
            <a:fillRect/>
          </a:stretch>
        </p:blipFill>
        <p:spPr>
          <a:xfrm>
            <a:off x="2390085" y="1738549"/>
            <a:ext cx="4776028" cy="16664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66158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E3CE-F345-CE8A-3F02-3D8A51A24D1D}"/>
              </a:ext>
            </a:extLst>
          </p:cNvPr>
          <p:cNvSpPr>
            <a:spLocks noGrp="1"/>
          </p:cNvSpPr>
          <p:nvPr>
            <p:ph type="title"/>
          </p:nvPr>
        </p:nvSpPr>
        <p:spPr/>
        <p:txBody>
          <a:bodyPr/>
          <a:lstStyle/>
          <a:p>
            <a:r>
              <a:rPr lang="es-ES_tradnl" dirty="0" err="1"/>
              <a:t>Provider</a:t>
            </a:r>
            <a:endParaRPr lang="es-ES_tradnl" dirty="0"/>
          </a:p>
        </p:txBody>
      </p:sp>
      <p:pic>
        <p:nvPicPr>
          <p:cNvPr id="3" name="Picture 2">
            <a:extLst>
              <a:ext uri="{FF2B5EF4-FFF2-40B4-BE49-F238E27FC236}">
                <a16:creationId xmlns:a16="http://schemas.microsoft.com/office/drawing/2014/main" id="{ED0CB9ED-BEEF-E76C-9FA1-9C4A0807C907}"/>
              </a:ext>
            </a:extLst>
          </p:cNvPr>
          <p:cNvPicPr>
            <a:picLocks noChangeAspect="1"/>
          </p:cNvPicPr>
          <p:nvPr/>
        </p:nvPicPr>
        <p:blipFill>
          <a:blip r:embed="rId3">
            <a:alphaModFix amt="35000"/>
          </a:blip>
          <a:stretch>
            <a:fillRect/>
          </a:stretch>
        </p:blipFill>
        <p:spPr>
          <a:xfrm>
            <a:off x="2875998" y="1257300"/>
            <a:ext cx="3670300" cy="2628900"/>
          </a:xfrm>
          <a:prstGeom prst="rect">
            <a:avLst/>
          </a:prstGeom>
          <a:ln>
            <a:noFill/>
          </a:ln>
          <a:effectLst/>
        </p:spPr>
      </p:pic>
      <p:pic>
        <p:nvPicPr>
          <p:cNvPr id="4" name="Picture 3">
            <a:extLst>
              <a:ext uri="{FF2B5EF4-FFF2-40B4-BE49-F238E27FC236}">
                <a16:creationId xmlns:a16="http://schemas.microsoft.com/office/drawing/2014/main" id="{A0446A2D-1252-FDB0-E911-B8CF78FB0602}"/>
              </a:ext>
            </a:extLst>
          </p:cNvPr>
          <p:cNvPicPr>
            <a:picLocks noChangeAspect="1"/>
          </p:cNvPicPr>
          <p:nvPr/>
        </p:nvPicPr>
        <p:blipFill>
          <a:blip r:embed="rId4">
            <a:alphaModFix amt="35000"/>
          </a:blip>
          <a:stretch>
            <a:fillRect/>
          </a:stretch>
        </p:blipFill>
        <p:spPr>
          <a:xfrm>
            <a:off x="2390085" y="1738549"/>
            <a:ext cx="4776028" cy="1666402"/>
          </a:xfrm>
          <a:prstGeom prst="rect">
            <a:avLst/>
          </a:prstGeom>
          <a:ln>
            <a:noFill/>
          </a:ln>
          <a:effectLst/>
        </p:spPr>
      </p:pic>
      <p:pic>
        <p:nvPicPr>
          <p:cNvPr id="5" name="Picture 4">
            <a:extLst>
              <a:ext uri="{FF2B5EF4-FFF2-40B4-BE49-F238E27FC236}">
                <a16:creationId xmlns:a16="http://schemas.microsoft.com/office/drawing/2014/main" id="{64565F74-9473-9CE2-44CC-6FB765BF2BF3}"/>
              </a:ext>
            </a:extLst>
          </p:cNvPr>
          <p:cNvPicPr>
            <a:picLocks noChangeAspect="1"/>
          </p:cNvPicPr>
          <p:nvPr/>
        </p:nvPicPr>
        <p:blipFill>
          <a:blip r:embed="rId5"/>
          <a:stretch>
            <a:fillRect/>
          </a:stretch>
        </p:blipFill>
        <p:spPr>
          <a:xfrm>
            <a:off x="2080454" y="2299375"/>
            <a:ext cx="5374246" cy="1586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2095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1910-AAB2-B873-8DC7-AFC404C36DAA}"/>
              </a:ext>
            </a:extLst>
          </p:cNvPr>
          <p:cNvSpPr>
            <a:spLocks noGrp="1"/>
          </p:cNvSpPr>
          <p:nvPr>
            <p:ph type="ctrTitle"/>
          </p:nvPr>
        </p:nvSpPr>
        <p:spPr/>
        <p:txBody>
          <a:bodyPr/>
          <a:lstStyle/>
          <a:p>
            <a:r>
              <a:rPr lang="es-ES_tradnl" dirty="0"/>
              <a:t>Data Persistente</a:t>
            </a:r>
          </a:p>
        </p:txBody>
      </p:sp>
    </p:spTree>
    <p:extLst>
      <p:ext uri="{BB962C8B-B14F-4D97-AF65-F5344CB8AC3E}">
        <p14:creationId xmlns:p14="http://schemas.microsoft.com/office/powerpoint/2010/main" val="69766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DAC3-CE4C-8959-AAC0-8B3981680C2F}"/>
              </a:ext>
            </a:extLst>
          </p:cNvPr>
          <p:cNvSpPr>
            <a:spLocks noGrp="1"/>
          </p:cNvSpPr>
          <p:nvPr>
            <p:ph type="ctrTitle"/>
          </p:nvPr>
        </p:nvSpPr>
        <p:spPr/>
        <p:txBody>
          <a:bodyPr/>
          <a:lstStyle/>
          <a:p>
            <a:r>
              <a:rPr lang="es-ES_tradnl" dirty="0"/>
              <a:t>¿Qué son los </a:t>
            </a:r>
            <a:r>
              <a:rPr lang="es-ES_tradnl" dirty="0" err="1"/>
              <a:t>Keys</a:t>
            </a:r>
            <a:r>
              <a:rPr lang="es-ES_tradnl" dirty="0"/>
              <a:t>?</a:t>
            </a:r>
          </a:p>
        </p:txBody>
      </p:sp>
    </p:spTree>
    <p:extLst>
      <p:ext uri="{BB962C8B-B14F-4D97-AF65-F5344CB8AC3E}">
        <p14:creationId xmlns:p14="http://schemas.microsoft.com/office/powerpoint/2010/main" val="1027014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1910-AAB2-B873-8DC7-AFC404C36DAA}"/>
              </a:ext>
            </a:extLst>
          </p:cNvPr>
          <p:cNvSpPr>
            <a:spLocks noGrp="1"/>
          </p:cNvSpPr>
          <p:nvPr>
            <p:ph type="ctrTitle"/>
          </p:nvPr>
        </p:nvSpPr>
        <p:spPr>
          <a:xfrm>
            <a:off x="0" y="0"/>
            <a:ext cx="9143999" cy="627952"/>
          </a:xfrm>
        </p:spPr>
        <p:txBody>
          <a:bodyPr/>
          <a:lstStyle/>
          <a:p>
            <a:r>
              <a:rPr lang="es-ES_tradnl" sz="2800" dirty="0"/>
              <a:t>Data Persistente</a:t>
            </a:r>
          </a:p>
        </p:txBody>
      </p:sp>
      <p:sp>
        <p:nvSpPr>
          <p:cNvPr id="3" name="Rectangle 2">
            <a:extLst>
              <a:ext uri="{FF2B5EF4-FFF2-40B4-BE49-F238E27FC236}">
                <a16:creationId xmlns:a16="http://schemas.microsoft.com/office/drawing/2014/main" id="{1C9B5AE3-036C-98EF-9DF4-449C592E5CFA}"/>
              </a:ext>
            </a:extLst>
          </p:cNvPr>
          <p:cNvSpPr/>
          <p:nvPr/>
        </p:nvSpPr>
        <p:spPr>
          <a:xfrm>
            <a:off x="1083366" y="2114550"/>
            <a:ext cx="2226365"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sz="1800" dirty="0" err="1">
                <a:solidFill>
                  <a:sysClr val="windowText" lastClr="000000"/>
                </a:solidFill>
              </a:rPr>
              <a:t>Shared</a:t>
            </a:r>
            <a:r>
              <a:rPr lang="es-ES_tradnl" sz="1800" dirty="0">
                <a:solidFill>
                  <a:sysClr val="windowText" lastClr="000000"/>
                </a:solidFill>
              </a:rPr>
              <a:t> </a:t>
            </a:r>
            <a:r>
              <a:rPr lang="es-ES_tradnl" sz="1800" dirty="0" err="1">
                <a:solidFill>
                  <a:sysClr val="windowText" lastClr="000000"/>
                </a:solidFill>
              </a:rPr>
              <a:t>Preferences</a:t>
            </a:r>
            <a:endParaRPr lang="es-ES_tradnl" sz="1800" dirty="0">
              <a:solidFill>
                <a:sysClr val="windowText" lastClr="000000"/>
              </a:solidFill>
            </a:endParaRPr>
          </a:p>
        </p:txBody>
      </p:sp>
      <p:sp>
        <p:nvSpPr>
          <p:cNvPr id="4" name="Rectangle 3">
            <a:extLst>
              <a:ext uri="{FF2B5EF4-FFF2-40B4-BE49-F238E27FC236}">
                <a16:creationId xmlns:a16="http://schemas.microsoft.com/office/drawing/2014/main" id="{88952E7C-E0E5-3773-77DF-36571BBC8857}"/>
              </a:ext>
            </a:extLst>
          </p:cNvPr>
          <p:cNvSpPr/>
          <p:nvPr/>
        </p:nvSpPr>
        <p:spPr>
          <a:xfrm>
            <a:off x="5377072" y="2114550"/>
            <a:ext cx="2226365"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sz="1800" dirty="0">
                <a:solidFill>
                  <a:sysClr val="windowText" lastClr="000000"/>
                </a:solidFill>
              </a:rPr>
              <a:t>SQLite</a:t>
            </a:r>
          </a:p>
        </p:txBody>
      </p:sp>
    </p:spTree>
    <p:extLst>
      <p:ext uri="{BB962C8B-B14F-4D97-AF65-F5344CB8AC3E}">
        <p14:creationId xmlns:p14="http://schemas.microsoft.com/office/powerpoint/2010/main" val="25431579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1CC9-55D7-1EEB-6EB7-914F7DCEC9A0}"/>
              </a:ext>
            </a:extLst>
          </p:cNvPr>
          <p:cNvSpPr>
            <a:spLocks noGrp="1"/>
          </p:cNvSpPr>
          <p:nvPr>
            <p:ph type="title"/>
          </p:nvPr>
        </p:nvSpPr>
        <p:spPr/>
        <p:txBody>
          <a:bodyPr/>
          <a:lstStyle/>
          <a:p>
            <a:r>
              <a:rPr lang="es-ES_tradnl" dirty="0" err="1"/>
              <a:t>Shared</a:t>
            </a:r>
            <a:r>
              <a:rPr lang="es-ES_tradnl" dirty="0"/>
              <a:t> </a:t>
            </a:r>
            <a:r>
              <a:rPr lang="es-ES_tradnl" dirty="0" err="1"/>
              <a:t>Preferences</a:t>
            </a:r>
            <a:endParaRPr lang="es-ES_tradnl" dirty="0"/>
          </a:p>
        </p:txBody>
      </p:sp>
      <p:sp>
        <p:nvSpPr>
          <p:cNvPr id="3" name="Text Placeholder 2">
            <a:extLst>
              <a:ext uri="{FF2B5EF4-FFF2-40B4-BE49-F238E27FC236}">
                <a16:creationId xmlns:a16="http://schemas.microsoft.com/office/drawing/2014/main" id="{9761C05E-F2C6-7470-6431-3FB185A02F50}"/>
              </a:ext>
            </a:extLst>
          </p:cNvPr>
          <p:cNvSpPr>
            <a:spLocks noGrp="1"/>
          </p:cNvSpPr>
          <p:nvPr>
            <p:ph type="body" idx="1"/>
          </p:nvPr>
        </p:nvSpPr>
        <p:spPr>
          <a:xfrm>
            <a:off x="2191200" y="1026000"/>
            <a:ext cx="5345700" cy="663652"/>
          </a:xfrm>
        </p:spPr>
        <p:txBody>
          <a:bodyPr/>
          <a:lstStyle/>
          <a:p>
            <a:r>
              <a:rPr lang="es-ES_tradnl" dirty="0"/>
              <a:t>Encapsula implementaciones nativas para almacenar data simple.</a:t>
            </a:r>
          </a:p>
        </p:txBody>
      </p:sp>
      <p:sp>
        <p:nvSpPr>
          <p:cNvPr id="6" name="Rectangle 5">
            <a:extLst>
              <a:ext uri="{FF2B5EF4-FFF2-40B4-BE49-F238E27FC236}">
                <a16:creationId xmlns:a16="http://schemas.microsoft.com/office/drawing/2014/main" id="{13B7DFB2-70B1-35CA-2B14-DE5BF6FCB125}"/>
              </a:ext>
            </a:extLst>
          </p:cNvPr>
          <p:cNvSpPr/>
          <p:nvPr/>
        </p:nvSpPr>
        <p:spPr>
          <a:xfrm>
            <a:off x="2578050" y="1852940"/>
            <a:ext cx="4572000"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r>
              <a:rPr lang="en-US" dirty="0">
                <a:solidFill>
                  <a:srgbClr val="4A4A4A"/>
                </a:solidFill>
                <a:latin typeface="Roboto" panose="02000000000000000000" pitchFamily="2" charset="0"/>
              </a:rPr>
              <a:t>Supported data types are </a:t>
            </a:r>
            <a:r>
              <a:rPr lang="en-US" dirty="0">
                <a:solidFill>
                  <a:srgbClr val="00B0F0"/>
                </a:solidFill>
                <a:latin typeface="Consolas" panose="020B0609020204030204" pitchFamily="49" charset="0"/>
                <a:cs typeface="Consolas" panose="020B0609020204030204" pitchFamily="49" charset="0"/>
              </a:rPr>
              <a:t>int</a:t>
            </a:r>
            <a:r>
              <a:rPr lang="en-US" dirty="0">
                <a:solidFill>
                  <a:srgbClr val="4A4A4A"/>
                </a:solidFill>
                <a:latin typeface="Roboto" panose="02000000000000000000" pitchFamily="2" charset="0"/>
              </a:rPr>
              <a:t>, </a:t>
            </a:r>
            <a:r>
              <a:rPr lang="en-US" dirty="0">
                <a:solidFill>
                  <a:srgbClr val="00B0F0"/>
                </a:solidFill>
                <a:latin typeface="Consolas" panose="020B0609020204030204" pitchFamily="49" charset="0"/>
                <a:cs typeface="Consolas" panose="020B0609020204030204" pitchFamily="49" charset="0"/>
              </a:rPr>
              <a:t>double</a:t>
            </a:r>
            <a:r>
              <a:rPr lang="en-US" dirty="0">
                <a:solidFill>
                  <a:srgbClr val="4A4A4A"/>
                </a:solidFill>
                <a:latin typeface="Roboto" panose="02000000000000000000" pitchFamily="2" charset="0"/>
              </a:rPr>
              <a:t>, </a:t>
            </a:r>
            <a:r>
              <a:rPr lang="en-US" dirty="0">
                <a:solidFill>
                  <a:srgbClr val="00B0F0"/>
                </a:solidFill>
                <a:latin typeface="Consolas" panose="020B0609020204030204" pitchFamily="49" charset="0"/>
                <a:cs typeface="Consolas" panose="020B0609020204030204" pitchFamily="49" charset="0"/>
              </a:rPr>
              <a:t>bool</a:t>
            </a:r>
            <a:r>
              <a:rPr lang="en-US" dirty="0">
                <a:solidFill>
                  <a:srgbClr val="4A4A4A"/>
                </a:solidFill>
                <a:latin typeface="Roboto" panose="02000000000000000000" pitchFamily="2" charset="0"/>
              </a:rPr>
              <a:t>, </a:t>
            </a:r>
            <a:r>
              <a:rPr lang="en-US" dirty="0">
                <a:solidFill>
                  <a:srgbClr val="00B0F0"/>
                </a:solidFill>
                <a:latin typeface="Consolas" panose="020B0609020204030204" pitchFamily="49" charset="0"/>
                <a:cs typeface="Consolas" panose="020B0609020204030204" pitchFamily="49" charset="0"/>
              </a:rPr>
              <a:t>String</a:t>
            </a:r>
            <a:r>
              <a:rPr lang="en-US" dirty="0">
                <a:solidFill>
                  <a:srgbClr val="4A4A4A"/>
                </a:solidFill>
                <a:latin typeface="Roboto" panose="02000000000000000000" pitchFamily="2" charset="0"/>
              </a:rPr>
              <a:t> and </a:t>
            </a:r>
            <a:r>
              <a:rPr lang="en-US" dirty="0">
                <a:solidFill>
                  <a:srgbClr val="0070C0"/>
                </a:solidFill>
                <a:latin typeface="Consolas" panose="020B0609020204030204" pitchFamily="49" charset="0"/>
                <a:cs typeface="Consolas" panose="020B0609020204030204" pitchFamily="49" charset="0"/>
              </a:rPr>
              <a:t>List&lt;</a:t>
            </a:r>
            <a:r>
              <a:rPr lang="en-US" dirty="0">
                <a:solidFill>
                  <a:srgbClr val="00B0F0"/>
                </a:solidFill>
                <a:latin typeface="Consolas" panose="020B0609020204030204" pitchFamily="49" charset="0"/>
                <a:cs typeface="Consolas" panose="020B0609020204030204" pitchFamily="49" charset="0"/>
              </a:rPr>
              <a:t>String</a:t>
            </a:r>
            <a:r>
              <a:rPr lang="en-US" dirty="0">
                <a:solidFill>
                  <a:srgbClr val="0070C0"/>
                </a:solidFill>
                <a:latin typeface="Consolas" panose="020B0609020204030204" pitchFamily="49" charset="0"/>
                <a:cs typeface="Consolas" panose="020B0609020204030204" pitchFamily="49" charset="0"/>
              </a:rPr>
              <a:t>&gt;.</a:t>
            </a:r>
            <a:endParaRPr lang="es-ES_tradnl"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56427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1CC9-55D7-1EEB-6EB7-914F7DCEC9A0}"/>
              </a:ext>
            </a:extLst>
          </p:cNvPr>
          <p:cNvSpPr>
            <a:spLocks noGrp="1"/>
          </p:cNvSpPr>
          <p:nvPr>
            <p:ph type="title"/>
          </p:nvPr>
        </p:nvSpPr>
        <p:spPr/>
        <p:txBody>
          <a:bodyPr/>
          <a:lstStyle/>
          <a:p>
            <a:r>
              <a:rPr lang="es-ES_tradnl" dirty="0" err="1"/>
              <a:t>Shared</a:t>
            </a:r>
            <a:r>
              <a:rPr lang="es-ES_tradnl" dirty="0"/>
              <a:t> </a:t>
            </a:r>
            <a:r>
              <a:rPr lang="es-ES_tradnl" dirty="0" err="1"/>
              <a:t>Preferences</a:t>
            </a:r>
            <a:endParaRPr lang="es-ES_tradnl" dirty="0"/>
          </a:p>
        </p:txBody>
      </p:sp>
      <p:pic>
        <p:nvPicPr>
          <p:cNvPr id="7" name="Picture 6">
            <a:extLst>
              <a:ext uri="{FF2B5EF4-FFF2-40B4-BE49-F238E27FC236}">
                <a16:creationId xmlns:a16="http://schemas.microsoft.com/office/drawing/2014/main" id="{E01F2BDD-E542-0203-6117-9EAD8CAB12D8}"/>
              </a:ext>
            </a:extLst>
          </p:cNvPr>
          <p:cNvPicPr>
            <a:picLocks noChangeAspect="1"/>
          </p:cNvPicPr>
          <p:nvPr/>
        </p:nvPicPr>
        <p:blipFill>
          <a:blip r:embed="rId3"/>
          <a:stretch>
            <a:fillRect/>
          </a:stretch>
        </p:blipFill>
        <p:spPr>
          <a:xfrm>
            <a:off x="2545246" y="929592"/>
            <a:ext cx="4432024" cy="175148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BB321EF-4981-E053-A8A5-8C0CD00D0818}"/>
              </a:ext>
            </a:extLst>
          </p:cNvPr>
          <p:cNvSpPr txBox="1"/>
          <p:nvPr/>
        </p:nvSpPr>
        <p:spPr>
          <a:xfrm>
            <a:off x="2545246" y="576433"/>
            <a:ext cx="1438214" cy="307777"/>
          </a:xfrm>
          <a:prstGeom prst="rect">
            <a:avLst/>
          </a:prstGeom>
          <a:noFill/>
        </p:spPr>
        <p:txBody>
          <a:bodyPr wrap="none" rtlCol="0">
            <a:spAutoFit/>
          </a:bodyPr>
          <a:lstStyle/>
          <a:p>
            <a:r>
              <a:rPr lang="es-ES_tradnl" dirty="0"/>
              <a:t>Almacenar data</a:t>
            </a:r>
          </a:p>
        </p:txBody>
      </p:sp>
      <p:sp>
        <p:nvSpPr>
          <p:cNvPr id="10" name="TextBox 9">
            <a:extLst>
              <a:ext uri="{FF2B5EF4-FFF2-40B4-BE49-F238E27FC236}">
                <a16:creationId xmlns:a16="http://schemas.microsoft.com/office/drawing/2014/main" id="{A22D3D64-8AAF-7AAC-B340-A91B0DA0C2A1}"/>
              </a:ext>
            </a:extLst>
          </p:cNvPr>
          <p:cNvSpPr txBox="1"/>
          <p:nvPr/>
        </p:nvSpPr>
        <p:spPr>
          <a:xfrm>
            <a:off x="2535306" y="2842554"/>
            <a:ext cx="939681" cy="307777"/>
          </a:xfrm>
          <a:prstGeom prst="rect">
            <a:avLst/>
          </a:prstGeom>
          <a:noFill/>
        </p:spPr>
        <p:txBody>
          <a:bodyPr wrap="none" rtlCol="0">
            <a:spAutoFit/>
          </a:bodyPr>
          <a:lstStyle/>
          <a:p>
            <a:r>
              <a:rPr lang="es-ES_tradnl" dirty="0"/>
              <a:t>Leer data</a:t>
            </a:r>
          </a:p>
        </p:txBody>
      </p:sp>
      <p:pic>
        <p:nvPicPr>
          <p:cNvPr id="11" name="Picture 10">
            <a:extLst>
              <a:ext uri="{FF2B5EF4-FFF2-40B4-BE49-F238E27FC236}">
                <a16:creationId xmlns:a16="http://schemas.microsoft.com/office/drawing/2014/main" id="{48253C82-4AD4-21DB-DC84-D01DD837DA43}"/>
              </a:ext>
            </a:extLst>
          </p:cNvPr>
          <p:cNvPicPr>
            <a:picLocks noChangeAspect="1"/>
          </p:cNvPicPr>
          <p:nvPr/>
        </p:nvPicPr>
        <p:blipFill>
          <a:blip r:embed="rId4"/>
          <a:stretch>
            <a:fillRect/>
          </a:stretch>
        </p:blipFill>
        <p:spPr>
          <a:xfrm>
            <a:off x="2445854" y="3123214"/>
            <a:ext cx="4862075" cy="13520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47090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EEC0-557A-C1E4-78F9-FDA307C7DFF4}"/>
              </a:ext>
            </a:extLst>
          </p:cNvPr>
          <p:cNvSpPr>
            <a:spLocks noGrp="1"/>
          </p:cNvSpPr>
          <p:nvPr>
            <p:ph type="title"/>
          </p:nvPr>
        </p:nvSpPr>
        <p:spPr/>
        <p:txBody>
          <a:bodyPr/>
          <a:lstStyle/>
          <a:p>
            <a:r>
              <a:rPr lang="es-ES_tradnl" dirty="0" err="1"/>
              <a:t>Shared</a:t>
            </a:r>
            <a:r>
              <a:rPr lang="es-ES_tradnl" dirty="0"/>
              <a:t> </a:t>
            </a:r>
            <a:r>
              <a:rPr lang="es-ES_tradnl" dirty="0" err="1"/>
              <a:t>Preferences</a:t>
            </a:r>
            <a:endParaRPr lang="es-ES_tradnl" dirty="0"/>
          </a:p>
        </p:txBody>
      </p:sp>
      <p:graphicFrame>
        <p:nvGraphicFramePr>
          <p:cNvPr id="3" name="Table 3">
            <a:extLst>
              <a:ext uri="{FF2B5EF4-FFF2-40B4-BE49-F238E27FC236}">
                <a16:creationId xmlns:a16="http://schemas.microsoft.com/office/drawing/2014/main" id="{4880C1FA-EEC7-ADF1-8D18-1D3EB9E2AB71}"/>
              </a:ext>
            </a:extLst>
          </p:cNvPr>
          <p:cNvGraphicFramePr>
            <a:graphicFrameLocks noGrp="1"/>
          </p:cNvGraphicFramePr>
          <p:nvPr>
            <p:extLst>
              <p:ext uri="{D42A27DB-BD31-4B8C-83A1-F6EECF244321}">
                <p14:modId xmlns:p14="http://schemas.microsoft.com/office/powerpoint/2010/main" val="2561589870"/>
              </p:ext>
            </p:extLst>
          </p:nvPr>
        </p:nvGraphicFramePr>
        <p:xfrm>
          <a:off x="3193774" y="987741"/>
          <a:ext cx="3753679" cy="3168018"/>
        </p:xfrm>
        <a:graphic>
          <a:graphicData uri="http://schemas.openxmlformats.org/drawingml/2006/table">
            <a:tbl>
              <a:tblPr firstRow="1" bandRow="1">
                <a:effectLst>
                  <a:outerShdw blurRad="50800" dist="38100" dir="5400000" algn="t" rotWithShape="0">
                    <a:prstClr val="black">
                      <a:alpha val="40000"/>
                    </a:prstClr>
                  </a:outerShdw>
                </a:effectLst>
                <a:tableStyleId>{284E427A-3D55-4303-BF80-6455036E1DE7}</a:tableStyleId>
              </a:tblPr>
              <a:tblGrid>
                <a:gridCol w="996828">
                  <a:extLst>
                    <a:ext uri="{9D8B030D-6E8A-4147-A177-3AD203B41FA5}">
                      <a16:colId xmlns:a16="http://schemas.microsoft.com/office/drawing/2014/main" val="1082520826"/>
                    </a:ext>
                  </a:extLst>
                </a:gridCol>
                <a:gridCol w="2756851">
                  <a:extLst>
                    <a:ext uri="{9D8B030D-6E8A-4147-A177-3AD203B41FA5}">
                      <a16:colId xmlns:a16="http://schemas.microsoft.com/office/drawing/2014/main" val="1700143171"/>
                    </a:ext>
                  </a:extLst>
                </a:gridCol>
              </a:tblGrid>
              <a:tr h="441643">
                <a:tc>
                  <a:txBody>
                    <a:bodyPr/>
                    <a:lstStyle/>
                    <a:p>
                      <a:r>
                        <a:rPr lang="es-ES_tradnl" dirty="0" err="1"/>
                        <a:t>Platform</a:t>
                      </a:r>
                      <a:endParaRPr lang="es-ES_tradnl" dirty="0"/>
                    </a:p>
                  </a:txBody>
                  <a:tcPr/>
                </a:tc>
                <a:tc>
                  <a:txBody>
                    <a:bodyPr/>
                    <a:lstStyle/>
                    <a:p>
                      <a:r>
                        <a:rPr lang="es-ES_tradnl" dirty="0" err="1"/>
                        <a:t>Location</a:t>
                      </a:r>
                      <a:endParaRPr lang="es-ES_tradnl" dirty="0"/>
                    </a:p>
                  </a:txBody>
                  <a:tcPr/>
                </a:tc>
                <a:extLst>
                  <a:ext uri="{0D108BD9-81ED-4DB2-BD59-A6C34878D82A}">
                    <a16:rowId xmlns:a16="http://schemas.microsoft.com/office/drawing/2014/main" val="2870590090"/>
                  </a:ext>
                </a:extLst>
              </a:tr>
              <a:tr h="441643">
                <a:tc>
                  <a:txBody>
                    <a:bodyPr/>
                    <a:lstStyle/>
                    <a:p>
                      <a:r>
                        <a:rPr lang="es-ES_tradnl" dirty="0"/>
                        <a:t>Android</a:t>
                      </a:r>
                    </a:p>
                  </a:txBody>
                  <a:tcPr/>
                </a:tc>
                <a:tc>
                  <a:txBody>
                    <a:bodyPr/>
                    <a:lstStyle/>
                    <a:p>
                      <a:r>
                        <a:rPr lang="es-ES_tradnl" dirty="0" err="1"/>
                        <a:t>SharedPreferences</a:t>
                      </a:r>
                      <a:endParaRPr lang="es-ES_tradnl" dirty="0"/>
                    </a:p>
                  </a:txBody>
                  <a:tcPr/>
                </a:tc>
                <a:extLst>
                  <a:ext uri="{0D108BD9-81ED-4DB2-BD59-A6C34878D82A}">
                    <a16:rowId xmlns:a16="http://schemas.microsoft.com/office/drawing/2014/main" val="2323612199"/>
                  </a:ext>
                </a:extLst>
              </a:tr>
              <a:tr h="441643">
                <a:tc>
                  <a:txBody>
                    <a:bodyPr/>
                    <a:lstStyle/>
                    <a:p>
                      <a:r>
                        <a:rPr lang="es-ES_tradnl" dirty="0"/>
                        <a:t>iOS</a:t>
                      </a:r>
                    </a:p>
                  </a:txBody>
                  <a:tcPr/>
                </a:tc>
                <a:tc>
                  <a:txBody>
                    <a:bodyPr/>
                    <a:lstStyle/>
                    <a:p>
                      <a:pPr marL="9525" indent="0">
                        <a:tabLst/>
                      </a:pPr>
                      <a:r>
                        <a:rPr lang="es-ES_tradnl" dirty="0" err="1"/>
                        <a:t>NSUserDefaults</a:t>
                      </a:r>
                      <a:endParaRPr lang="es-ES_tradnl" dirty="0"/>
                    </a:p>
                  </a:txBody>
                  <a:tcPr/>
                </a:tc>
                <a:extLst>
                  <a:ext uri="{0D108BD9-81ED-4DB2-BD59-A6C34878D82A}">
                    <a16:rowId xmlns:a16="http://schemas.microsoft.com/office/drawing/2014/main" val="576312856"/>
                  </a:ext>
                </a:extLst>
              </a:tr>
              <a:tr h="441643">
                <a:tc>
                  <a:txBody>
                    <a:bodyPr/>
                    <a:lstStyle/>
                    <a:p>
                      <a:r>
                        <a:rPr lang="es-ES_tradnl" dirty="0"/>
                        <a:t>Linux</a:t>
                      </a:r>
                    </a:p>
                  </a:txBody>
                  <a:tcPr/>
                </a:tc>
                <a:tc>
                  <a:txBody>
                    <a:bodyPr/>
                    <a:lstStyle/>
                    <a:p>
                      <a:r>
                        <a:rPr lang="es-ES_tradnl" dirty="0"/>
                        <a:t>In </a:t>
                      </a:r>
                      <a:r>
                        <a:rPr lang="es-ES_tradnl" dirty="0" err="1"/>
                        <a:t>the</a:t>
                      </a:r>
                      <a:r>
                        <a:rPr lang="es-ES_tradnl" dirty="0"/>
                        <a:t> XDG_DATA_HOME </a:t>
                      </a:r>
                      <a:r>
                        <a:rPr lang="es-ES_tradnl" dirty="0" err="1"/>
                        <a:t>directory</a:t>
                      </a:r>
                      <a:endParaRPr lang="es-ES_tradnl" dirty="0"/>
                    </a:p>
                  </a:txBody>
                  <a:tcPr/>
                </a:tc>
                <a:extLst>
                  <a:ext uri="{0D108BD9-81ED-4DB2-BD59-A6C34878D82A}">
                    <a16:rowId xmlns:a16="http://schemas.microsoft.com/office/drawing/2014/main" val="165126099"/>
                  </a:ext>
                </a:extLst>
              </a:tr>
              <a:tr h="441643">
                <a:tc>
                  <a:txBody>
                    <a:bodyPr/>
                    <a:lstStyle/>
                    <a:p>
                      <a:r>
                        <a:rPr lang="es-ES_tradnl" dirty="0"/>
                        <a:t>macOS</a:t>
                      </a:r>
                    </a:p>
                  </a:txBody>
                  <a:tcPr/>
                </a:tc>
                <a:tc>
                  <a:txBody>
                    <a:bodyPr/>
                    <a:lstStyle/>
                    <a:p>
                      <a:r>
                        <a:rPr lang="es-ES_tradnl" dirty="0" err="1"/>
                        <a:t>NSUserDefaults</a:t>
                      </a:r>
                      <a:endParaRPr lang="es-ES_tradnl" dirty="0"/>
                    </a:p>
                  </a:txBody>
                  <a:tcPr/>
                </a:tc>
                <a:extLst>
                  <a:ext uri="{0D108BD9-81ED-4DB2-BD59-A6C34878D82A}">
                    <a16:rowId xmlns:a16="http://schemas.microsoft.com/office/drawing/2014/main" val="2453280993"/>
                  </a:ext>
                </a:extLst>
              </a:tr>
              <a:tr h="441643">
                <a:tc>
                  <a:txBody>
                    <a:bodyPr/>
                    <a:lstStyle/>
                    <a:p>
                      <a:r>
                        <a:rPr lang="es-ES_tradnl" dirty="0"/>
                        <a:t>Web</a:t>
                      </a:r>
                    </a:p>
                  </a:txBody>
                  <a:tcPr/>
                </a:tc>
                <a:tc>
                  <a:txBody>
                    <a:bodyPr/>
                    <a:lstStyle/>
                    <a:p>
                      <a:r>
                        <a:rPr lang="es-ES_tradnl" dirty="0" err="1"/>
                        <a:t>LocalStorage</a:t>
                      </a:r>
                      <a:endParaRPr lang="es-ES_tradnl" dirty="0"/>
                    </a:p>
                  </a:txBody>
                  <a:tcPr/>
                </a:tc>
                <a:extLst>
                  <a:ext uri="{0D108BD9-81ED-4DB2-BD59-A6C34878D82A}">
                    <a16:rowId xmlns:a16="http://schemas.microsoft.com/office/drawing/2014/main" val="2900652043"/>
                  </a:ext>
                </a:extLst>
              </a:tr>
              <a:tr h="441643">
                <a:tc>
                  <a:txBody>
                    <a:bodyPr/>
                    <a:lstStyle/>
                    <a:p>
                      <a:r>
                        <a:rPr lang="es-ES_tradnl" dirty="0"/>
                        <a:t>Windows</a:t>
                      </a:r>
                    </a:p>
                  </a:txBody>
                  <a:tcPr/>
                </a:tc>
                <a:tc>
                  <a:txBody>
                    <a:bodyPr/>
                    <a:lstStyle/>
                    <a:p>
                      <a:r>
                        <a:rPr lang="es-ES_tradnl" dirty="0"/>
                        <a:t>In </a:t>
                      </a:r>
                      <a:r>
                        <a:rPr lang="es-ES_tradnl" dirty="0" err="1"/>
                        <a:t>the</a:t>
                      </a:r>
                      <a:r>
                        <a:rPr lang="es-ES_tradnl" dirty="0"/>
                        <a:t> </a:t>
                      </a:r>
                      <a:r>
                        <a:rPr lang="es-ES_tradnl" dirty="0" err="1"/>
                        <a:t>roaming</a:t>
                      </a:r>
                      <a:r>
                        <a:rPr lang="es-ES_tradnl" dirty="0"/>
                        <a:t> </a:t>
                      </a:r>
                      <a:r>
                        <a:rPr lang="es-ES_tradnl" dirty="0" err="1"/>
                        <a:t>AppData</a:t>
                      </a:r>
                      <a:r>
                        <a:rPr lang="es-ES_tradnl" dirty="0"/>
                        <a:t> </a:t>
                      </a:r>
                      <a:r>
                        <a:rPr lang="es-ES_tradnl" dirty="0" err="1"/>
                        <a:t>directory</a:t>
                      </a:r>
                      <a:endParaRPr lang="es-ES_tradnl" dirty="0"/>
                    </a:p>
                  </a:txBody>
                  <a:tcPr/>
                </a:tc>
                <a:extLst>
                  <a:ext uri="{0D108BD9-81ED-4DB2-BD59-A6C34878D82A}">
                    <a16:rowId xmlns:a16="http://schemas.microsoft.com/office/drawing/2014/main" val="3218090033"/>
                  </a:ext>
                </a:extLst>
              </a:tr>
            </a:tbl>
          </a:graphicData>
        </a:graphic>
      </p:graphicFrame>
    </p:spTree>
    <p:extLst>
      <p:ext uri="{BB962C8B-B14F-4D97-AF65-F5344CB8AC3E}">
        <p14:creationId xmlns:p14="http://schemas.microsoft.com/office/powerpoint/2010/main" val="13564091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C616-C231-84C6-CC6B-28FE923A1A8E}"/>
              </a:ext>
            </a:extLst>
          </p:cNvPr>
          <p:cNvSpPr>
            <a:spLocks noGrp="1"/>
          </p:cNvSpPr>
          <p:nvPr>
            <p:ph type="ctrTitle"/>
          </p:nvPr>
        </p:nvSpPr>
        <p:spPr/>
        <p:txBody>
          <a:bodyPr/>
          <a:lstStyle/>
          <a:p>
            <a:r>
              <a:rPr lang="es-ES_tradnl" dirty="0"/>
              <a:t>SQLite</a:t>
            </a:r>
          </a:p>
        </p:txBody>
      </p:sp>
    </p:spTree>
    <p:extLst>
      <p:ext uri="{BB962C8B-B14F-4D97-AF65-F5344CB8AC3E}">
        <p14:creationId xmlns:p14="http://schemas.microsoft.com/office/powerpoint/2010/main" val="22088957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4D4-DA0E-847F-A45A-C9928F22F9DA}"/>
              </a:ext>
            </a:extLst>
          </p:cNvPr>
          <p:cNvSpPr>
            <a:spLocks noGrp="1"/>
          </p:cNvSpPr>
          <p:nvPr>
            <p:ph type="title"/>
          </p:nvPr>
        </p:nvSpPr>
        <p:spPr/>
        <p:txBody>
          <a:bodyPr/>
          <a:lstStyle/>
          <a:p>
            <a:r>
              <a:rPr lang="es-ES_tradnl" dirty="0"/>
              <a:t>SQLite</a:t>
            </a:r>
          </a:p>
        </p:txBody>
      </p:sp>
      <p:sp>
        <p:nvSpPr>
          <p:cNvPr id="3" name="Text Placeholder 2">
            <a:extLst>
              <a:ext uri="{FF2B5EF4-FFF2-40B4-BE49-F238E27FC236}">
                <a16:creationId xmlns:a16="http://schemas.microsoft.com/office/drawing/2014/main" id="{F4D7CF30-543C-3A97-3E52-EF2366AF234C}"/>
              </a:ext>
            </a:extLst>
          </p:cNvPr>
          <p:cNvSpPr>
            <a:spLocks noGrp="1"/>
          </p:cNvSpPr>
          <p:nvPr>
            <p:ph type="body" idx="1"/>
          </p:nvPr>
        </p:nvSpPr>
        <p:spPr>
          <a:xfrm>
            <a:off x="2191200" y="1026000"/>
            <a:ext cx="5345700" cy="1210304"/>
          </a:xfrm>
        </p:spPr>
        <p:txBody>
          <a:bodyPr/>
          <a:lstStyle/>
          <a:p>
            <a:r>
              <a:rPr lang="es-ES_tradnl" dirty="0"/>
              <a:t>Es base de datos relacional rápida que se usa para almacenar de datos de forma offline en aplicaciones móviles</a:t>
            </a:r>
          </a:p>
        </p:txBody>
      </p:sp>
    </p:spTree>
    <p:extLst>
      <p:ext uri="{BB962C8B-B14F-4D97-AF65-F5344CB8AC3E}">
        <p14:creationId xmlns:p14="http://schemas.microsoft.com/office/powerpoint/2010/main" val="76584106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4D4-DA0E-847F-A45A-C9928F22F9DA}"/>
              </a:ext>
            </a:extLst>
          </p:cNvPr>
          <p:cNvSpPr>
            <a:spLocks noGrp="1"/>
          </p:cNvSpPr>
          <p:nvPr>
            <p:ph type="title"/>
          </p:nvPr>
        </p:nvSpPr>
        <p:spPr/>
        <p:txBody>
          <a:bodyPr/>
          <a:lstStyle/>
          <a:p>
            <a:r>
              <a:rPr lang="es-ES_tradnl" dirty="0"/>
              <a:t>SQLite</a:t>
            </a:r>
          </a:p>
        </p:txBody>
      </p:sp>
      <p:sp>
        <p:nvSpPr>
          <p:cNvPr id="3" name="Text Placeholder 2">
            <a:extLst>
              <a:ext uri="{FF2B5EF4-FFF2-40B4-BE49-F238E27FC236}">
                <a16:creationId xmlns:a16="http://schemas.microsoft.com/office/drawing/2014/main" id="{F4D7CF30-543C-3A97-3E52-EF2366AF234C}"/>
              </a:ext>
            </a:extLst>
          </p:cNvPr>
          <p:cNvSpPr>
            <a:spLocks noGrp="1"/>
          </p:cNvSpPr>
          <p:nvPr>
            <p:ph type="body" idx="1"/>
          </p:nvPr>
        </p:nvSpPr>
        <p:spPr>
          <a:xfrm>
            <a:off x="2191200" y="1026000"/>
            <a:ext cx="5345700" cy="1210304"/>
          </a:xfrm>
        </p:spPr>
        <p:txBody>
          <a:bodyPr/>
          <a:lstStyle/>
          <a:p>
            <a:r>
              <a:rPr lang="es-ES_tradnl" dirty="0"/>
              <a:t>Es base de datos relacional rápida que se usa para almacenar de datos de forma offline en aplicaciones móviles</a:t>
            </a:r>
          </a:p>
        </p:txBody>
      </p:sp>
      <p:pic>
        <p:nvPicPr>
          <p:cNvPr id="4" name="Picture 3">
            <a:extLst>
              <a:ext uri="{FF2B5EF4-FFF2-40B4-BE49-F238E27FC236}">
                <a16:creationId xmlns:a16="http://schemas.microsoft.com/office/drawing/2014/main" id="{6F4BABD8-1DB0-A21D-1830-EEF1DF8CE53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66468" y="2236304"/>
            <a:ext cx="4057305" cy="670893"/>
          </a:xfrm>
          <a:prstGeom prst="rect">
            <a:avLst/>
          </a:prstGeom>
        </p:spPr>
      </p:pic>
      <p:pic>
        <p:nvPicPr>
          <p:cNvPr id="6" name="Picture 5">
            <a:extLst>
              <a:ext uri="{FF2B5EF4-FFF2-40B4-BE49-F238E27FC236}">
                <a16:creationId xmlns:a16="http://schemas.microsoft.com/office/drawing/2014/main" id="{E00C0A76-0E55-C303-A0DC-3C3C29CBFB95}"/>
              </a:ext>
            </a:extLst>
          </p:cNvPr>
          <p:cNvPicPr>
            <a:picLocks noChangeAspect="1"/>
          </p:cNvPicPr>
          <p:nvPr/>
        </p:nvPicPr>
        <p:blipFill>
          <a:blip r:embed="rId4"/>
          <a:stretch>
            <a:fillRect/>
          </a:stretch>
        </p:blipFill>
        <p:spPr>
          <a:xfrm>
            <a:off x="2040868" y="2372966"/>
            <a:ext cx="1625600" cy="355600"/>
          </a:xfrm>
          <a:prstGeom prst="rect">
            <a:avLst/>
          </a:prstGeom>
        </p:spPr>
      </p:pic>
      <p:pic>
        <p:nvPicPr>
          <p:cNvPr id="7" name="Picture 6">
            <a:extLst>
              <a:ext uri="{FF2B5EF4-FFF2-40B4-BE49-F238E27FC236}">
                <a16:creationId xmlns:a16="http://schemas.microsoft.com/office/drawing/2014/main" id="{112ECEF9-A7F6-A544-825D-709027AE87E8}"/>
              </a:ext>
            </a:extLst>
          </p:cNvPr>
          <p:cNvPicPr>
            <a:picLocks noChangeAspect="1"/>
          </p:cNvPicPr>
          <p:nvPr/>
        </p:nvPicPr>
        <p:blipFill>
          <a:blip r:embed="rId5"/>
          <a:stretch>
            <a:fillRect/>
          </a:stretch>
        </p:blipFill>
        <p:spPr>
          <a:xfrm>
            <a:off x="2170414" y="3278256"/>
            <a:ext cx="1346200" cy="495300"/>
          </a:xfrm>
          <a:prstGeom prst="rect">
            <a:avLst/>
          </a:prstGeom>
        </p:spPr>
      </p:pic>
      <p:pic>
        <p:nvPicPr>
          <p:cNvPr id="8" name="Picture 7">
            <a:extLst>
              <a:ext uri="{FF2B5EF4-FFF2-40B4-BE49-F238E27FC236}">
                <a16:creationId xmlns:a16="http://schemas.microsoft.com/office/drawing/2014/main" id="{A7942886-A7AA-C2F6-A8F5-A68360F8F17C}"/>
              </a:ext>
            </a:extLst>
          </p:cNvPr>
          <p:cNvPicPr>
            <a:picLocks noChangeAspect="1"/>
          </p:cNvPicPr>
          <p:nvPr/>
        </p:nvPicPr>
        <p:blipFill rotWithShape="1">
          <a:blip r:embed="rId6"/>
          <a:srcRect r="3250"/>
          <a:stretch/>
        </p:blipFill>
        <p:spPr>
          <a:xfrm>
            <a:off x="3430896" y="3278257"/>
            <a:ext cx="4381261" cy="495299"/>
          </a:xfrm>
          <a:prstGeom prst="rect">
            <a:avLst/>
          </a:prstGeom>
        </p:spPr>
      </p:pic>
    </p:spTree>
    <p:extLst>
      <p:ext uri="{BB962C8B-B14F-4D97-AF65-F5344CB8AC3E}">
        <p14:creationId xmlns:p14="http://schemas.microsoft.com/office/powerpoint/2010/main" val="103026366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4D4-DA0E-847F-A45A-C9928F22F9DA}"/>
              </a:ext>
            </a:extLst>
          </p:cNvPr>
          <p:cNvSpPr>
            <a:spLocks noGrp="1"/>
          </p:cNvSpPr>
          <p:nvPr>
            <p:ph type="title"/>
          </p:nvPr>
        </p:nvSpPr>
        <p:spPr/>
        <p:txBody>
          <a:bodyPr/>
          <a:lstStyle/>
          <a:p>
            <a:r>
              <a:rPr lang="es-ES_tradnl" dirty="0"/>
              <a:t>SQLite</a:t>
            </a:r>
          </a:p>
        </p:txBody>
      </p:sp>
      <p:pic>
        <p:nvPicPr>
          <p:cNvPr id="10" name="Picture 9">
            <a:extLst>
              <a:ext uri="{FF2B5EF4-FFF2-40B4-BE49-F238E27FC236}">
                <a16:creationId xmlns:a16="http://schemas.microsoft.com/office/drawing/2014/main" id="{35EB3DD7-D4C5-ABF8-3342-6347FA093BB2}"/>
              </a:ext>
            </a:extLst>
          </p:cNvPr>
          <p:cNvPicPr>
            <a:picLocks noChangeAspect="1"/>
          </p:cNvPicPr>
          <p:nvPr/>
        </p:nvPicPr>
        <p:blipFill>
          <a:blip r:embed="rId3"/>
          <a:stretch>
            <a:fillRect/>
          </a:stretch>
        </p:blipFill>
        <p:spPr>
          <a:xfrm>
            <a:off x="2611357" y="166480"/>
            <a:ext cx="3921286" cy="4810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591425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97F46-3BC2-9A67-0970-9FF1DD02F6A4}"/>
              </a:ext>
            </a:extLst>
          </p:cNvPr>
          <p:cNvPicPr>
            <a:picLocks noChangeAspect="1"/>
          </p:cNvPicPr>
          <p:nvPr/>
        </p:nvPicPr>
        <p:blipFill>
          <a:blip r:embed="rId3"/>
          <a:stretch>
            <a:fillRect/>
          </a:stretch>
        </p:blipFill>
        <p:spPr>
          <a:xfrm>
            <a:off x="825495" y="0"/>
            <a:ext cx="2583079" cy="5143500"/>
          </a:xfrm>
          <a:prstGeom prst="rect">
            <a:avLst/>
          </a:prstGeom>
        </p:spPr>
      </p:pic>
      <p:sp>
        <p:nvSpPr>
          <p:cNvPr id="5" name="Rectangle 4">
            <a:extLst>
              <a:ext uri="{FF2B5EF4-FFF2-40B4-BE49-F238E27FC236}">
                <a16:creationId xmlns:a16="http://schemas.microsoft.com/office/drawing/2014/main" id="{8AD18D85-E3D9-9330-C912-4FFD0E346FE3}"/>
              </a:ext>
            </a:extLst>
          </p:cNvPr>
          <p:cNvSpPr/>
          <p:nvPr/>
        </p:nvSpPr>
        <p:spPr>
          <a:xfrm>
            <a:off x="3846443" y="550914"/>
            <a:ext cx="4572000" cy="738664"/>
          </a:xfrm>
          <a:prstGeom prst="rect">
            <a:avLst/>
          </a:prstGeom>
        </p:spPr>
        <p:txBody>
          <a:bodyPr>
            <a:spAutoFit/>
          </a:bodyPr>
          <a:lstStyle/>
          <a:p>
            <a:r>
              <a:rPr lang="es-ES_tradnl" dirty="0">
                <a:solidFill>
                  <a:schemeClr val="bg1"/>
                </a:solidFill>
                <a:hlinkClick r:id="rId4">
                  <a:extLst>
                    <a:ext uri="{A12FA001-AC4F-418D-AE19-62706E023703}">
                      <ahyp:hlinkClr xmlns:ahyp="http://schemas.microsoft.com/office/drawing/2018/hyperlinkcolor" val="tx"/>
                    </a:ext>
                  </a:extLst>
                </a:hlinkClick>
              </a:rPr>
              <a:t>https://github.com/juandozuna/flutter-course/tree/section_3_boilerplate</a:t>
            </a:r>
            <a:endParaRPr lang="es-ES_tradnl" dirty="0">
              <a:solidFill>
                <a:schemeClr val="bg1"/>
              </a:solidFill>
            </a:endParaRPr>
          </a:p>
          <a:p>
            <a:endParaRPr lang="es-ES_tradnl" dirty="0">
              <a:solidFill>
                <a:schemeClr val="bg1"/>
              </a:solidFill>
            </a:endParaRPr>
          </a:p>
        </p:txBody>
      </p:sp>
      <p:pic>
        <p:nvPicPr>
          <p:cNvPr id="7" name="Picture 6" descr="Qr code&#10;&#10;Description automatically generated">
            <a:extLst>
              <a:ext uri="{FF2B5EF4-FFF2-40B4-BE49-F238E27FC236}">
                <a16:creationId xmlns:a16="http://schemas.microsoft.com/office/drawing/2014/main" id="{59784971-4E60-F43E-A827-5AA4B78D8E9E}"/>
              </a:ext>
            </a:extLst>
          </p:cNvPr>
          <p:cNvPicPr>
            <a:picLocks noChangeAspect="1"/>
          </p:cNvPicPr>
          <p:nvPr/>
        </p:nvPicPr>
        <p:blipFill>
          <a:blip r:embed="rId5"/>
          <a:stretch>
            <a:fillRect/>
          </a:stretch>
        </p:blipFill>
        <p:spPr>
          <a:xfrm>
            <a:off x="4456042" y="1569553"/>
            <a:ext cx="3157331" cy="3157331"/>
          </a:xfrm>
          <a:prstGeom prst="rect">
            <a:avLst/>
          </a:prstGeom>
        </p:spPr>
      </p:pic>
    </p:spTree>
    <p:extLst>
      <p:ext uri="{BB962C8B-B14F-4D97-AF65-F5344CB8AC3E}">
        <p14:creationId xmlns:p14="http://schemas.microsoft.com/office/powerpoint/2010/main" val="13557702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7AB9-125B-390A-C5F9-90CEDA0F9EC0}"/>
              </a:ext>
            </a:extLst>
          </p:cNvPr>
          <p:cNvSpPr>
            <a:spLocks noGrp="1"/>
          </p:cNvSpPr>
          <p:nvPr>
            <p:ph type="ctrTitle"/>
          </p:nvPr>
        </p:nvSpPr>
        <p:spPr/>
        <p:txBody>
          <a:bodyPr/>
          <a:lstStyle/>
          <a:p>
            <a:r>
              <a:rPr lang="es-ES_tradnl" dirty="0" err="1"/>
              <a:t>Lifecycle</a:t>
            </a:r>
            <a:r>
              <a:rPr lang="es-ES_tradnl" dirty="0"/>
              <a:t> de </a:t>
            </a:r>
            <a:r>
              <a:rPr lang="es-ES_tradnl" dirty="0" err="1"/>
              <a:t>Stateful</a:t>
            </a:r>
            <a:r>
              <a:rPr lang="es-ES_tradnl" dirty="0"/>
              <a:t> Widgets</a:t>
            </a:r>
          </a:p>
        </p:txBody>
      </p:sp>
    </p:spTree>
    <p:extLst>
      <p:ext uri="{BB962C8B-B14F-4D97-AF65-F5344CB8AC3E}">
        <p14:creationId xmlns:p14="http://schemas.microsoft.com/office/powerpoint/2010/main" val="39849005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9C1-7C33-A468-1305-FD8451A6D2DA}"/>
              </a:ext>
            </a:extLst>
          </p:cNvPr>
          <p:cNvSpPr>
            <a:spLocks noGrp="1"/>
          </p:cNvSpPr>
          <p:nvPr>
            <p:ph type="title"/>
          </p:nvPr>
        </p:nvSpPr>
        <p:spPr/>
        <p:txBody>
          <a:bodyPr/>
          <a:lstStyle/>
          <a:p>
            <a:r>
              <a:rPr lang="es-ES_tradnl" dirty="0"/>
              <a:t>¿Qué son los </a:t>
            </a:r>
            <a:r>
              <a:rPr lang="es-ES_tradnl" dirty="0" err="1"/>
              <a:t>Keys</a:t>
            </a:r>
            <a:r>
              <a:rPr lang="es-ES_tradnl" dirty="0"/>
              <a:t>?</a:t>
            </a:r>
          </a:p>
        </p:txBody>
      </p:sp>
      <p:sp>
        <p:nvSpPr>
          <p:cNvPr id="3" name="Text Placeholder 2">
            <a:extLst>
              <a:ext uri="{FF2B5EF4-FFF2-40B4-BE49-F238E27FC236}">
                <a16:creationId xmlns:a16="http://schemas.microsoft.com/office/drawing/2014/main" id="{8B056E12-60DE-9461-8FF7-B5A30A5D8E7A}"/>
              </a:ext>
            </a:extLst>
          </p:cNvPr>
          <p:cNvSpPr>
            <a:spLocks noGrp="1"/>
          </p:cNvSpPr>
          <p:nvPr>
            <p:ph type="body" idx="1"/>
          </p:nvPr>
        </p:nvSpPr>
        <p:spPr/>
        <p:txBody>
          <a:bodyPr/>
          <a:lstStyle/>
          <a:p>
            <a:r>
              <a:rPr lang="es-ES_tradnl" dirty="0"/>
              <a:t>Un Key es un identificador de Widgets, </a:t>
            </a:r>
            <a:r>
              <a:rPr lang="es-ES_tradnl" dirty="0" err="1"/>
              <a:t>Elements</a:t>
            </a:r>
            <a:r>
              <a:rPr lang="es-ES_tradnl" dirty="0"/>
              <a:t> y </a:t>
            </a:r>
            <a:r>
              <a:rPr lang="es-ES_tradnl" dirty="0" err="1"/>
              <a:t>SemanticNodes</a:t>
            </a:r>
            <a:r>
              <a:rPr lang="es-ES_tradnl" dirty="0"/>
              <a:t>.</a:t>
            </a:r>
          </a:p>
          <a:p>
            <a:r>
              <a:rPr lang="es-ES_tradnl" dirty="0"/>
              <a:t>Un nuevo widget solo se va a utilizar para actualizar un widget existente, si y solo si, su </a:t>
            </a:r>
            <a:r>
              <a:rPr lang="es-ES_tradnl" dirty="0" err="1"/>
              <a:t>key</a:t>
            </a:r>
            <a:r>
              <a:rPr lang="es-ES_tradnl" dirty="0"/>
              <a:t> es el mismo </a:t>
            </a:r>
            <a:r>
              <a:rPr lang="es-ES_tradnl" dirty="0" err="1"/>
              <a:t>key</a:t>
            </a:r>
            <a:r>
              <a:rPr lang="es-ES_tradnl" dirty="0"/>
              <a:t> que el del widget actual asociado al elemento.</a:t>
            </a:r>
          </a:p>
        </p:txBody>
      </p:sp>
    </p:spTree>
    <p:extLst>
      <p:ext uri="{BB962C8B-B14F-4D97-AF65-F5344CB8AC3E}">
        <p14:creationId xmlns:p14="http://schemas.microsoft.com/office/powerpoint/2010/main" val="5757642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6AE3C-36B2-3338-52C5-182DC7A60B0F}"/>
              </a:ext>
            </a:extLst>
          </p:cNvPr>
          <p:cNvSpPr/>
          <p:nvPr/>
        </p:nvSpPr>
        <p:spPr>
          <a:xfrm>
            <a:off x="2017458" y="2110085"/>
            <a:ext cx="5109091" cy="923330"/>
          </a:xfrm>
          <a:prstGeom prst="rect">
            <a:avLst/>
          </a:prstGeom>
          <a:noFill/>
        </p:spPr>
        <p:txBody>
          <a:bodyPr wrap="none" lIns="91440" tIns="45720" rIns="91440" bIns="45720">
            <a:spAutoFit/>
          </a:bodyPr>
          <a:lstStyle/>
          <a:p>
            <a:pPr algn="ct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sz="5400"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Qué</a:t>
            </a: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es </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7726560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08948-3CF7-F64A-D174-2F509A0E1E28}"/>
              </a:ext>
            </a:extLst>
          </p:cNvPr>
          <p:cNvSpPr/>
          <p:nvPr/>
        </p:nvSpPr>
        <p:spPr>
          <a:xfrm>
            <a:off x="2817743" y="377687"/>
            <a:ext cx="3508513" cy="516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sz="2000" dirty="0"/>
              <a:t>Tipos de Key</a:t>
            </a:r>
          </a:p>
        </p:txBody>
      </p:sp>
      <p:sp>
        <p:nvSpPr>
          <p:cNvPr id="3" name="Rectangle 2">
            <a:extLst>
              <a:ext uri="{FF2B5EF4-FFF2-40B4-BE49-F238E27FC236}">
                <a16:creationId xmlns:a16="http://schemas.microsoft.com/office/drawing/2014/main" id="{F0F8CFFB-D05E-D804-A535-9AB1C9F80EA0}"/>
              </a:ext>
            </a:extLst>
          </p:cNvPr>
          <p:cNvSpPr/>
          <p:nvPr/>
        </p:nvSpPr>
        <p:spPr>
          <a:xfrm>
            <a:off x="5709201" y="2086389"/>
            <a:ext cx="2307535" cy="9707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2000" dirty="0" err="1">
                <a:solidFill>
                  <a:sysClr val="windowText" lastClr="000000"/>
                </a:solidFill>
              </a:rPr>
              <a:t>GlobalKey</a:t>
            </a:r>
            <a:endParaRPr lang="es-ES_tradnl" sz="2000" dirty="0">
              <a:solidFill>
                <a:sysClr val="windowText" lastClr="000000"/>
              </a:solidFill>
            </a:endParaRPr>
          </a:p>
        </p:txBody>
      </p:sp>
      <p:sp>
        <p:nvSpPr>
          <p:cNvPr id="4" name="Rectangle 3">
            <a:extLst>
              <a:ext uri="{FF2B5EF4-FFF2-40B4-BE49-F238E27FC236}">
                <a16:creationId xmlns:a16="http://schemas.microsoft.com/office/drawing/2014/main" id="{E62FB48A-37EC-6100-B610-E426559190E8}"/>
              </a:ext>
            </a:extLst>
          </p:cNvPr>
          <p:cNvSpPr/>
          <p:nvPr/>
        </p:nvSpPr>
        <p:spPr>
          <a:xfrm>
            <a:off x="992257" y="2086388"/>
            <a:ext cx="2307535" cy="9707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_tradnl" sz="2000" dirty="0" err="1">
                <a:solidFill>
                  <a:sysClr val="windowText" lastClr="000000"/>
                </a:solidFill>
              </a:rPr>
              <a:t>LocalKey</a:t>
            </a:r>
            <a:endParaRPr lang="es-ES_tradnl" sz="2000" dirty="0">
              <a:solidFill>
                <a:sysClr val="windowText" lastClr="000000"/>
              </a:solidFill>
            </a:endParaRPr>
          </a:p>
        </p:txBody>
      </p:sp>
    </p:spTree>
    <p:extLst>
      <p:ext uri="{BB962C8B-B14F-4D97-AF65-F5344CB8AC3E}">
        <p14:creationId xmlns:p14="http://schemas.microsoft.com/office/powerpoint/2010/main" val="2200183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1709-798E-F81E-7C7B-6F8F1ED596C1}"/>
              </a:ext>
            </a:extLst>
          </p:cNvPr>
          <p:cNvSpPr>
            <a:spLocks noGrp="1"/>
          </p:cNvSpPr>
          <p:nvPr>
            <p:ph type="title"/>
          </p:nvPr>
        </p:nvSpPr>
        <p:spPr/>
        <p:txBody>
          <a:bodyPr/>
          <a:lstStyle/>
          <a:p>
            <a:r>
              <a:rPr lang="es-ES_tradnl" dirty="0" err="1"/>
              <a:t>LocalKey</a:t>
            </a:r>
            <a:endParaRPr lang="es-ES_tradnl" dirty="0"/>
          </a:p>
        </p:txBody>
      </p:sp>
      <p:sp>
        <p:nvSpPr>
          <p:cNvPr id="3" name="Text Placeholder 2">
            <a:extLst>
              <a:ext uri="{FF2B5EF4-FFF2-40B4-BE49-F238E27FC236}">
                <a16:creationId xmlns:a16="http://schemas.microsoft.com/office/drawing/2014/main" id="{B849B842-E05B-87EF-3F15-ACF1A80BC5A2}"/>
              </a:ext>
            </a:extLst>
          </p:cNvPr>
          <p:cNvSpPr>
            <a:spLocks noGrp="1"/>
          </p:cNvSpPr>
          <p:nvPr>
            <p:ph type="body" idx="1"/>
          </p:nvPr>
        </p:nvSpPr>
        <p:spPr/>
        <p:txBody>
          <a:bodyPr/>
          <a:lstStyle/>
          <a:p>
            <a:r>
              <a:rPr lang="es-ES_tradnl" b="1" dirty="0" err="1"/>
              <a:t>ValueKey</a:t>
            </a:r>
            <a:r>
              <a:rPr lang="es-ES_tradnl" b="1" dirty="0"/>
              <a:t>: </a:t>
            </a:r>
            <a:r>
              <a:rPr lang="es-ES_tradnl" dirty="0"/>
              <a:t>Es un </a:t>
            </a:r>
            <a:r>
              <a:rPr lang="es-ES_tradnl" dirty="0" err="1"/>
              <a:t>key</a:t>
            </a:r>
            <a:r>
              <a:rPr lang="es-ES_tradnl" dirty="0"/>
              <a:t> que usa un valor simple como un </a:t>
            </a:r>
            <a:r>
              <a:rPr lang="es-ES_tradnl" dirty="0" err="1"/>
              <a:t>String</a:t>
            </a:r>
            <a:r>
              <a:rPr lang="es-ES_tradnl" dirty="0"/>
              <a:t>.</a:t>
            </a:r>
          </a:p>
          <a:p>
            <a:r>
              <a:rPr lang="es-ES_tradnl" b="1" dirty="0" err="1"/>
              <a:t>ObjectKey</a:t>
            </a:r>
            <a:r>
              <a:rPr lang="es-ES_tradnl" b="1" dirty="0"/>
              <a:t>: </a:t>
            </a:r>
            <a:r>
              <a:rPr lang="es-ES_tradnl" dirty="0"/>
              <a:t>Es un </a:t>
            </a:r>
            <a:r>
              <a:rPr lang="es-ES_tradnl" dirty="0" err="1"/>
              <a:t>key</a:t>
            </a:r>
            <a:r>
              <a:rPr lang="es-ES_tradnl" dirty="0"/>
              <a:t> que usa un formato más complejo de data, en vez de un dato primitivo como el </a:t>
            </a:r>
            <a:r>
              <a:rPr lang="es-ES_tradnl" dirty="0" err="1"/>
              <a:t>String</a:t>
            </a:r>
            <a:r>
              <a:rPr lang="es-ES_tradnl" dirty="0"/>
              <a:t>.</a:t>
            </a:r>
          </a:p>
          <a:p>
            <a:r>
              <a:rPr lang="es-ES_tradnl" b="1" dirty="0" err="1"/>
              <a:t>UniqueKey</a:t>
            </a:r>
            <a:r>
              <a:rPr lang="es-ES_tradnl" b="1" dirty="0"/>
              <a:t>: </a:t>
            </a:r>
            <a:r>
              <a:rPr lang="es-ES_tradnl" dirty="0"/>
              <a:t>Un </a:t>
            </a:r>
            <a:r>
              <a:rPr lang="es-ES_tradnl" dirty="0" err="1"/>
              <a:t>key</a:t>
            </a:r>
            <a:r>
              <a:rPr lang="es-ES_tradnl" dirty="0"/>
              <a:t> que único, solamente para sí mismo.</a:t>
            </a:r>
            <a:endParaRPr lang="es-ES_tradnl" b="1" dirty="0"/>
          </a:p>
        </p:txBody>
      </p:sp>
      <p:pic>
        <p:nvPicPr>
          <p:cNvPr id="4" name="Picture 3">
            <a:extLst>
              <a:ext uri="{FF2B5EF4-FFF2-40B4-BE49-F238E27FC236}">
                <a16:creationId xmlns:a16="http://schemas.microsoft.com/office/drawing/2014/main" id="{66993272-2234-4022-7BC5-68BE0DC99DF9}"/>
              </a:ext>
            </a:extLst>
          </p:cNvPr>
          <p:cNvPicPr>
            <a:picLocks noChangeAspect="1"/>
          </p:cNvPicPr>
          <p:nvPr/>
        </p:nvPicPr>
        <p:blipFill>
          <a:blip r:embed="rId3"/>
          <a:stretch>
            <a:fillRect/>
          </a:stretch>
        </p:blipFill>
        <p:spPr>
          <a:xfrm>
            <a:off x="9268238" y="1460776"/>
            <a:ext cx="5619139" cy="22219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44025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CB41-ADAB-713F-C768-991E817C7E3E}"/>
              </a:ext>
            </a:extLst>
          </p:cNvPr>
          <p:cNvSpPr>
            <a:spLocks noGrp="1"/>
          </p:cNvSpPr>
          <p:nvPr>
            <p:ph type="title"/>
          </p:nvPr>
        </p:nvSpPr>
        <p:spPr/>
        <p:txBody>
          <a:bodyPr/>
          <a:lstStyle/>
          <a:p>
            <a:r>
              <a:rPr lang="es-ES_tradnl" dirty="0" err="1"/>
              <a:t>LocalKey</a:t>
            </a:r>
            <a:endParaRPr lang="es-ES_tradnl" dirty="0"/>
          </a:p>
        </p:txBody>
      </p:sp>
      <p:pic>
        <p:nvPicPr>
          <p:cNvPr id="5" name="Picture 4">
            <a:extLst>
              <a:ext uri="{FF2B5EF4-FFF2-40B4-BE49-F238E27FC236}">
                <a16:creationId xmlns:a16="http://schemas.microsoft.com/office/drawing/2014/main" id="{CDE32574-5E69-C6A7-FA15-088E19278987}"/>
              </a:ext>
            </a:extLst>
          </p:cNvPr>
          <p:cNvPicPr>
            <a:picLocks noChangeAspect="1"/>
          </p:cNvPicPr>
          <p:nvPr/>
        </p:nvPicPr>
        <p:blipFill>
          <a:blip r:embed="rId2"/>
          <a:stretch>
            <a:fillRect/>
          </a:stretch>
        </p:blipFill>
        <p:spPr>
          <a:xfrm>
            <a:off x="2052429" y="1460776"/>
            <a:ext cx="5619139" cy="2221947"/>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EF8968CD-C315-694F-8839-3E85D50C7CFF}"/>
              </a:ext>
            </a:extLst>
          </p:cNvPr>
          <p:cNvCxnSpPr>
            <a:cxnSpLocks/>
          </p:cNvCxnSpPr>
          <p:nvPr/>
        </p:nvCxnSpPr>
        <p:spPr>
          <a:xfrm flipH="1">
            <a:off x="4075044" y="2176670"/>
            <a:ext cx="17393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E104C5F-CBBB-8D99-E3B7-C746A4E2357F}"/>
              </a:ext>
            </a:extLst>
          </p:cNvPr>
          <p:cNvSpPr txBox="1">
            <a:spLocks/>
          </p:cNvSpPr>
          <p:nvPr/>
        </p:nvSpPr>
        <p:spPr>
          <a:xfrm>
            <a:off x="-1469829" y="1025999"/>
            <a:ext cx="1341900" cy="30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Roboto" panose="02000000000000000000" pitchFamily="2" charset="0"/>
                <a:ea typeface="Roboto" panose="02000000000000000000" pitchFamily="2" charset="0"/>
                <a:cs typeface="IBM Plex Sans Condensed"/>
                <a:sym typeface="IBM Plex Sans Condensed"/>
              </a:defRPr>
            </a:lvl1pPr>
            <a:lvl2pPr marR="0" lvl="1"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2pPr>
            <a:lvl3pPr marR="0" lvl="2"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3pPr>
            <a:lvl4pPr marR="0" lvl="3"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4pPr>
            <a:lvl5pPr marR="0" lvl="4"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5pPr>
            <a:lvl6pPr marR="0" lvl="5"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6pPr>
            <a:lvl7pPr marR="0" lvl="6"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7pPr>
            <a:lvl8pPr marR="0" lvl="7"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8pPr>
            <a:lvl9pPr marR="0" lvl="8"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9pPr>
          </a:lstStyle>
          <a:p>
            <a:r>
              <a:rPr lang="es-ES_tradnl"/>
              <a:t>GlobalKey</a:t>
            </a:r>
            <a:endParaRPr lang="es-ES_tradnl" dirty="0"/>
          </a:p>
        </p:txBody>
      </p:sp>
    </p:spTree>
    <p:extLst>
      <p:ext uri="{BB962C8B-B14F-4D97-AF65-F5344CB8AC3E}">
        <p14:creationId xmlns:p14="http://schemas.microsoft.com/office/powerpoint/2010/main" val="19668995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A5F4-1C65-73F4-5791-657D3A71FACB}"/>
              </a:ext>
            </a:extLst>
          </p:cNvPr>
          <p:cNvSpPr>
            <a:spLocks noGrp="1"/>
          </p:cNvSpPr>
          <p:nvPr>
            <p:ph type="title"/>
          </p:nvPr>
        </p:nvSpPr>
        <p:spPr/>
        <p:txBody>
          <a:bodyPr/>
          <a:lstStyle/>
          <a:p>
            <a:r>
              <a:rPr lang="es-ES_tradnl" dirty="0" err="1"/>
              <a:t>GlobalKey</a:t>
            </a:r>
            <a:endParaRPr lang="es-ES_tradnl" dirty="0"/>
          </a:p>
        </p:txBody>
      </p:sp>
      <p:sp>
        <p:nvSpPr>
          <p:cNvPr id="3" name="Text Placeholder 2">
            <a:extLst>
              <a:ext uri="{FF2B5EF4-FFF2-40B4-BE49-F238E27FC236}">
                <a16:creationId xmlns:a16="http://schemas.microsoft.com/office/drawing/2014/main" id="{2610B943-BD2E-65AB-3EA1-FF3CB4B6A5AB}"/>
              </a:ext>
            </a:extLst>
          </p:cNvPr>
          <p:cNvSpPr>
            <a:spLocks noGrp="1"/>
          </p:cNvSpPr>
          <p:nvPr>
            <p:ph type="body" idx="1"/>
          </p:nvPr>
        </p:nvSpPr>
        <p:spPr/>
        <p:txBody>
          <a:bodyPr/>
          <a:lstStyle/>
          <a:p>
            <a:r>
              <a:rPr lang="es-ES_tradnl" dirty="0"/>
              <a:t>Identifican elementos de manera única</a:t>
            </a:r>
          </a:p>
          <a:p>
            <a:r>
              <a:rPr lang="es-ES_tradnl" dirty="0"/>
              <a:t>Estos proveen acceso a otros objetos asociados al elementos, como el </a:t>
            </a:r>
            <a:r>
              <a:rPr lang="es-ES_tradnl" dirty="0" err="1"/>
              <a:t>BuildContext</a:t>
            </a:r>
            <a:r>
              <a:rPr lang="es-ES_tradnl" dirty="0"/>
              <a:t>.</a:t>
            </a:r>
          </a:p>
          <a:p>
            <a:r>
              <a:rPr lang="es-ES_tradnl" dirty="0"/>
              <a:t>Para los </a:t>
            </a:r>
            <a:r>
              <a:rPr lang="es-ES_tradnl" dirty="0" err="1"/>
              <a:t>Stateful</a:t>
            </a:r>
            <a:r>
              <a:rPr lang="es-ES_tradnl" dirty="0"/>
              <a:t> Widgets, este provee acceso al objeto del </a:t>
            </a:r>
            <a:r>
              <a:rPr lang="es-ES_tradnl" dirty="0" err="1"/>
              <a:t>State</a:t>
            </a:r>
            <a:r>
              <a:rPr lang="es-ES_tradnl" dirty="0"/>
              <a:t>.</a:t>
            </a:r>
          </a:p>
          <a:p>
            <a:r>
              <a:rPr lang="es-ES_tradnl" dirty="0"/>
              <a:t>Permiten que los widgets cambien de padres sin afectar su </a:t>
            </a:r>
            <a:r>
              <a:rPr lang="es-ES_tradnl" dirty="0" err="1"/>
              <a:t>State</a:t>
            </a:r>
            <a:r>
              <a:rPr lang="es-ES_tradnl" dirty="0"/>
              <a:t>.</a:t>
            </a:r>
          </a:p>
          <a:p>
            <a:r>
              <a:rPr lang="es-ES_tradnl" dirty="0"/>
              <a:t>Es común utilizarlo con los </a:t>
            </a:r>
            <a:r>
              <a:rPr lang="es-ES_tradnl" dirty="0" err="1"/>
              <a:t>Forms</a:t>
            </a:r>
            <a:r>
              <a:rPr lang="es-ES_tradnl" dirty="0"/>
              <a:t>.</a:t>
            </a:r>
          </a:p>
        </p:txBody>
      </p:sp>
      <p:sp>
        <p:nvSpPr>
          <p:cNvPr id="4" name="Title 1">
            <a:extLst>
              <a:ext uri="{FF2B5EF4-FFF2-40B4-BE49-F238E27FC236}">
                <a16:creationId xmlns:a16="http://schemas.microsoft.com/office/drawing/2014/main" id="{D9C7D70B-607B-13FD-A5C0-7A074CB938F9}"/>
              </a:ext>
            </a:extLst>
          </p:cNvPr>
          <p:cNvSpPr txBox="1">
            <a:spLocks/>
          </p:cNvSpPr>
          <p:nvPr/>
        </p:nvSpPr>
        <p:spPr>
          <a:xfrm>
            <a:off x="-1608600" y="1026000"/>
            <a:ext cx="1341900" cy="30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Roboto" panose="02000000000000000000" pitchFamily="2" charset="0"/>
                <a:ea typeface="Roboto" panose="02000000000000000000" pitchFamily="2" charset="0"/>
                <a:cs typeface="IBM Plex Sans Condensed"/>
                <a:sym typeface="IBM Plex Sans Condensed"/>
              </a:defRPr>
            </a:lvl1pPr>
            <a:lvl2pPr marR="0" lvl="1"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2pPr>
            <a:lvl3pPr marR="0" lvl="2"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3pPr>
            <a:lvl4pPr marR="0" lvl="3"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4pPr>
            <a:lvl5pPr marR="0" lvl="4"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5pPr>
            <a:lvl6pPr marR="0" lvl="5"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6pPr>
            <a:lvl7pPr marR="0" lvl="6"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7pPr>
            <a:lvl8pPr marR="0" lvl="7"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8pPr>
            <a:lvl9pPr marR="0" lvl="8"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9pPr>
          </a:lstStyle>
          <a:p>
            <a:r>
              <a:rPr lang="es-ES_tradnl"/>
              <a:t>LocalKey</a:t>
            </a:r>
            <a:endParaRPr lang="es-ES_tradnl" dirty="0"/>
          </a:p>
        </p:txBody>
      </p:sp>
      <p:pic>
        <p:nvPicPr>
          <p:cNvPr id="6" name="Picture 5">
            <a:extLst>
              <a:ext uri="{FF2B5EF4-FFF2-40B4-BE49-F238E27FC236}">
                <a16:creationId xmlns:a16="http://schemas.microsoft.com/office/drawing/2014/main" id="{6323CC68-513A-317A-1F61-2171E0794196}"/>
              </a:ext>
            </a:extLst>
          </p:cNvPr>
          <p:cNvPicPr>
            <a:picLocks noChangeAspect="1"/>
          </p:cNvPicPr>
          <p:nvPr/>
        </p:nvPicPr>
        <p:blipFill>
          <a:blip r:embed="rId3"/>
          <a:stretch>
            <a:fillRect/>
          </a:stretch>
        </p:blipFill>
        <p:spPr>
          <a:xfrm>
            <a:off x="9262165" y="711200"/>
            <a:ext cx="3759200" cy="3721100"/>
          </a:xfrm>
          <a:prstGeom prst="rect">
            <a:avLst/>
          </a:prstGeom>
        </p:spPr>
      </p:pic>
    </p:spTree>
    <p:extLst>
      <p:ext uri="{BB962C8B-B14F-4D97-AF65-F5344CB8AC3E}">
        <p14:creationId xmlns:p14="http://schemas.microsoft.com/office/powerpoint/2010/main" val="31598194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ctavia template">
  <a:themeElements>
    <a:clrScheme name="Custom 347">
      <a:dk1>
        <a:srgbClr val="000000"/>
      </a:dk1>
      <a:lt1>
        <a:srgbClr val="FFFFFF"/>
      </a:lt1>
      <a:dk2>
        <a:srgbClr val="6B6E81"/>
      </a:dk2>
      <a:lt2>
        <a:srgbClr val="D9DCE6"/>
      </a:lt2>
      <a:accent1>
        <a:srgbClr val="1D3E7C"/>
      </a:accent1>
      <a:accent2>
        <a:srgbClr val="5A7EC2"/>
      </a:accent2>
      <a:accent3>
        <a:srgbClr val="A3D4F3"/>
      </a:accent3>
      <a:accent4>
        <a:srgbClr val="FDF6DA"/>
      </a:accent4>
      <a:accent5>
        <a:srgbClr val="FAE388"/>
      </a:accent5>
      <a:accent6>
        <a:srgbClr val="F8C03E"/>
      </a:accent6>
      <a:hlink>
        <a:srgbClr val="000000"/>
      </a:hlink>
      <a:folHlink>
        <a:srgbClr val="6611CC"/>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7536</TotalTime>
  <Words>2097</Words>
  <Application>Microsoft Macintosh PowerPoint</Application>
  <PresentationFormat>On-screen Show (16:9)</PresentationFormat>
  <Paragraphs>158</Paragraphs>
  <Slides>50</Slides>
  <Notes>23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Frank Ruhl Libre Light</vt:lpstr>
      <vt:lpstr>Roboto Light</vt:lpstr>
      <vt:lpstr>IBM Plex Sans Condensed</vt:lpstr>
      <vt:lpstr>Gill Sans MT</vt:lpstr>
      <vt:lpstr>Roboto</vt:lpstr>
      <vt:lpstr>Arial</vt:lpstr>
      <vt:lpstr>Consolas</vt:lpstr>
      <vt:lpstr>Octavia template</vt:lpstr>
      <vt:lpstr>Getting Started With Flutter.</vt:lpstr>
      <vt:lpstr>Contenido</vt:lpstr>
      <vt:lpstr>Widget Keys</vt:lpstr>
      <vt:lpstr>¿Qué son los Keys?</vt:lpstr>
      <vt:lpstr>¿Qué son los Keys?</vt:lpstr>
      <vt:lpstr>PowerPoint Presentation</vt:lpstr>
      <vt:lpstr>LocalKey</vt:lpstr>
      <vt:lpstr>LocalKey</vt:lpstr>
      <vt:lpstr>GlobalKey</vt:lpstr>
      <vt:lpstr>GlobalKey</vt:lpstr>
      <vt:lpstr>¿Qué son los Keys?</vt:lpstr>
      <vt:lpstr>Mixins</vt:lpstr>
      <vt:lpstr>¿Qué son los Mixins?</vt:lpstr>
      <vt:lpstr>¿Qué son los Mixins?</vt:lpstr>
      <vt:lpstr>¿Qué son los Mixins?</vt:lpstr>
      <vt:lpstr>¿Qué son los Mixins?</vt:lpstr>
      <vt:lpstr>Clean Architecture</vt:lpstr>
      <vt:lpstr>Clean Architecture</vt:lpstr>
      <vt:lpstr>Clean Architecture</vt:lpstr>
      <vt:lpstr>Clean Architecture</vt:lpstr>
      <vt:lpstr>Clean Architecture</vt:lpstr>
      <vt:lpstr>Clean Architecture</vt:lpstr>
      <vt:lpstr>Clean Architecture</vt:lpstr>
      <vt:lpstr>State Management Solutions</vt:lpstr>
      <vt:lpstr>State Management Solutions</vt:lpstr>
      <vt:lpstr>State Management Solutions</vt:lpstr>
      <vt:lpstr>GetIt</vt:lpstr>
      <vt:lpstr>GetIt</vt:lpstr>
      <vt:lpstr>GetX</vt:lpstr>
      <vt:lpstr>GetX</vt:lpstr>
      <vt:lpstr>Provider</vt:lpstr>
      <vt:lpstr>Provider</vt:lpstr>
      <vt:lpstr>Provider</vt:lpstr>
      <vt:lpstr>Provider</vt:lpstr>
      <vt:lpstr>Provider</vt:lpstr>
      <vt:lpstr>Provider</vt:lpstr>
      <vt:lpstr>Provider</vt:lpstr>
      <vt:lpstr>Provider</vt:lpstr>
      <vt:lpstr>Data Persistente</vt:lpstr>
      <vt:lpstr>Data Persistente</vt:lpstr>
      <vt:lpstr>Shared Preferences</vt:lpstr>
      <vt:lpstr>Shared Preferences</vt:lpstr>
      <vt:lpstr>Shared Preferences</vt:lpstr>
      <vt:lpstr>SQLite</vt:lpstr>
      <vt:lpstr>SQLite</vt:lpstr>
      <vt:lpstr>SQLite</vt:lpstr>
      <vt:lpstr>SQLite</vt:lpstr>
      <vt:lpstr>PowerPoint Presentation</vt:lpstr>
      <vt:lpstr>Lifecycle de Stateful Widgets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inversiones juan daniel</cp:lastModifiedBy>
  <cp:revision>1</cp:revision>
  <dcterms:modified xsi:type="dcterms:W3CDTF">2022-06-24T20:27:30Z</dcterms:modified>
</cp:coreProperties>
</file>