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323" r:id="rId3"/>
    <p:sldId id="443" r:id="rId4"/>
    <p:sldId id="397"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394" r:id="rId27"/>
    <p:sldId id="396"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Frank Ruhl Libre Light" pitchFamily="2" charset="-79"/>
      <p:regular r:id="rId34"/>
      <p:bold r:id="rId35"/>
    </p:embeddedFont>
    <p:embeddedFont>
      <p:font typeface="Gill Sans MT" panose="020B0502020104020203" pitchFamily="34" charset="77"/>
      <p:regular r:id="rId36"/>
      <p:bold r:id="rId37"/>
      <p:italic r:id="rId38"/>
      <p:boldItalic r:id="rId39"/>
    </p:embeddedFont>
    <p:embeddedFont>
      <p:font typeface="IBM Plex Sans Condensed"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Light" panose="02000000000000000000"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E7C"/>
    <a:srgbClr val="69B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0DB82-A5D3-CF43-B38C-DBF74B13FBF8}" v="89" dt="2022-06-27T16:20:23.198"/>
  </p1510:revLst>
</p1510:revInfo>
</file>

<file path=ppt/tableStyles.xml><?xml version="1.0" encoding="utf-8"?>
<a:tblStyleLst xmlns:a="http://schemas.openxmlformats.org/drawingml/2006/main" def="{A66E5F7E-F312-4DFA-A5A2-B25B56E66BE7}">
  <a:tblStyle styleId="{A66E5F7E-F312-4DFA-A5A2-B25B56E66B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DA92BD-C3C7-4A1A-BC61-64B288FEAE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p:restoredTop sz="79438"/>
  </p:normalViewPr>
  <p:slideViewPr>
    <p:cSldViewPr snapToGrid="0" snapToObjects="1">
      <p:cViewPr varScale="1">
        <p:scale>
          <a:sx n="158" d="100"/>
          <a:sy n="158" d="100"/>
        </p:scale>
        <p:origin x="2392" y="184"/>
      </p:cViewPr>
      <p:guideLst/>
    </p:cSldViewPr>
  </p:slideViewPr>
  <p:outlineViewPr>
    <p:cViewPr>
      <p:scale>
        <a:sx n="33" d="100"/>
        <a:sy n="33" d="100"/>
      </p:scale>
      <p:origin x="0" y="-158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versiones juan daniel" userId="919721f64859baa7" providerId="LiveId" clId="{CC9A2664-D9C6-4845-8D98-672F0F579298}"/>
    <pc:docChg chg="undo redo custSel addSld delSld modSld sldOrd">
      <pc:chgData name="inversiones juan daniel" userId="919721f64859baa7" providerId="LiveId" clId="{CC9A2664-D9C6-4845-8D98-672F0F579298}" dt="2022-06-22T16:34:14.899" v="5210"/>
      <pc:docMkLst>
        <pc:docMk/>
      </pc:docMkLst>
      <pc:sldChg chg="del">
        <pc:chgData name="inversiones juan daniel" userId="919721f64859baa7" providerId="LiveId" clId="{CC9A2664-D9C6-4845-8D98-672F0F579298}" dt="2022-06-21T14:51:17.155" v="0" actId="2696"/>
        <pc:sldMkLst>
          <pc:docMk/>
          <pc:sldMk cId="0" sldId="258"/>
        </pc:sldMkLst>
      </pc:sldChg>
      <pc:sldChg chg="add del mod modShow">
        <pc:chgData name="inversiones juan daniel" userId="919721f64859baa7" providerId="LiveId" clId="{CC9A2664-D9C6-4845-8D98-672F0F579298}" dt="2022-06-21T14:59:19.329" v="5" actId="729"/>
        <pc:sldMkLst>
          <pc:docMk/>
          <pc:sldMk cId="2519182248" sldId="296"/>
        </pc:sldMkLst>
      </pc:sldChg>
      <pc:sldChg chg="add del">
        <pc:chgData name="inversiones juan daniel" userId="919721f64859baa7" providerId="LiveId" clId="{CC9A2664-D9C6-4845-8D98-672F0F579298}" dt="2022-06-21T14:59:14.703" v="4" actId="2696"/>
        <pc:sldMkLst>
          <pc:docMk/>
          <pc:sldMk cId="3530990704" sldId="299"/>
        </pc:sldMkLst>
      </pc:sldChg>
      <pc:sldChg chg="add del">
        <pc:chgData name="inversiones juan daniel" userId="919721f64859baa7" providerId="LiveId" clId="{CC9A2664-D9C6-4845-8D98-672F0F579298}" dt="2022-06-21T14:59:14.703" v="4" actId="2696"/>
        <pc:sldMkLst>
          <pc:docMk/>
          <pc:sldMk cId="749086429" sldId="300"/>
        </pc:sldMkLst>
      </pc:sldChg>
      <pc:sldChg chg="add del">
        <pc:chgData name="inversiones juan daniel" userId="919721f64859baa7" providerId="LiveId" clId="{CC9A2664-D9C6-4845-8D98-672F0F579298}" dt="2022-06-21T14:59:14.703" v="4" actId="2696"/>
        <pc:sldMkLst>
          <pc:docMk/>
          <pc:sldMk cId="1551461224" sldId="301"/>
        </pc:sldMkLst>
      </pc:sldChg>
      <pc:sldChg chg="add del">
        <pc:chgData name="inversiones juan daniel" userId="919721f64859baa7" providerId="LiveId" clId="{CC9A2664-D9C6-4845-8D98-672F0F579298}" dt="2022-06-21T14:59:14.703" v="4" actId="2696"/>
        <pc:sldMkLst>
          <pc:docMk/>
          <pc:sldMk cId="3493451426" sldId="302"/>
        </pc:sldMkLst>
      </pc:sldChg>
      <pc:sldChg chg="add del">
        <pc:chgData name="inversiones juan daniel" userId="919721f64859baa7" providerId="LiveId" clId="{CC9A2664-D9C6-4845-8D98-672F0F579298}" dt="2022-06-21T14:59:14.703" v="4" actId="2696"/>
        <pc:sldMkLst>
          <pc:docMk/>
          <pc:sldMk cId="2641300685" sldId="303"/>
        </pc:sldMkLst>
      </pc:sldChg>
      <pc:sldChg chg="add del">
        <pc:chgData name="inversiones juan daniel" userId="919721f64859baa7" providerId="LiveId" clId="{CC9A2664-D9C6-4845-8D98-672F0F579298}" dt="2022-06-21T14:59:14.703" v="4" actId="2696"/>
        <pc:sldMkLst>
          <pc:docMk/>
          <pc:sldMk cId="3930742390" sldId="304"/>
        </pc:sldMkLst>
      </pc:sldChg>
      <pc:sldChg chg="add del">
        <pc:chgData name="inversiones juan daniel" userId="919721f64859baa7" providerId="LiveId" clId="{CC9A2664-D9C6-4845-8D98-672F0F579298}" dt="2022-06-21T14:59:14.703" v="4" actId="2696"/>
        <pc:sldMkLst>
          <pc:docMk/>
          <pc:sldMk cId="4149591255" sldId="305"/>
        </pc:sldMkLst>
      </pc:sldChg>
      <pc:sldChg chg="add del">
        <pc:chgData name="inversiones juan daniel" userId="919721f64859baa7" providerId="LiveId" clId="{CC9A2664-D9C6-4845-8D98-672F0F579298}" dt="2022-06-21T14:59:14.703" v="4" actId="2696"/>
        <pc:sldMkLst>
          <pc:docMk/>
          <pc:sldMk cId="2512116795" sldId="306"/>
        </pc:sldMkLst>
      </pc:sldChg>
      <pc:sldChg chg="add del">
        <pc:chgData name="inversiones juan daniel" userId="919721f64859baa7" providerId="LiveId" clId="{CC9A2664-D9C6-4845-8D98-672F0F579298}" dt="2022-06-21T14:59:14.703" v="4" actId="2696"/>
        <pc:sldMkLst>
          <pc:docMk/>
          <pc:sldMk cId="789514283" sldId="307"/>
        </pc:sldMkLst>
      </pc:sldChg>
      <pc:sldChg chg="add del">
        <pc:chgData name="inversiones juan daniel" userId="919721f64859baa7" providerId="LiveId" clId="{CC9A2664-D9C6-4845-8D98-672F0F579298}" dt="2022-06-21T14:59:14.703" v="4" actId="2696"/>
        <pc:sldMkLst>
          <pc:docMk/>
          <pc:sldMk cId="3649377319" sldId="308"/>
        </pc:sldMkLst>
      </pc:sldChg>
      <pc:sldChg chg="add del">
        <pc:chgData name="inversiones juan daniel" userId="919721f64859baa7" providerId="LiveId" clId="{CC9A2664-D9C6-4845-8D98-672F0F579298}" dt="2022-06-21T14:59:14.703" v="4" actId="2696"/>
        <pc:sldMkLst>
          <pc:docMk/>
          <pc:sldMk cId="3416312221" sldId="309"/>
        </pc:sldMkLst>
      </pc:sldChg>
      <pc:sldChg chg="add del">
        <pc:chgData name="inversiones juan daniel" userId="919721f64859baa7" providerId="LiveId" clId="{CC9A2664-D9C6-4845-8D98-672F0F579298}" dt="2022-06-21T14:59:14.703" v="4" actId="2696"/>
        <pc:sldMkLst>
          <pc:docMk/>
          <pc:sldMk cId="52078575" sldId="310"/>
        </pc:sldMkLst>
      </pc:sldChg>
      <pc:sldChg chg="add del">
        <pc:chgData name="inversiones juan daniel" userId="919721f64859baa7" providerId="LiveId" clId="{CC9A2664-D9C6-4845-8D98-672F0F579298}" dt="2022-06-21T14:59:14.703" v="4" actId="2696"/>
        <pc:sldMkLst>
          <pc:docMk/>
          <pc:sldMk cId="3618052235" sldId="311"/>
        </pc:sldMkLst>
      </pc:sldChg>
      <pc:sldChg chg="add del">
        <pc:chgData name="inversiones juan daniel" userId="919721f64859baa7" providerId="LiveId" clId="{CC9A2664-D9C6-4845-8D98-672F0F579298}" dt="2022-06-21T14:59:14.703" v="4" actId="2696"/>
        <pc:sldMkLst>
          <pc:docMk/>
          <pc:sldMk cId="3042441124" sldId="312"/>
        </pc:sldMkLst>
      </pc:sldChg>
      <pc:sldChg chg="add del">
        <pc:chgData name="inversiones juan daniel" userId="919721f64859baa7" providerId="LiveId" clId="{CC9A2664-D9C6-4845-8D98-672F0F579298}" dt="2022-06-21T14:59:14.703" v="4" actId="2696"/>
        <pc:sldMkLst>
          <pc:docMk/>
          <pc:sldMk cId="4125808045" sldId="313"/>
        </pc:sldMkLst>
      </pc:sldChg>
      <pc:sldChg chg="add del">
        <pc:chgData name="inversiones juan daniel" userId="919721f64859baa7" providerId="LiveId" clId="{CC9A2664-D9C6-4845-8D98-672F0F579298}" dt="2022-06-21T14:59:14.703" v="4" actId="2696"/>
        <pc:sldMkLst>
          <pc:docMk/>
          <pc:sldMk cId="3994268413" sldId="314"/>
        </pc:sldMkLst>
      </pc:sldChg>
      <pc:sldChg chg="add del">
        <pc:chgData name="inversiones juan daniel" userId="919721f64859baa7" providerId="LiveId" clId="{CC9A2664-D9C6-4845-8D98-672F0F579298}" dt="2022-06-21T14:59:14.703" v="4" actId="2696"/>
        <pc:sldMkLst>
          <pc:docMk/>
          <pc:sldMk cId="499700837" sldId="315"/>
        </pc:sldMkLst>
      </pc:sldChg>
      <pc:sldChg chg="add del">
        <pc:chgData name="inversiones juan daniel" userId="919721f64859baa7" providerId="LiveId" clId="{CC9A2664-D9C6-4845-8D98-672F0F579298}" dt="2022-06-21T14:59:14.703" v="4" actId="2696"/>
        <pc:sldMkLst>
          <pc:docMk/>
          <pc:sldMk cId="442345183" sldId="316"/>
        </pc:sldMkLst>
      </pc:sldChg>
      <pc:sldChg chg="add del">
        <pc:chgData name="inversiones juan daniel" userId="919721f64859baa7" providerId="LiveId" clId="{CC9A2664-D9C6-4845-8D98-672F0F579298}" dt="2022-06-21T14:59:14.703" v="4" actId="2696"/>
        <pc:sldMkLst>
          <pc:docMk/>
          <pc:sldMk cId="2179171345" sldId="317"/>
        </pc:sldMkLst>
      </pc:sldChg>
      <pc:sldChg chg="add del">
        <pc:chgData name="inversiones juan daniel" userId="919721f64859baa7" providerId="LiveId" clId="{CC9A2664-D9C6-4845-8D98-672F0F579298}" dt="2022-06-21T14:59:14.703" v="4" actId="2696"/>
        <pc:sldMkLst>
          <pc:docMk/>
          <pc:sldMk cId="1835066435" sldId="318"/>
        </pc:sldMkLst>
      </pc:sldChg>
      <pc:sldChg chg="add del">
        <pc:chgData name="inversiones juan daniel" userId="919721f64859baa7" providerId="LiveId" clId="{CC9A2664-D9C6-4845-8D98-672F0F579298}" dt="2022-06-21T14:59:14.703" v="4" actId="2696"/>
        <pc:sldMkLst>
          <pc:docMk/>
          <pc:sldMk cId="3563939116" sldId="319"/>
        </pc:sldMkLst>
      </pc:sldChg>
      <pc:sldChg chg="add del">
        <pc:chgData name="inversiones juan daniel" userId="919721f64859baa7" providerId="LiveId" clId="{CC9A2664-D9C6-4845-8D98-672F0F579298}" dt="2022-06-21T14:59:14.703" v="4" actId="2696"/>
        <pc:sldMkLst>
          <pc:docMk/>
          <pc:sldMk cId="2468554165" sldId="320"/>
        </pc:sldMkLst>
      </pc:sldChg>
      <pc:sldChg chg="add del">
        <pc:chgData name="inversiones juan daniel" userId="919721f64859baa7" providerId="LiveId" clId="{CC9A2664-D9C6-4845-8D98-672F0F579298}" dt="2022-06-21T14:59:14.703" v="4" actId="2696"/>
        <pc:sldMkLst>
          <pc:docMk/>
          <pc:sldMk cId="4113509922" sldId="321"/>
        </pc:sldMkLst>
      </pc:sldChg>
      <pc:sldChg chg="add del">
        <pc:chgData name="inversiones juan daniel" userId="919721f64859baa7" providerId="LiveId" clId="{CC9A2664-D9C6-4845-8D98-672F0F579298}" dt="2022-06-21T14:59:14.703" v="4" actId="2696"/>
        <pc:sldMkLst>
          <pc:docMk/>
          <pc:sldMk cId="1262009989" sldId="322"/>
        </pc:sldMkLst>
      </pc:sldChg>
      <pc:sldChg chg="modSp mod">
        <pc:chgData name="inversiones juan daniel" userId="919721f64859baa7" providerId="LiveId" clId="{CC9A2664-D9C6-4845-8D98-672F0F579298}" dt="2022-06-22T12:35:15.552" v="5150" actId="20577"/>
        <pc:sldMkLst>
          <pc:docMk/>
          <pc:sldMk cId="2041594021" sldId="323"/>
        </pc:sldMkLst>
        <pc:spChg chg="mod">
          <ac:chgData name="inversiones juan daniel" userId="919721f64859baa7" providerId="LiveId" clId="{CC9A2664-D9C6-4845-8D98-672F0F579298}" dt="2022-06-22T12:35:15.552" v="5150" actId="20577"/>
          <ac:spMkLst>
            <pc:docMk/>
            <pc:sldMk cId="2041594021" sldId="323"/>
            <ac:spMk id="3" creationId="{80D754DC-A5E8-BFE7-5857-24F59A534C6E}"/>
          </ac:spMkLst>
        </pc:spChg>
      </pc:sldChg>
      <pc:sldChg chg="add del">
        <pc:chgData name="inversiones juan daniel" userId="919721f64859baa7" providerId="LiveId" clId="{CC9A2664-D9C6-4845-8D98-672F0F579298}" dt="2022-06-21T14:59:14.703" v="4" actId="2696"/>
        <pc:sldMkLst>
          <pc:docMk/>
          <pc:sldMk cId="3568631146" sldId="324"/>
        </pc:sldMkLst>
      </pc:sldChg>
      <pc:sldChg chg="add del">
        <pc:chgData name="inversiones juan daniel" userId="919721f64859baa7" providerId="LiveId" clId="{CC9A2664-D9C6-4845-8D98-672F0F579298}" dt="2022-06-21T14:59:14.703" v="4" actId="2696"/>
        <pc:sldMkLst>
          <pc:docMk/>
          <pc:sldMk cId="2355840895" sldId="325"/>
        </pc:sldMkLst>
      </pc:sldChg>
      <pc:sldChg chg="add del">
        <pc:chgData name="inversiones juan daniel" userId="919721f64859baa7" providerId="LiveId" clId="{CC9A2664-D9C6-4845-8D98-672F0F579298}" dt="2022-06-21T14:59:14.703" v="4" actId="2696"/>
        <pc:sldMkLst>
          <pc:docMk/>
          <pc:sldMk cId="3478689837" sldId="326"/>
        </pc:sldMkLst>
      </pc:sldChg>
      <pc:sldChg chg="add del">
        <pc:chgData name="inversiones juan daniel" userId="919721f64859baa7" providerId="LiveId" clId="{CC9A2664-D9C6-4845-8D98-672F0F579298}" dt="2022-06-21T14:59:14.703" v="4" actId="2696"/>
        <pc:sldMkLst>
          <pc:docMk/>
          <pc:sldMk cId="2485190220" sldId="327"/>
        </pc:sldMkLst>
      </pc:sldChg>
      <pc:sldChg chg="add del">
        <pc:chgData name="inversiones juan daniel" userId="919721f64859baa7" providerId="LiveId" clId="{CC9A2664-D9C6-4845-8D98-672F0F579298}" dt="2022-06-21T14:59:14.703" v="4" actId="2696"/>
        <pc:sldMkLst>
          <pc:docMk/>
          <pc:sldMk cId="1239643881" sldId="328"/>
        </pc:sldMkLst>
      </pc:sldChg>
      <pc:sldChg chg="add del">
        <pc:chgData name="inversiones juan daniel" userId="919721f64859baa7" providerId="LiveId" clId="{CC9A2664-D9C6-4845-8D98-672F0F579298}" dt="2022-06-21T14:59:14.703" v="4" actId="2696"/>
        <pc:sldMkLst>
          <pc:docMk/>
          <pc:sldMk cId="1498623070" sldId="329"/>
        </pc:sldMkLst>
      </pc:sldChg>
      <pc:sldChg chg="add del">
        <pc:chgData name="inversiones juan daniel" userId="919721f64859baa7" providerId="LiveId" clId="{CC9A2664-D9C6-4845-8D98-672F0F579298}" dt="2022-06-21T14:59:14.703" v="4" actId="2696"/>
        <pc:sldMkLst>
          <pc:docMk/>
          <pc:sldMk cId="3992133542" sldId="330"/>
        </pc:sldMkLst>
      </pc:sldChg>
      <pc:sldChg chg="add del">
        <pc:chgData name="inversiones juan daniel" userId="919721f64859baa7" providerId="LiveId" clId="{CC9A2664-D9C6-4845-8D98-672F0F579298}" dt="2022-06-21T14:59:14.703" v="4" actId="2696"/>
        <pc:sldMkLst>
          <pc:docMk/>
          <pc:sldMk cId="2645539200" sldId="331"/>
        </pc:sldMkLst>
      </pc:sldChg>
      <pc:sldChg chg="add del">
        <pc:chgData name="inversiones juan daniel" userId="919721f64859baa7" providerId="LiveId" clId="{CC9A2664-D9C6-4845-8D98-672F0F579298}" dt="2022-06-21T14:59:14.703" v="4" actId="2696"/>
        <pc:sldMkLst>
          <pc:docMk/>
          <pc:sldMk cId="3803778202" sldId="332"/>
        </pc:sldMkLst>
      </pc:sldChg>
      <pc:sldChg chg="add del">
        <pc:chgData name="inversiones juan daniel" userId="919721f64859baa7" providerId="LiveId" clId="{CC9A2664-D9C6-4845-8D98-672F0F579298}" dt="2022-06-21T14:59:14.703" v="4" actId="2696"/>
        <pc:sldMkLst>
          <pc:docMk/>
          <pc:sldMk cId="489885707" sldId="333"/>
        </pc:sldMkLst>
      </pc:sldChg>
      <pc:sldChg chg="add del">
        <pc:chgData name="inversiones juan daniel" userId="919721f64859baa7" providerId="LiveId" clId="{CC9A2664-D9C6-4845-8D98-672F0F579298}" dt="2022-06-21T14:59:14.703" v="4" actId="2696"/>
        <pc:sldMkLst>
          <pc:docMk/>
          <pc:sldMk cId="200786467" sldId="334"/>
        </pc:sldMkLst>
      </pc:sldChg>
      <pc:sldChg chg="add del">
        <pc:chgData name="inversiones juan daniel" userId="919721f64859baa7" providerId="LiveId" clId="{CC9A2664-D9C6-4845-8D98-672F0F579298}" dt="2022-06-21T14:59:14.703" v="4" actId="2696"/>
        <pc:sldMkLst>
          <pc:docMk/>
          <pc:sldMk cId="2176272608" sldId="335"/>
        </pc:sldMkLst>
      </pc:sldChg>
      <pc:sldChg chg="add del">
        <pc:chgData name="inversiones juan daniel" userId="919721f64859baa7" providerId="LiveId" clId="{CC9A2664-D9C6-4845-8D98-672F0F579298}" dt="2022-06-21T14:59:14.703" v="4" actId="2696"/>
        <pc:sldMkLst>
          <pc:docMk/>
          <pc:sldMk cId="3934636669" sldId="336"/>
        </pc:sldMkLst>
      </pc:sldChg>
      <pc:sldChg chg="add del">
        <pc:chgData name="inversiones juan daniel" userId="919721f64859baa7" providerId="LiveId" clId="{CC9A2664-D9C6-4845-8D98-672F0F579298}" dt="2022-06-21T14:59:14.703" v="4" actId="2696"/>
        <pc:sldMkLst>
          <pc:docMk/>
          <pc:sldMk cId="1885444495" sldId="337"/>
        </pc:sldMkLst>
      </pc:sldChg>
      <pc:sldChg chg="add del">
        <pc:chgData name="inversiones juan daniel" userId="919721f64859baa7" providerId="LiveId" clId="{CC9A2664-D9C6-4845-8D98-672F0F579298}" dt="2022-06-21T14:59:14.703" v="4" actId="2696"/>
        <pc:sldMkLst>
          <pc:docMk/>
          <pc:sldMk cId="639015522" sldId="338"/>
        </pc:sldMkLst>
      </pc:sldChg>
      <pc:sldChg chg="add del">
        <pc:chgData name="inversiones juan daniel" userId="919721f64859baa7" providerId="LiveId" clId="{CC9A2664-D9C6-4845-8D98-672F0F579298}" dt="2022-06-21T14:59:14.703" v="4" actId="2696"/>
        <pc:sldMkLst>
          <pc:docMk/>
          <pc:sldMk cId="3045571493" sldId="339"/>
        </pc:sldMkLst>
      </pc:sldChg>
      <pc:sldChg chg="add del">
        <pc:chgData name="inversiones juan daniel" userId="919721f64859baa7" providerId="LiveId" clId="{CC9A2664-D9C6-4845-8D98-672F0F579298}" dt="2022-06-21T14:59:14.703" v="4" actId="2696"/>
        <pc:sldMkLst>
          <pc:docMk/>
          <pc:sldMk cId="555975853" sldId="340"/>
        </pc:sldMkLst>
      </pc:sldChg>
      <pc:sldChg chg="add del">
        <pc:chgData name="inversiones juan daniel" userId="919721f64859baa7" providerId="LiveId" clId="{CC9A2664-D9C6-4845-8D98-672F0F579298}" dt="2022-06-21T14:59:14.703" v="4" actId="2696"/>
        <pc:sldMkLst>
          <pc:docMk/>
          <pc:sldMk cId="2458078299" sldId="341"/>
        </pc:sldMkLst>
      </pc:sldChg>
      <pc:sldChg chg="add del">
        <pc:chgData name="inversiones juan daniel" userId="919721f64859baa7" providerId="LiveId" clId="{CC9A2664-D9C6-4845-8D98-672F0F579298}" dt="2022-06-21T14:59:14.703" v="4" actId="2696"/>
        <pc:sldMkLst>
          <pc:docMk/>
          <pc:sldMk cId="661975248" sldId="342"/>
        </pc:sldMkLst>
      </pc:sldChg>
      <pc:sldChg chg="add del">
        <pc:chgData name="inversiones juan daniel" userId="919721f64859baa7" providerId="LiveId" clId="{CC9A2664-D9C6-4845-8D98-672F0F579298}" dt="2022-06-21T14:59:14.703" v="4" actId="2696"/>
        <pc:sldMkLst>
          <pc:docMk/>
          <pc:sldMk cId="2768562106" sldId="343"/>
        </pc:sldMkLst>
      </pc:sldChg>
      <pc:sldChg chg="add del">
        <pc:chgData name="inversiones juan daniel" userId="919721f64859baa7" providerId="LiveId" clId="{CC9A2664-D9C6-4845-8D98-672F0F579298}" dt="2022-06-21T14:59:14.703" v="4" actId="2696"/>
        <pc:sldMkLst>
          <pc:docMk/>
          <pc:sldMk cId="2949351172" sldId="344"/>
        </pc:sldMkLst>
      </pc:sldChg>
      <pc:sldChg chg="add del">
        <pc:chgData name="inversiones juan daniel" userId="919721f64859baa7" providerId="LiveId" clId="{CC9A2664-D9C6-4845-8D98-672F0F579298}" dt="2022-06-21T14:59:14.703" v="4" actId="2696"/>
        <pc:sldMkLst>
          <pc:docMk/>
          <pc:sldMk cId="2383521796" sldId="345"/>
        </pc:sldMkLst>
      </pc:sldChg>
      <pc:sldChg chg="add del">
        <pc:chgData name="inversiones juan daniel" userId="919721f64859baa7" providerId="LiveId" clId="{CC9A2664-D9C6-4845-8D98-672F0F579298}" dt="2022-06-21T14:59:14.703" v="4" actId="2696"/>
        <pc:sldMkLst>
          <pc:docMk/>
          <pc:sldMk cId="3778586394" sldId="346"/>
        </pc:sldMkLst>
      </pc:sldChg>
      <pc:sldChg chg="add del">
        <pc:chgData name="inversiones juan daniel" userId="919721f64859baa7" providerId="LiveId" clId="{CC9A2664-D9C6-4845-8D98-672F0F579298}" dt="2022-06-21T14:59:14.703" v="4" actId="2696"/>
        <pc:sldMkLst>
          <pc:docMk/>
          <pc:sldMk cId="1457619836" sldId="347"/>
        </pc:sldMkLst>
      </pc:sldChg>
      <pc:sldChg chg="add del">
        <pc:chgData name="inversiones juan daniel" userId="919721f64859baa7" providerId="LiveId" clId="{CC9A2664-D9C6-4845-8D98-672F0F579298}" dt="2022-06-21T14:59:14.703" v="4" actId="2696"/>
        <pc:sldMkLst>
          <pc:docMk/>
          <pc:sldMk cId="2658246307" sldId="348"/>
        </pc:sldMkLst>
      </pc:sldChg>
      <pc:sldChg chg="add del">
        <pc:chgData name="inversiones juan daniel" userId="919721f64859baa7" providerId="LiveId" clId="{CC9A2664-D9C6-4845-8D98-672F0F579298}" dt="2022-06-21T14:59:14.703" v="4" actId="2696"/>
        <pc:sldMkLst>
          <pc:docMk/>
          <pc:sldMk cId="2757628952" sldId="349"/>
        </pc:sldMkLst>
      </pc:sldChg>
      <pc:sldChg chg="add del">
        <pc:chgData name="inversiones juan daniel" userId="919721f64859baa7" providerId="LiveId" clId="{CC9A2664-D9C6-4845-8D98-672F0F579298}" dt="2022-06-21T14:59:14.703" v="4" actId="2696"/>
        <pc:sldMkLst>
          <pc:docMk/>
          <pc:sldMk cId="1016502094" sldId="350"/>
        </pc:sldMkLst>
      </pc:sldChg>
      <pc:sldChg chg="add del">
        <pc:chgData name="inversiones juan daniel" userId="919721f64859baa7" providerId="LiveId" clId="{CC9A2664-D9C6-4845-8D98-672F0F579298}" dt="2022-06-21T14:59:14.703" v="4" actId="2696"/>
        <pc:sldMkLst>
          <pc:docMk/>
          <pc:sldMk cId="2829190768" sldId="351"/>
        </pc:sldMkLst>
      </pc:sldChg>
      <pc:sldChg chg="add del">
        <pc:chgData name="inversiones juan daniel" userId="919721f64859baa7" providerId="LiveId" clId="{CC9A2664-D9C6-4845-8D98-672F0F579298}" dt="2022-06-21T14:59:14.703" v="4" actId="2696"/>
        <pc:sldMkLst>
          <pc:docMk/>
          <pc:sldMk cId="4123586031" sldId="352"/>
        </pc:sldMkLst>
      </pc:sldChg>
      <pc:sldChg chg="add del">
        <pc:chgData name="inversiones juan daniel" userId="919721f64859baa7" providerId="LiveId" clId="{CC9A2664-D9C6-4845-8D98-672F0F579298}" dt="2022-06-21T14:59:14.703" v="4" actId="2696"/>
        <pc:sldMkLst>
          <pc:docMk/>
          <pc:sldMk cId="2592642907" sldId="353"/>
        </pc:sldMkLst>
      </pc:sldChg>
      <pc:sldChg chg="add del">
        <pc:chgData name="inversiones juan daniel" userId="919721f64859baa7" providerId="LiveId" clId="{CC9A2664-D9C6-4845-8D98-672F0F579298}" dt="2022-06-21T14:59:14.703" v="4" actId="2696"/>
        <pc:sldMkLst>
          <pc:docMk/>
          <pc:sldMk cId="3342003386" sldId="355"/>
        </pc:sldMkLst>
      </pc:sldChg>
      <pc:sldChg chg="add del">
        <pc:chgData name="inversiones juan daniel" userId="919721f64859baa7" providerId="LiveId" clId="{CC9A2664-D9C6-4845-8D98-672F0F579298}" dt="2022-06-21T14:59:14.703" v="4" actId="2696"/>
        <pc:sldMkLst>
          <pc:docMk/>
          <pc:sldMk cId="26177733" sldId="356"/>
        </pc:sldMkLst>
      </pc:sldChg>
      <pc:sldChg chg="add del">
        <pc:chgData name="inversiones juan daniel" userId="919721f64859baa7" providerId="LiveId" clId="{CC9A2664-D9C6-4845-8D98-672F0F579298}" dt="2022-06-21T14:59:14.703" v="4" actId="2696"/>
        <pc:sldMkLst>
          <pc:docMk/>
          <pc:sldMk cId="3883264989" sldId="357"/>
        </pc:sldMkLst>
      </pc:sldChg>
      <pc:sldChg chg="add del">
        <pc:chgData name="inversiones juan daniel" userId="919721f64859baa7" providerId="LiveId" clId="{CC9A2664-D9C6-4845-8D98-672F0F579298}" dt="2022-06-21T14:59:14.703" v="4" actId="2696"/>
        <pc:sldMkLst>
          <pc:docMk/>
          <pc:sldMk cId="1175807867" sldId="358"/>
        </pc:sldMkLst>
      </pc:sldChg>
      <pc:sldChg chg="add del">
        <pc:chgData name="inversiones juan daniel" userId="919721f64859baa7" providerId="LiveId" clId="{CC9A2664-D9C6-4845-8D98-672F0F579298}" dt="2022-06-21T14:59:14.703" v="4" actId="2696"/>
        <pc:sldMkLst>
          <pc:docMk/>
          <pc:sldMk cId="1073372603" sldId="359"/>
        </pc:sldMkLst>
      </pc:sldChg>
      <pc:sldChg chg="add del">
        <pc:chgData name="inversiones juan daniel" userId="919721f64859baa7" providerId="LiveId" clId="{CC9A2664-D9C6-4845-8D98-672F0F579298}" dt="2022-06-21T14:59:14.703" v="4" actId="2696"/>
        <pc:sldMkLst>
          <pc:docMk/>
          <pc:sldMk cId="2745100708" sldId="360"/>
        </pc:sldMkLst>
      </pc:sldChg>
      <pc:sldChg chg="add del">
        <pc:chgData name="inversiones juan daniel" userId="919721f64859baa7" providerId="LiveId" clId="{CC9A2664-D9C6-4845-8D98-672F0F579298}" dt="2022-06-21T14:59:14.703" v="4" actId="2696"/>
        <pc:sldMkLst>
          <pc:docMk/>
          <pc:sldMk cId="2951878197" sldId="361"/>
        </pc:sldMkLst>
      </pc:sldChg>
      <pc:sldChg chg="add del">
        <pc:chgData name="inversiones juan daniel" userId="919721f64859baa7" providerId="LiveId" clId="{CC9A2664-D9C6-4845-8D98-672F0F579298}" dt="2022-06-21T14:59:14.703" v="4" actId="2696"/>
        <pc:sldMkLst>
          <pc:docMk/>
          <pc:sldMk cId="1951334161" sldId="363"/>
        </pc:sldMkLst>
      </pc:sldChg>
      <pc:sldChg chg="add del">
        <pc:chgData name="inversiones juan daniel" userId="919721f64859baa7" providerId="LiveId" clId="{CC9A2664-D9C6-4845-8D98-672F0F579298}" dt="2022-06-21T14:59:14.703" v="4" actId="2696"/>
        <pc:sldMkLst>
          <pc:docMk/>
          <pc:sldMk cId="1832489390" sldId="364"/>
        </pc:sldMkLst>
      </pc:sldChg>
      <pc:sldChg chg="add del">
        <pc:chgData name="inversiones juan daniel" userId="919721f64859baa7" providerId="LiveId" clId="{CC9A2664-D9C6-4845-8D98-672F0F579298}" dt="2022-06-21T14:59:14.703" v="4" actId="2696"/>
        <pc:sldMkLst>
          <pc:docMk/>
          <pc:sldMk cId="427586070" sldId="365"/>
        </pc:sldMkLst>
      </pc:sldChg>
      <pc:sldChg chg="add del">
        <pc:chgData name="inversiones juan daniel" userId="919721f64859baa7" providerId="LiveId" clId="{CC9A2664-D9C6-4845-8D98-672F0F579298}" dt="2022-06-21T14:59:14.703" v="4" actId="2696"/>
        <pc:sldMkLst>
          <pc:docMk/>
          <pc:sldMk cId="3389278080" sldId="366"/>
        </pc:sldMkLst>
      </pc:sldChg>
      <pc:sldChg chg="add del">
        <pc:chgData name="inversiones juan daniel" userId="919721f64859baa7" providerId="LiveId" clId="{CC9A2664-D9C6-4845-8D98-672F0F579298}" dt="2022-06-21T14:59:14.703" v="4" actId="2696"/>
        <pc:sldMkLst>
          <pc:docMk/>
          <pc:sldMk cId="231574409" sldId="367"/>
        </pc:sldMkLst>
      </pc:sldChg>
      <pc:sldChg chg="add del">
        <pc:chgData name="inversiones juan daniel" userId="919721f64859baa7" providerId="LiveId" clId="{CC9A2664-D9C6-4845-8D98-672F0F579298}" dt="2022-06-21T14:59:14.703" v="4" actId="2696"/>
        <pc:sldMkLst>
          <pc:docMk/>
          <pc:sldMk cId="3215098531" sldId="368"/>
        </pc:sldMkLst>
      </pc:sldChg>
      <pc:sldChg chg="add del">
        <pc:chgData name="inversiones juan daniel" userId="919721f64859baa7" providerId="LiveId" clId="{CC9A2664-D9C6-4845-8D98-672F0F579298}" dt="2022-06-21T14:59:14.703" v="4" actId="2696"/>
        <pc:sldMkLst>
          <pc:docMk/>
          <pc:sldMk cId="976533575" sldId="369"/>
        </pc:sldMkLst>
      </pc:sldChg>
      <pc:sldChg chg="add del">
        <pc:chgData name="inversiones juan daniel" userId="919721f64859baa7" providerId="LiveId" clId="{CC9A2664-D9C6-4845-8D98-672F0F579298}" dt="2022-06-21T14:59:14.703" v="4" actId="2696"/>
        <pc:sldMkLst>
          <pc:docMk/>
          <pc:sldMk cId="1633448140" sldId="370"/>
        </pc:sldMkLst>
      </pc:sldChg>
      <pc:sldChg chg="add del">
        <pc:chgData name="inversiones juan daniel" userId="919721f64859baa7" providerId="LiveId" clId="{CC9A2664-D9C6-4845-8D98-672F0F579298}" dt="2022-06-21T14:59:14.703" v="4" actId="2696"/>
        <pc:sldMkLst>
          <pc:docMk/>
          <pc:sldMk cId="1440572365" sldId="371"/>
        </pc:sldMkLst>
      </pc:sldChg>
      <pc:sldChg chg="add del">
        <pc:chgData name="inversiones juan daniel" userId="919721f64859baa7" providerId="LiveId" clId="{CC9A2664-D9C6-4845-8D98-672F0F579298}" dt="2022-06-21T14:59:14.703" v="4" actId="2696"/>
        <pc:sldMkLst>
          <pc:docMk/>
          <pc:sldMk cId="3641605226" sldId="372"/>
        </pc:sldMkLst>
      </pc:sldChg>
      <pc:sldChg chg="add del">
        <pc:chgData name="inversiones juan daniel" userId="919721f64859baa7" providerId="LiveId" clId="{CC9A2664-D9C6-4845-8D98-672F0F579298}" dt="2022-06-21T14:59:14.703" v="4" actId="2696"/>
        <pc:sldMkLst>
          <pc:docMk/>
          <pc:sldMk cId="366576527" sldId="373"/>
        </pc:sldMkLst>
      </pc:sldChg>
      <pc:sldChg chg="add del">
        <pc:chgData name="inversiones juan daniel" userId="919721f64859baa7" providerId="LiveId" clId="{CC9A2664-D9C6-4845-8D98-672F0F579298}" dt="2022-06-21T14:59:14.703" v="4" actId="2696"/>
        <pc:sldMkLst>
          <pc:docMk/>
          <pc:sldMk cId="370896490" sldId="374"/>
        </pc:sldMkLst>
      </pc:sldChg>
      <pc:sldChg chg="add del">
        <pc:chgData name="inversiones juan daniel" userId="919721f64859baa7" providerId="LiveId" clId="{CC9A2664-D9C6-4845-8D98-672F0F579298}" dt="2022-06-21T14:59:14.703" v="4" actId="2696"/>
        <pc:sldMkLst>
          <pc:docMk/>
          <pc:sldMk cId="4178169586" sldId="375"/>
        </pc:sldMkLst>
      </pc:sldChg>
      <pc:sldChg chg="add del">
        <pc:chgData name="inversiones juan daniel" userId="919721f64859baa7" providerId="LiveId" clId="{CC9A2664-D9C6-4845-8D98-672F0F579298}" dt="2022-06-21T14:59:14.703" v="4" actId="2696"/>
        <pc:sldMkLst>
          <pc:docMk/>
          <pc:sldMk cId="2290273343" sldId="376"/>
        </pc:sldMkLst>
      </pc:sldChg>
      <pc:sldChg chg="add del">
        <pc:chgData name="inversiones juan daniel" userId="919721f64859baa7" providerId="LiveId" clId="{CC9A2664-D9C6-4845-8D98-672F0F579298}" dt="2022-06-21T14:59:14.703" v="4" actId="2696"/>
        <pc:sldMkLst>
          <pc:docMk/>
          <pc:sldMk cId="3305238135" sldId="377"/>
        </pc:sldMkLst>
      </pc:sldChg>
      <pc:sldChg chg="add del">
        <pc:chgData name="inversiones juan daniel" userId="919721f64859baa7" providerId="LiveId" clId="{CC9A2664-D9C6-4845-8D98-672F0F579298}" dt="2022-06-21T14:59:14.703" v="4" actId="2696"/>
        <pc:sldMkLst>
          <pc:docMk/>
          <pc:sldMk cId="2146337790" sldId="378"/>
        </pc:sldMkLst>
      </pc:sldChg>
      <pc:sldChg chg="add del">
        <pc:chgData name="inversiones juan daniel" userId="919721f64859baa7" providerId="LiveId" clId="{CC9A2664-D9C6-4845-8D98-672F0F579298}" dt="2022-06-21T14:59:14.703" v="4" actId="2696"/>
        <pc:sldMkLst>
          <pc:docMk/>
          <pc:sldMk cId="4123180280" sldId="379"/>
        </pc:sldMkLst>
      </pc:sldChg>
      <pc:sldChg chg="add del">
        <pc:chgData name="inversiones juan daniel" userId="919721f64859baa7" providerId="LiveId" clId="{CC9A2664-D9C6-4845-8D98-672F0F579298}" dt="2022-06-21T14:59:14.703" v="4" actId="2696"/>
        <pc:sldMkLst>
          <pc:docMk/>
          <pc:sldMk cId="1140522866" sldId="380"/>
        </pc:sldMkLst>
      </pc:sldChg>
      <pc:sldChg chg="add del">
        <pc:chgData name="inversiones juan daniel" userId="919721f64859baa7" providerId="LiveId" clId="{CC9A2664-D9C6-4845-8D98-672F0F579298}" dt="2022-06-21T14:59:14.703" v="4" actId="2696"/>
        <pc:sldMkLst>
          <pc:docMk/>
          <pc:sldMk cId="3605483780" sldId="382"/>
        </pc:sldMkLst>
      </pc:sldChg>
      <pc:sldChg chg="add del">
        <pc:chgData name="inversiones juan daniel" userId="919721f64859baa7" providerId="LiveId" clId="{CC9A2664-D9C6-4845-8D98-672F0F579298}" dt="2022-06-21T14:59:14.703" v="4" actId="2696"/>
        <pc:sldMkLst>
          <pc:docMk/>
          <pc:sldMk cId="856700058" sldId="383"/>
        </pc:sldMkLst>
      </pc:sldChg>
      <pc:sldChg chg="add del">
        <pc:chgData name="inversiones juan daniel" userId="919721f64859baa7" providerId="LiveId" clId="{CC9A2664-D9C6-4845-8D98-672F0F579298}" dt="2022-06-21T14:59:14.703" v="4" actId="2696"/>
        <pc:sldMkLst>
          <pc:docMk/>
          <pc:sldMk cId="2157676967" sldId="384"/>
        </pc:sldMkLst>
      </pc:sldChg>
      <pc:sldChg chg="add del">
        <pc:chgData name="inversiones juan daniel" userId="919721f64859baa7" providerId="LiveId" clId="{CC9A2664-D9C6-4845-8D98-672F0F579298}" dt="2022-06-21T14:59:14.703" v="4" actId="2696"/>
        <pc:sldMkLst>
          <pc:docMk/>
          <pc:sldMk cId="3392874325" sldId="385"/>
        </pc:sldMkLst>
      </pc:sldChg>
      <pc:sldChg chg="add del">
        <pc:chgData name="inversiones juan daniel" userId="919721f64859baa7" providerId="LiveId" clId="{CC9A2664-D9C6-4845-8D98-672F0F579298}" dt="2022-06-21T14:59:14.703" v="4" actId="2696"/>
        <pc:sldMkLst>
          <pc:docMk/>
          <pc:sldMk cId="1953699607" sldId="386"/>
        </pc:sldMkLst>
      </pc:sldChg>
      <pc:sldChg chg="add del">
        <pc:chgData name="inversiones juan daniel" userId="919721f64859baa7" providerId="LiveId" clId="{CC9A2664-D9C6-4845-8D98-672F0F579298}" dt="2022-06-21T14:59:14.703" v="4" actId="2696"/>
        <pc:sldMkLst>
          <pc:docMk/>
          <pc:sldMk cId="1100081963" sldId="387"/>
        </pc:sldMkLst>
      </pc:sldChg>
      <pc:sldChg chg="add del">
        <pc:chgData name="inversiones juan daniel" userId="919721f64859baa7" providerId="LiveId" clId="{CC9A2664-D9C6-4845-8D98-672F0F579298}" dt="2022-06-21T14:59:14.703" v="4" actId="2696"/>
        <pc:sldMkLst>
          <pc:docMk/>
          <pc:sldMk cId="767484974" sldId="388"/>
        </pc:sldMkLst>
      </pc:sldChg>
      <pc:sldChg chg="add del">
        <pc:chgData name="inversiones juan daniel" userId="919721f64859baa7" providerId="LiveId" clId="{CC9A2664-D9C6-4845-8D98-672F0F579298}" dt="2022-06-21T14:59:14.703" v="4" actId="2696"/>
        <pc:sldMkLst>
          <pc:docMk/>
          <pc:sldMk cId="1893338306" sldId="389"/>
        </pc:sldMkLst>
      </pc:sldChg>
      <pc:sldChg chg="add del">
        <pc:chgData name="inversiones juan daniel" userId="919721f64859baa7" providerId="LiveId" clId="{CC9A2664-D9C6-4845-8D98-672F0F579298}" dt="2022-06-21T14:59:14.703" v="4" actId="2696"/>
        <pc:sldMkLst>
          <pc:docMk/>
          <pc:sldMk cId="1737120106" sldId="390"/>
        </pc:sldMkLst>
      </pc:sldChg>
      <pc:sldChg chg="add del">
        <pc:chgData name="inversiones juan daniel" userId="919721f64859baa7" providerId="LiveId" clId="{CC9A2664-D9C6-4845-8D98-672F0F579298}" dt="2022-06-21T14:59:14.703" v="4" actId="2696"/>
        <pc:sldMkLst>
          <pc:docMk/>
          <pc:sldMk cId="705694619" sldId="391"/>
        </pc:sldMkLst>
      </pc:sldChg>
      <pc:sldChg chg="add del">
        <pc:chgData name="inversiones juan daniel" userId="919721f64859baa7" providerId="LiveId" clId="{CC9A2664-D9C6-4845-8D98-672F0F579298}" dt="2022-06-21T14:59:14.703" v="4" actId="2696"/>
        <pc:sldMkLst>
          <pc:docMk/>
          <pc:sldMk cId="2390851044" sldId="392"/>
        </pc:sldMkLst>
      </pc:sldChg>
      <pc:sldChg chg="add">
        <pc:chgData name="inversiones juan daniel" userId="919721f64859baa7" providerId="LiveId" clId="{CC9A2664-D9C6-4845-8D98-672F0F579298}" dt="2022-06-21T14:58:54.493" v="1"/>
        <pc:sldMkLst>
          <pc:docMk/>
          <pc:sldMk cId="3963203584" sldId="393"/>
        </pc:sldMkLst>
      </pc:sldChg>
      <pc:sldChg chg="delSp modSp add del mod ord modClrScheme modShow chgLayout">
        <pc:chgData name="inversiones juan daniel" userId="919721f64859baa7" providerId="LiveId" clId="{CC9A2664-D9C6-4845-8D98-672F0F579298}" dt="2022-06-21T16:45:16.494" v="448" actId="2696"/>
        <pc:sldMkLst>
          <pc:docMk/>
          <pc:sldMk cId="2826009575" sldId="394"/>
        </pc:sldMkLst>
        <pc:spChg chg="mod ord">
          <ac:chgData name="inversiones juan daniel" userId="919721f64859baa7" providerId="LiveId" clId="{CC9A2664-D9C6-4845-8D98-672F0F579298}" dt="2022-06-21T16:45:13.095" v="447" actId="700"/>
          <ac:spMkLst>
            <pc:docMk/>
            <pc:sldMk cId="2826009575" sldId="394"/>
            <ac:spMk id="230" creationId="{00000000-0000-0000-0000-000000000000}"/>
          </ac:spMkLst>
        </pc:spChg>
        <pc:picChg chg="del">
          <ac:chgData name="inversiones juan daniel" userId="919721f64859baa7" providerId="LiveId" clId="{CC9A2664-D9C6-4845-8D98-672F0F579298}" dt="2022-06-21T16:45:01.930" v="439" actId="478"/>
          <ac:picMkLst>
            <pc:docMk/>
            <pc:sldMk cId="2826009575" sldId="394"/>
            <ac:picMk id="3" creationId="{F9132D1C-251E-81AA-CDE0-D99CFD119F10}"/>
          </ac:picMkLst>
        </pc:picChg>
      </pc:sldChg>
      <pc:sldChg chg="addSp delSp modSp new mod modClrScheme chgLayout">
        <pc:chgData name="inversiones juan daniel" userId="919721f64859baa7" providerId="LiveId" clId="{CC9A2664-D9C6-4845-8D98-672F0F579298}" dt="2022-06-21T16:46:54.967" v="481" actId="700"/>
        <pc:sldMkLst>
          <pc:docMk/>
          <pc:sldMk cId="3984900589" sldId="394"/>
        </pc:sldMkLst>
        <pc:spChg chg="del mod ord">
          <ac:chgData name="inversiones juan daniel" userId="919721f64859baa7" providerId="LiveId" clId="{CC9A2664-D9C6-4845-8D98-672F0F579298}" dt="2022-06-21T16:45:23.409" v="450" actId="700"/>
          <ac:spMkLst>
            <pc:docMk/>
            <pc:sldMk cId="3984900589" sldId="394"/>
            <ac:spMk id="2" creationId="{EB75AEAE-781E-CD04-EEAE-4BF1FB451017}"/>
          </ac:spMkLst>
        </pc:spChg>
        <pc:spChg chg="del">
          <ac:chgData name="inversiones juan daniel" userId="919721f64859baa7" providerId="LiveId" clId="{CC9A2664-D9C6-4845-8D98-672F0F579298}" dt="2022-06-21T16:45:23.409" v="450" actId="700"/>
          <ac:spMkLst>
            <pc:docMk/>
            <pc:sldMk cId="3984900589" sldId="394"/>
            <ac:spMk id="3" creationId="{C57D631A-884A-2DA3-3A1D-6CB9256AAC43}"/>
          </ac:spMkLst>
        </pc:spChg>
        <pc:spChg chg="add mod ord">
          <ac:chgData name="inversiones juan daniel" userId="919721f64859baa7" providerId="LiveId" clId="{CC9A2664-D9C6-4845-8D98-672F0F579298}" dt="2022-06-21T16:46:54.967" v="481" actId="700"/>
          <ac:spMkLst>
            <pc:docMk/>
            <pc:sldMk cId="3984900589" sldId="394"/>
            <ac:spMk id="4" creationId="{C6AD7AB9-125B-390A-C5F9-90CEDA0F9EC0}"/>
          </ac:spMkLst>
        </pc:spChg>
        <pc:spChg chg="add del mod ord">
          <ac:chgData name="inversiones juan daniel" userId="919721f64859baa7" providerId="LiveId" clId="{CC9A2664-D9C6-4845-8D98-672F0F579298}" dt="2022-06-21T16:46:54.967" v="481" actId="700"/>
          <ac:spMkLst>
            <pc:docMk/>
            <pc:sldMk cId="3984900589" sldId="394"/>
            <ac:spMk id="5" creationId="{5A315157-54E8-8977-31AC-920207FBC2AB}"/>
          </ac:spMkLst>
        </pc:spChg>
      </pc:sldChg>
      <pc:sldChg chg="addSp delSp modSp add mod modClrScheme chgLayout">
        <pc:chgData name="inversiones juan daniel" userId="919721f64859baa7" providerId="LiveId" clId="{CC9A2664-D9C6-4845-8D98-672F0F579298}" dt="2022-06-21T17:40:05.411" v="767" actId="207"/>
        <pc:sldMkLst>
          <pc:docMk/>
          <pc:sldMk cId="2650439746" sldId="395"/>
        </pc:sldMkLst>
        <pc:spChg chg="add del mod ord">
          <ac:chgData name="inversiones juan daniel" userId="919721f64859baa7" providerId="LiveId" clId="{CC9A2664-D9C6-4845-8D98-672F0F579298}" dt="2022-06-21T16:52:46.920" v="484" actId="700"/>
          <ac:spMkLst>
            <pc:docMk/>
            <pc:sldMk cId="2650439746" sldId="395"/>
            <ac:spMk id="2" creationId="{208F31A7-1D22-447F-EA3B-8F5FB388FEDF}"/>
          </ac:spMkLst>
        </pc:spChg>
        <pc:spChg chg="add mod">
          <ac:chgData name="inversiones juan daniel" userId="919721f64859baa7" providerId="LiveId" clId="{CC9A2664-D9C6-4845-8D98-672F0F579298}" dt="2022-06-21T17:38:01.521" v="689" actId="1076"/>
          <ac:spMkLst>
            <pc:docMk/>
            <pc:sldMk cId="2650439746" sldId="395"/>
            <ac:spMk id="3" creationId="{30AFA635-3A76-2829-A1BC-80A8AD8711D0}"/>
          </ac:spMkLst>
        </pc:spChg>
        <pc:spChg chg="del mod ord">
          <ac:chgData name="inversiones juan daniel" userId="919721f64859baa7" providerId="LiveId" clId="{CC9A2664-D9C6-4845-8D98-672F0F579298}" dt="2022-06-21T16:52:49.784" v="485" actId="478"/>
          <ac:spMkLst>
            <pc:docMk/>
            <pc:sldMk cId="2650439746" sldId="395"/>
            <ac:spMk id="4" creationId="{C6AD7AB9-125B-390A-C5F9-90CEDA0F9EC0}"/>
          </ac:spMkLst>
        </pc:spChg>
        <pc:spChg chg="add mod">
          <ac:chgData name="inversiones juan daniel" userId="919721f64859baa7" providerId="LiveId" clId="{CC9A2664-D9C6-4845-8D98-672F0F579298}" dt="2022-06-21T17:38:01.521" v="689" actId="1076"/>
          <ac:spMkLst>
            <pc:docMk/>
            <pc:sldMk cId="2650439746" sldId="395"/>
            <ac:spMk id="5" creationId="{FCFCCC52-70ED-08BF-540F-AD1DE1B26B94}"/>
          </ac:spMkLst>
        </pc:spChg>
        <pc:spChg chg="add mod">
          <ac:chgData name="inversiones juan daniel" userId="919721f64859baa7" providerId="LiveId" clId="{CC9A2664-D9C6-4845-8D98-672F0F579298}" dt="2022-06-21T17:38:01.521" v="689" actId="1076"/>
          <ac:spMkLst>
            <pc:docMk/>
            <pc:sldMk cId="2650439746" sldId="395"/>
            <ac:spMk id="6" creationId="{78653346-FB0D-B5DD-1399-01A82487D5DF}"/>
          </ac:spMkLst>
        </pc:spChg>
        <pc:spChg chg="add mod">
          <ac:chgData name="inversiones juan daniel" userId="919721f64859baa7" providerId="LiveId" clId="{CC9A2664-D9C6-4845-8D98-672F0F579298}" dt="2022-06-21T17:38:01.521" v="689" actId="1076"/>
          <ac:spMkLst>
            <pc:docMk/>
            <pc:sldMk cId="2650439746" sldId="395"/>
            <ac:spMk id="7" creationId="{44092A9B-709E-8EEC-7F16-6CD991E5F70D}"/>
          </ac:spMkLst>
        </pc:spChg>
        <pc:spChg chg="add mod">
          <ac:chgData name="inversiones juan daniel" userId="919721f64859baa7" providerId="LiveId" clId="{CC9A2664-D9C6-4845-8D98-672F0F579298}" dt="2022-06-21T17:38:01.521" v="689" actId="1076"/>
          <ac:spMkLst>
            <pc:docMk/>
            <pc:sldMk cId="2650439746" sldId="395"/>
            <ac:spMk id="8" creationId="{624B40BF-086D-D44A-6D45-D98B34F86261}"/>
          </ac:spMkLst>
        </pc:spChg>
        <pc:spChg chg="add mod">
          <ac:chgData name="inversiones juan daniel" userId="919721f64859baa7" providerId="LiveId" clId="{CC9A2664-D9C6-4845-8D98-672F0F579298}" dt="2022-06-21T17:38:01.521" v="689" actId="1076"/>
          <ac:spMkLst>
            <pc:docMk/>
            <pc:sldMk cId="2650439746" sldId="395"/>
            <ac:spMk id="9" creationId="{6A094EEE-9DF6-A003-51B7-025741AEFA9D}"/>
          </ac:spMkLst>
        </pc:spChg>
        <pc:spChg chg="add mod">
          <ac:chgData name="inversiones juan daniel" userId="919721f64859baa7" providerId="LiveId" clId="{CC9A2664-D9C6-4845-8D98-672F0F579298}" dt="2022-06-21T17:38:01.521" v="689" actId="1076"/>
          <ac:spMkLst>
            <pc:docMk/>
            <pc:sldMk cId="2650439746" sldId="395"/>
            <ac:spMk id="10" creationId="{1BD371E8-9984-211F-D18B-10819C040436}"/>
          </ac:spMkLst>
        </pc:spChg>
        <pc:spChg chg="add mod">
          <ac:chgData name="inversiones juan daniel" userId="919721f64859baa7" providerId="LiveId" clId="{CC9A2664-D9C6-4845-8D98-672F0F579298}" dt="2022-06-21T17:38:01.521" v="689" actId="1076"/>
          <ac:spMkLst>
            <pc:docMk/>
            <pc:sldMk cId="2650439746" sldId="395"/>
            <ac:spMk id="11" creationId="{FF66C409-36BD-5BD2-0FB7-1798EF8F5CED}"/>
          </ac:spMkLst>
        </pc:spChg>
        <pc:spChg chg="add mod">
          <ac:chgData name="inversiones juan daniel" userId="919721f64859baa7" providerId="LiveId" clId="{CC9A2664-D9C6-4845-8D98-672F0F579298}" dt="2022-06-21T17:38:40.372" v="707" actId="20577"/>
          <ac:spMkLst>
            <pc:docMk/>
            <pc:sldMk cId="2650439746" sldId="395"/>
            <ac:spMk id="12" creationId="{583E1EF0-1477-BBDF-6F35-BF4D239F4E7B}"/>
          </ac:spMkLst>
        </pc:spChg>
        <pc:spChg chg="add mod">
          <ac:chgData name="inversiones juan daniel" userId="919721f64859baa7" providerId="LiveId" clId="{CC9A2664-D9C6-4845-8D98-672F0F579298}" dt="2022-06-21T17:38:32.787" v="693" actId="13822"/>
          <ac:spMkLst>
            <pc:docMk/>
            <pc:sldMk cId="2650439746" sldId="395"/>
            <ac:spMk id="13" creationId="{3E3EB224-868E-0FC4-3B32-1BB18FFC8DDA}"/>
          </ac:spMkLst>
        </pc:spChg>
        <pc:spChg chg="add mod">
          <ac:chgData name="inversiones juan daniel" userId="919721f64859baa7" providerId="LiveId" clId="{CC9A2664-D9C6-4845-8D98-672F0F579298}" dt="2022-06-21T17:38:20.474" v="691" actId="1076"/>
          <ac:spMkLst>
            <pc:docMk/>
            <pc:sldMk cId="2650439746" sldId="395"/>
            <ac:spMk id="14" creationId="{20B8F0A7-5630-BEC6-D1E3-5D31D91BD380}"/>
          </ac:spMkLst>
        </pc:spChg>
        <pc:spChg chg="add mod">
          <ac:chgData name="inversiones juan daniel" userId="919721f64859baa7" providerId="LiveId" clId="{CC9A2664-D9C6-4845-8D98-672F0F579298}" dt="2022-06-21T17:38:32.787" v="693" actId="13822"/>
          <ac:spMkLst>
            <pc:docMk/>
            <pc:sldMk cId="2650439746" sldId="395"/>
            <ac:spMk id="15" creationId="{88F5C8D4-FAD1-7469-4EEB-7844F78E47B1}"/>
          </ac:spMkLst>
        </pc:spChg>
        <pc:spChg chg="add mod">
          <ac:chgData name="inversiones juan daniel" userId="919721f64859baa7" providerId="LiveId" clId="{CC9A2664-D9C6-4845-8D98-672F0F579298}" dt="2022-06-21T17:38:20.474" v="691" actId="1076"/>
          <ac:spMkLst>
            <pc:docMk/>
            <pc:sldMk cId="2650439746" sldId="395"/>
            <ac:spMk id="16" creationId="{1C6BADDF-5B0A-A798-7140-26CF57A3C90B}"/>
          </ac:spMkLst>
        </pc:spChg>
        <pc:spChg chg="add mod">
          <ac:chgData name="inversiones juan daniel" userId="919721f64859baa7" providerId="LiveId" clId="{CC9A2664-D9C6-4845-8D98-672F0F579298}" dt="2022-06-21T17:38:54.441" v="731" actId="1076"/>
          <ac:spMkLst>
            <pc:docMk/>
            <pc:sldMk cId="2650439746" sldId="395"/>
            <ac:spMk id="17" creationId="{06A0BCB3-290F-FFB0-0684-4633C51D3838}"/>
          </ac:spMkLst>
        </pc:spChg>
        <pc:spChg chg="add mod">
          <ac:chgData name="inversiones juan daniel" userId="919721f64859baa7" providerId="LiveId" clId="{CC9A2664-D9C6-4845-8D98-672F0F579298}" dt="2022-06-21T17:38:56.369" v="732" actId="1076"/>
          <ac:spMkLst>
            <pc:docMk/>
            <pc:sldMk cId="2650439746" sldId="395"/>
            <ac:spMk id="18" creationId="{A1862DC0-0CD5-1419-3A62-3DD8FAB873DB}"/>
          </ac:spMkLst>
        </pc:spChg>
        <pc:spChg chg="add mod">
          <ac:chgData name="inversiones juan daniel" userId="919721f64859baa7" providerId="LiveId" clId="{CC9A2664-D9C6-4845-8D98-672F0F579298}" dt="2022-06-21T17:39:54.631" v="765" actId="1076"/>
          <ac:spMkLst>
            <pc:docMk/>
            <pc:sldMk cId="2650439746" sldId="395"/>
            <ac:spMk id="19" creationId="{6AB2F20C-2B4B-849F-A0A4-3989302BE2E7}"/>
          </ac:spMkLst>
        </pc:spChg>
        <pc:spChg chg="add mod">
          <ac:chgData name="inversiones juan daniel" userId="919721f64859baa7" providerId="LiveId" clId="{CC9A2664-D9C6-4845-8D98-672F0F579298}" dt="2022-06-21T17:40:05.411" v="767" actId="207"/>
          <ac:spMkLst>
            <pc:docMk/>
            <pc:sldMk cId="2650439746" sldId="395"/>
            <ac:spMk id="20" creationId="{5AC7810D-3015-6EB6-BA08-E903B61316F4}"/>
          </ac:spMkLst>
        </pc:spChg>
      </pc:sldChg>
      <pc:sldChg chg="addSp delSp modSp add mod">
        <pc:chgData name="inversiones juan daniel" userId="919721f64859baa7" providerId="LiveId" clId="{CC9A2664-D9C6-4845-8D98-672F0F579298}" dt="2022-06-21T19:31:52.262" v="937" actId="20577"/>
        <pc:sldMkLst>
          <pc:docMk/>
          <pc:sldMk cId="772656061" sldId="396"/>
        </pc:sldMkLst>
        <pc:spChg chg="add mod">
          <ac:chgData name="inversiones juan daniel" userId="919721f64859baa7" providerId="LiveId" clId="{CC9A2664-D9C6-4845-8D98-672F0F579298}" dt="2022-06-21T19:31:52.262" v="937" actId="20577"/>
          <ac:spMkLst>
            <pc:docMk/>
            <pc:sldMk cId="772656061" sldId="396"/>
            <ac:spMk id="2" creationId="{4B56AE3C-36B2-3338-52C5-182DC7A60B0F}"/>
          </ac:spMkLst>
        </pc:spChg>
        <pc:spChg chg="del">
          <ac:chgData name="inversiones juan daniel" userId="919721f64859baa7" providerId="LiveId" clId="{CC9A2664-D9C6-4845-8D98-672F0F579298}" dt="2022-06-21T17:40:34.785" v="769" actId="478"/>
          <ac:spMkLst>
            <pc:docMk/>
            <pc:sldMk cId="772656061" sldId="396"/>
            <ac:spMk id="3" creationId="{30AFA635-3A76-2829-A1BC-80A8AD8711D0}"/>
          </ac:spMkLst>
        </pc:spChg>
        <pc:spChg chg="del">
          <ac:chgData name="inversiones juan daniel" userId="919721f64859baa7" providerId="LiveId" clId="{CC9A2664-D9C6-4845-8D98-672F0F579298}" dt="2022-06-21T17:40:37.359" v="772" actId="478"/>
          <ac:spMkLst>
            <pc:docMk/>
            <pc:sldMk cId="772656061" sldId="396"/>
            <ac:spMk id="5" creationId="{FCFCCC52-70ED-08BF-540F-AD1DE1B26B94}"/>
          </ac:spMkLst>
        </pc:spChg>
        <pc:spChg chg="del mod">
          <ac:chgData name="inversiones juan daniel" userId="919721f64859baa7" providerId="LiveId" clId="{CC9A2664-D9C6-4845-8D98-672F0F579298}" dt="2022-06-21T17:40:40.093" v="775" actId="478"/>
          <ac:spMkLst>
            <pc:docMk/>
            <pc:sldMk cId="772656061" sldId="396"/>
            <ac:spMk id="6" creationId="{78653346-FB0D-B5DD-1399-01A82487D5DF}"/>
          </ac:spMkLst>
        </pc:spChg>
        <pc:spChg chg="del">
          <ac:chgData name="inversiones juan daniel" userId="919721f64859baa7" providerId="LiveId" clId="{CC9A2664-D9C6-4845-8D98-672F0F579298}" dt="2022-06-21T17:40:40.614" v="776" actId="478"/>
          <ac:spMkLst>
            <pc:docMk/>
            <pc:sldMk cId="772656061" sldId="396"/>
            <ac:spMk id="7" creationId="{44092A9B-709E-8EEC-7F16-6CD991E5F70D}"/>
          </ac:spMkLst>
        </pc:spChg>
        <pc:spChg chg="del">
          <ac:chgData name="inversiones juan daniel" userId="919721f64859baa7" providerId="LiveId" clId="{CC9A2664-D9C6-4845-8D98-672F0F579298}" dt="2022-06-21T17:40:41.167" v="777" actId="478"/>
          <ac:spMkLst>
            <pc:docMk/>
            <pc:sldMk cId="772656061" sldId="396"/>
            <ac:spMk id="8" creationId="{624B40BF-086D-D44A-6D45-D98B34F86261}"/>
          </ac:spMkLst>
        </pc:spChg>
        <pc:spChg chg="del">
          <ac:chgData name="inversiones juan daniel" userId="919721f64859baa7" providerId="LiveId" clId="{CC9A2664-D9C6-4845-8D98-672F0F579298}" dt="2022-06-21T17:40:47.967" v="779" actId="478"/>
          <ac:spMkLst>
            <pc:docMk/>
            <pc:sldMk cId="772656061" sldId="396"/>
            <ac:spMk id="9" creationId="{6A094EEE-9DF6-A003-51B7-025741AEFA9D}"/>
          </ac:spMkLst>
        </pc:spChg>
        <pc:spChg chg="del">
          <ac:chgData name="inversiones juan daniel" userId="919721f64859baa7" providerId="LiveId" clId="{CC9A2664-D9C6-4845-8D98-672F0F579298}" dt="2022-06-21T17:40:56.867" v="788" actId="478"/>
          <ac:spMkLst>
            <pc:docMk/>
            <pc:sldMk cId="772656061" sldId="396"/>
            <ac:spMk id="10" creationId="{1BD371E8-9984-211F-D18B-10819C040436}"/>
          </ac:spMkLst>
        </pc:spChg>
        <pc:spChg chg="del">
          <ac:chgData name="inversiones juan daniel" userId="919721f64859baa7" providerId="LiveId" clId="{CC9A2664-D9C6-4845-8D98-672F0F579298}" dt="2022-06-21T17:40:42.030" v="778" actId="478"/>
          <ac:spMkLst>
            <pc:docMk/>
            <pc:sldMk cId="772656061" sldId="396"/>
            <ac:spMk id="11" creationId="{FF66C409-36BD-5BD2-0FB7-1798EF8F5CED}"/>
          </ac:spMkLst>
        </pc:spChg>
        <pc:spChg chg="del">
          <ac:chgData name="inversiones juan daniel" userId="919721f64859baa7" providerId="LiveId" clId="{CC9A2664-D9C6-4845-8D98-672F0F579298}" dt="2022-06-21T17:40:35.503" v="770" actId="478"/>
          <ac:spMkLst>
            <pc:docMk/>
            <pc:sldMk cId="772656061" sldId="396"/>
            <ac:spMk id="12" creationId="{583E1EF0-1477-BBDF-6F35-BF4D239F4E7B}"/>
          </ac:spMkLst>
        </pc:spChg>
        <pc:spChg chg="del">
          <ac:chgData name="inversiones juan daniel" userId="919721f64859baa7" providerId="LiveId" clId="{CC9A2664-D9C6-4845-8D98-672F0F579298}" dt="2022-06-21T17:40:36.045" v="771" actId="478"/>
          <ac:spMkLst>
            <pc:docMk/>
            <pc:sldMk cId="772656061" sldId="396"/>
            <ac:spMk id="13" creationId="{3E3EB224-868E-0FC4-3B32-1BB18FFC8DDA}"/>
          </ac:spMkLst>
        </pc:spChg>
        <pc:spChg chg="del">
          <ac:chgData name="inversiones juan daniel" userId="919721f64859baa7" providerId="LiveId" clId="{CC9A2664-D9C6-4845-8D98-672F0F579298}" dt="2022-06-21T17:40:50.432" v="781" actId="478"/>
          <ac:spMkLst>
            <pc:docMk/>
            <pc:sldMk cId="772656061" sldId="396"/>
            <ac:spMk id="14" creationId="{20B8F0A7-5630-BEC6-D1E3-5D31D91BD380}"/>
          </ac:spMkLst>
        </pc:spChg>
        <pc:spChg chg="del">
          <ac:chgData name="inversiones juan daniel" userId="919721f64859baa7" providerId="LiveId" clId="{CC9A2664-D9C6-4845-8D98-672F0F579298}" dt="2022-06-21T17:40:50.983" v="782" actId="478"/>
          <ac:spMkLst>
            <pc:docMk/>
            <pc:sldMk cId="772656061" sldId="396"/>
            <ac:spMk id="15" creationId="{88F5C8D4-FAD1-7469-4EEB-7844F78E47B1}"/>
          </ac:spMkLst>
        </pc:spChg>
        <pc:spChg chg="del">
          <ac:chgData name="inversiones juan daniel" userId="919721f64859baa7" providerId="LiveId" clId="{CC9A2664-D9C6-4845-8D98-672F0F579298}" dt="2022-06-21T17:40:49.159" v="780" actId="478"/>
          <ac:spMkLst>
            <pc:docMk/>
            <pc:sldMk cId="772656061" sldId="396"/>
            <ac:spMk id="16" creationId="{1C6BADDF-5B0A-A798-7140-26CF57A3C90B}"/>
          </ac:spMkLst>
        </pc:spChg>
        <pc:spChg chg="del">
          <ac:chgData name="inversiones juan daniel" userId="919721f64859baa7" providerId="LiveId" clId="{CC9A2664-D9C6-4845-8D98-672F0F579298}" dt="2022-06-21T17:40:52.891" v="785" actId="478"/>
          <ac:spMkLst>
            <pc:docMk/>
            <pc:sldMk cId="772656061" sldId="396"/>
            <ac:spMk id="17" creationId="{06A0BCB3-290F-FFB0-0684-4633C51D3838}"/>
          </ac:spMkLst>
        </pc:spChg>
        <pc:spChg chg="del mod">
          <ac:chgData name="inversiones juan daniel" userId="919721f64859baa7" providerId="LiveId" clId="{CC9A2664-D9C6-4845-8D98-672F0F579298}" dt="2022-06-21T17:40:55.121" v="787" actId="478"/>
          <ac:spMkLst>
            <pc:docMk/>
            <pc:sldMk cId="772656061" sldId="396"/>
            <ac:spMk id="18" creationId="{A1862DC0-0CD5-1419-3A62-3DD8FAB873DB}"/>
          </ac:spMkLst>
        </pc:spChg>
        <pc:spChg chg="del">
          <ac:chgData name="inversiones juan daniel" userId="919721f64859baa7" providerId="LiveId" clId="{CC9A2664-D9C6-4845-8D98-672F0F579298}" dt="2022-06-21T17:40:52.333" v="784" actId="478"/>
          <ac:spMkLst>
            <pc:docMk/>
            <pc:sldMk cId="772656061" sldId="396"/>
            <ac:spMk id="19" creationId="{6AB2F20C-2B4B-849F-A0A4-3989302BE2E7}"/>
          </ac:spMkLst>
        </pc:spChg>
        <pc:spChg chg="del">
          <ac:chgData name="inversiones juan daniel" userId="919721f64859baa7" providerId="LiveId" clId="{CC9A2664-D9C6-4845-8D98-672F0F579298}" dt="2022-06-21T17:40:51.431" v="783" actId="478"/>
          <ac:spMkLst>
            <pc:docMk/>
            <pc:sldMk cId="772656061" sldId="396"/>
            <ac:spMk id="20" creationId="{5AC7810D-3015-6EB6-BA08-E903B61316F4}"/>
          </ac:spMkLst>
        </pc:spChg>
      </pc:sldChg>
      <pc:sldChg chg="addSp modSp add mod">
        <pc:chgData name="inversiones juan daniel" userId="919721f64859baa7" providerId="LiveId" clId="{CC9A2664-D9C6-4845-8D98-672F0F579298}" dt="2022-06-21T19:32:03.663" v="939" actId="1076"/>
        <pc:sldMkLst>
          <pc:docMk/>
          <pc:sldMk cId="1583846400" sldId="397"/>
        </pc:sldMkLst>
        <pc:spChg chg="mod">
          <ac:chgData name="inversiones juan daniel" userId="919721f64859baa7" providerId="LiveId" clId="{CC9A2664-D9C6-4845-8D98-672F0F579298}" dt="2022-06-21T19:25:50.810" v="840" actId="404"/>
          <ac:spMkLst>
            <pc:docMk/>
            <pc:sldMk cId="1583846400" sldId="397"/>
            <ac:spMk id="2" creationId="{4B56AE3C-36B2-3338-52C5-182DC7A60B0F}"/>
          </ac:spMkLst>
        </pc:spChg>
        <pc:spChg chg="add mod">
          <ac:chgData name="inversiones juan daniel" userId="919721f64859baa7" providerId="LiveId" clId="{CC9A2664-D9C6-4845-8D98-672F0F579298}" dt="2022-06-21T19:32:03.663" v="939" actId="1076"/>
          <ac:spMkLst>
            <pc:docMk/>
            <pc:sldMk cId="1583846400" sldId="397"/>
            <ac:spMk id="3" creationId="{1C351C77-CB13-0500-A511-FCAC22A6B971}"/>
          </ac:spMkLst>
        </pc:spChg>
        <pc:spChg chg="add mod">
          <ac:chgData name="inversiones juan daniel" userId="919721f64859baa7" providerId="LiveId" clId="{CC9A2664-D9C6-4845-8D98-672F0F579298}" dt="2022-06-21T19:32:00.184" v="938" actId="1076"/>
          <ac:spMkLst>
            <pc:docMk/>
            <pc:sldMk cId="1583846400" sldId="397"/>
            <ac:spMk id="4" creationId="{FF305883-2526-D9A2-E319-9E4DD17CA26F}"/>
          </ac:spMkLst>
        </pc:spChg>
      </pc:sldChg>
      <pc:sldChg chg="addSp delSp modSp add mod">
        <pc:chgData name="inversiones juan daniel" userId="919721f64859baa7" providerId="LiveId" clId="{CC9A2664-D9C6-4845-8D98-672F0F579298}" dt="2022-06-21T19:58:17.664" v="1117" actId="167"/>
        <pc:sldMkLst>
          <pc:docMk/>
          <pc:sldMk cId="2848796280" sldId="398"/>
        </pc:sldMkLst>
        <pc:spChg chg="mod">
          <ac:chgData name="inversiones juan daniel" userId="919721f64859baa7" providerId="LiveId" clId="{CC9A2664-D9C6-4845-8D98-672F0F579298}" dt="2022-06-21T19:36:27.371" v="945" actId="1076"/>
          <ac:spMkLst>
            <pc:docMk/>
            <pc:sldMk cId="2848796280" sldId="398"/>
            <ac:spMk id="3" creationId="{1C351C77-CB13-0500-A511-FCAC22A6B971}"/>
          </ac:spMkLst>
        </pc:spChg>
        <pc:spChg chg="mod">
          <ac:chgData name="inversiones juan daniel" userId="919721f64859baa7" providerId="LiveId" clId="{CC9A2664-D9C6-4845-8D98-672F0F579298}" dt="2022-06-21T19:33:56.991" v="944" actId="1076"/>
          <ac:spMkLst>
            <pc:docMk/>
            <pc:sldMk cId="2848796280" sldId="398"/>
            <ac:spMk id="4" creationId="{FF305883-2526-D9A2-E319-9E4DD17CA26F}"/>
          </ac:spMkLst>
        </pc:spChg>
        <pc:spChg chg="add mod">
          <ac:chgData name="inversiones juan daniel" userId="919721f64859baa7" providerId="LiveId" clId="{CC9A2664-D9C6-4845-8D98-672F0F579298}" dt="2022-06-21T19:57:51.567" v="1114" actId="1076"/>
          <ac:spMkLst>
            <pc:docMk/>
            <pc:sldMk cId="2848796280" sldId="398"/>
            <ac:spMk id="5" creationId="{46BCF825-1EC8-4528-5EAE-5987DD7D484D}"/>
          </ac:spMkLst>
        </pc:spChg>
        <pc:spChg chg="add del mod">
          <ac:chgData name="inversiones juan daniel" userId="919721f64859baa7" providerId="LiveId" clId="{CC9A2664-D9C6-4845-8D98-672F0F579298}" dt="2022-06-21T19:57:46.906" v="1113" actId="478"/>
          <ac:spMkLst>
            <pc:docMk/>
            <pc:sldMk cId="2848796280" sldId="398"/>
            <ac:spMk id="6" creationId="{D3D2F54E-DD57-E348-770A-B26ED76E43D2}"/>
          </ac:spMkLst>
        </pc:spChg>
        <pc:spChg chg="add mod">
          <ac:chgData name="inversiones juan daniel" userId="919721f64859baa7" providerId="LiveId" clId="{CC9A2664-D9C6-4845-8D98-672F0F579298}" dt="2022-06-21T19:58:17.664" v="1117" actId="167"/>
          <ac:spMkLst>
            <pc:docMk/>
            <pc:sldMk cId="2848796280" sldId="398"/>
            <ac:spMk id="7" creationId="{80A8F3B2-0473-FF53-8ACC-F126453E27BE}"/>
          </ac:spMkLst>
        </pc:spChg>
      </pc:sldChg>
      <pc:sldChg chg="addSp delSp modSp add mod modNotes">
        <pc:chgData name="inversiones juan daniel" userId="919721f64859baa7" providerId="LiveId" clId="{CC9A2664-D9C6-4845-8D98-672F0F579298}" dt="2022-06-21T19:57:42.334" v="1111" actId="1076"/>
        <pc:sldMkLst>
          <pc:docMk/>
          <pc:sldMk cId="1623868827" sldId="399"/>
        </pc:sldMkLst>
        <pc:spChg chg="mod">
          <ac:chgData name="inversiones juan daniel" userId="919721f64859baa7" providerId="LiveId" clId="{CC9A2664-D9C6-4845-8D98-672F0F579298}" dt="2022-06-21T19:42:59.795" v="973" actId="122"/>
          <ac:spMkLst>
            <pc:docMk/>
            <pc:sldMk cId="1623868827" sldId="399"/>
            <ac:spMk id="4" creationId="{FF305883-2526-D9A2-E319-9E4DD17CA26F}"/>
          </ac:spMkLst>
        </pc:spChg>
        <pc:spChg chg="add del mod">
          <ac:chgData name="inversiones juan daniel" userId="919721f64859baa7" providerId="LiveId" clId="{CC9A2664-D9C6-4845-8D98-672F0F579298}" dt="2022-06-21T19:57:38.369" v="1109" actId="478"/>
          <ac:spMkLst>
            <pc:docMk/>
            <pc:sldMk cId="1623868827" sldId="399"/>
            <ac:spMk id="6" creationId="{E13BEA90-4C6F-3DC9-4E0E-C44F265070E7}"/>
          </ac:spMkLst>
        </pc:spChg>
        <pc:spChg chg="add del mod">
          <ac:chgData name="inversiones juan daniel" userId="919721f64859baa7" providerId="LiveId" clId="{CC9A2664-D9C6-4845-8D98-672F0F579298}" dt="2022-06-21T19:41:37.015" v="969"/>
          <ac:spMkLst>
            <pc:docMk/>
            <pc:sldMk cId="1623868827" sldId="399"/>
            <ac:spMk id="7" creationId="{BF111CB6-C640-36B9-1E46-5603E0099291}"/>
          </ac:spMkLst>
        </pc:spChg>
        <pc:spChg chg="add mod">
          <ac:chgData name="inversiones juan daniel" userId="919721f64859baa7" providerId="LiveId" clId="{CC9A2664-D9C6-4845-8D98-672F0F579298}" dt="2022-06-21T19:57:42.334" v="1111" actId="1076"/>
          <ac:spMkLst>
            <pc:docMk/>
            <pc:sldMk cId="1623868827" sldId="399"/>
            <ac:spMk id="8" creationId="{52CD577D-C8A9-A760-A32C-002C28A84EE4}"/>
          </ac:spMkLst>
        </pc:spChg>
      </pc:sldChg>
      <pc:sldChg chg="addSp delSp modSp add mod">
        <pc:chgData name="inversiones juan daniel" userId="919721f64859baa7" providerId="LiveId" clId="{CC9A2664-D9C6-4845-8D98-672F0F579298}" dt="2022-06-21T19:57:34.373" v="1108"/>
        <pc:sldMkLst>
          <pc:docMk/>
          <pc:sldMk cId="659413238" sldId="400"/>
        </pc:sldMkLst>
        <pc:spChg chg="mod">
          <ac:chgData name="inversiones juan daniel" userId="919721f64859baa7" providerId="LiveId" clId="{CC9A2664-D9C6-4845-8D98-672F0F579298}" dt="2022-06-21T19:50:02.433" v="1001" actId="1076"/>
          <ac:spMkLst>
            <pc:docMk/>
            <pc:sldMk cId="659413238" sldId="400"/>
            <ac:spMk id="5" creationId="{46BCF825-1EC8-4528-5EAE-5987DD7D484D}"/>
          </ac:spMkLst>
        </pc:spChg>
        <pc:spChg chg="del mod">
          <ac:chgData name="inversiones juan daniel" userId="919721f64859baa7" providerId="LiveId" clId="{CC9A2664-D9C6-4845-8D98-672F0F579298}" dt="2022-06-21T19:57:33.797" v="1107" actId="478"/>
          <ac:spMkLst>
            <pc:docMk/>
            <pc:sldMk cId="659413238" sldId="400"/>
            <ac:spMk id="6" creationId="{E13BEA90-4C6F-3DC9-4E0E-C44F265070E7}"/>
          </ac:spMkLst>
        </pc:spChg>
        <pc:spChg chg="add mod">
          <ac:chgData name="inversiones juan daniel" userId="919721f64859baa7" providerId="LiveId" clId="{CC9A2664-D9C6-4845-8D98-672F0F579298}" dt="2022-06-21T19:49:59.747" v="1000" actId="20577"/>
          <ac:spMkLst>
            <pc:docMk/>
            <pc:sldMk cId="659413238" sldId="400"/>
            <ac:spMk id="7" creationId="{B0E59150-D083-8450-DC25-2F77DEF4FE37}"/>
          </ac:spMkLst>
        </pc:spChg>
        <pc:spChg chg="add del mod">
          <ac:chgData name="inversiones juan daniel" userId="919721f64859baa7" providerId="LiveId" clId="{CC9A2664-D9C6-4845-8D98-672F0F579298}" dt="2022-06-21T19:50:32.397" v="1005" actId="478"/>
          <ac:spMkLst>
            <pc:docMk/>
            <pc:sldMk cId="659413238" sldId="400"/>
            <ac:spMk id="8" creationId="{669419C1-3686-F1DA-8CF3-A1208A2CB8AA}"/>
          </ac:spMkLst>
        </pc:spChg>
        <pc:spChg chg="add mod">
          <ac:chgData name="inversiones juan daniel" userId="919721f64859baa7" providerId="LiveId" clId="{CC9A2664-D9C6-4845-8D98-672F0F579298}" dt="2022-06-21T19:57:34.373" v="1108"/>
          <ac:spMkLst>
            <pc:docMk/>
            <pc:sldMk cId="659413238" sldId="400"/>
            <ac:spMk id="9" creationId="{D48B5866-5EE7-2AF4-E553-9922F7F45A70}"/>
          </ac:spMkLst>
        </pc:spChg>
      </pc:sldChg>
      <pc:sldChg chg="addSp modSp add mod">
        <pc:chgData name="inversiones juan daniel" userId="919721f64859baa7" providerId="LiveId" clId="{CC9A2664-D9C6-4845-8D98-672F0F579298}" dt="2022-06-21T19:56:26.148" v="1106" actId="20577"/>
        <pc:sldMkLst>
          <pc:docMk/>
          <pc:sldMk cId="1701510777" sldId="401"/>
        </pc:sldMkLst>
        <pc:spChg chg="mod">
          <ac:chgData name="inversiones juan daniel" userId="919721f64859baa7" providerId="LiveId" clId="{CC9A2664-D9C6-4845-8D98-672F0F579298}" dt="2022-06-21T19:51:22.972" v="1045" actId="20577"/>
          <ac:spMkLst>
            <pc:docMk/>
            <pc:sldMk cId="1701510777" sldId="401"/>
            <ac:spMk id="6" creationId="{E13BEA90-4C6F-3DC9-4E0E-C44F265070E7}"/>
          </ac:spMkLst>
        </pc:spChg>
        <pc:spChg chg="add mod">
          <ac:chgData name="inversiones juan daniel" userId="919721f64859baa7" providerId="LiveId" clId="{CC9A2664-D9C6-4845-8D98-672F0F579298}" dt="2022-06-21T19:56:26.148" v="1106" actId="20577"/>
          <ac:spMkLst>
            <pc:docMk/>
            <pc:sldMk cId="1701510777" sldId="401"/>
            <ac:spMk id="8" creationId="{4708727A-FB99-9AFF-9CAC-CB2E395131BF}"/>
          </ac:spMkLst>
        </pc:spChg>
      </pc:sldChg>
      <pc:sldChg chg="add">
        <pc:chgData name="inversiones juan daniel" userId="919721f64859baa7" providerId="LiveId" clId="{CC9A2664-D9C6-4845-8D98-672F0F579298}" dt="2022-06-21T20:04:06.216" v="1118" actId="2890"/>
        <pc:sldMkLst>
          <pc:docMk/>
          <pc:sldMk cId="4049307687" sldId="402"/>
        </pc:sldMkLst>
      </pc:sldChg>
      <pc:sldChg chg="delSp modSp new del mod">
        <pc:chgData name="inversiones juan daniel" userId="919721f64859baa7" providerId="LiveId" clId="{CC9A2664-D9C6-4845-8D98-672F0F579298}" dt="2022-06-21T20:43:18.566" v="1560" actId="2696"/>
        <pc:sldMkLst>
          <pc:docMk/>
          <pc:sldMk cId="1367327353" sldId="403"/>
        </pc:sldMkLst>
        <pc:spChg chg="mod">
          <ac:chgData name="inversiones juan daniel" userId="919721f64859baa7" providerId="LiveId" clId="{CC9A2664-D9C6-4845-8D98-672F0F579298}" dt="2022-06-21T20:07:50.911" v="1143" actId="20577"/>
          <ac:spMkLst>
            <pc:docMk/>
            <pc:sldMk cId="1367327353" sldId="403"/>
            <ac:spMk id="2" creationId="{1AAF7685-4996-61A6-07E8-7AAA4B15C021}"/>
          </ac:spMkLst>
        </pc:spChg>
        <pc:spChg chg="del">
          <ac:chgData name="inversiones juan daniel" userId="919721f64859baa7" providerId="LiveId" clId="{CC9A2664-D9C6-4845-8D98-672F0F579298}" dt="2022-06-21T20:07:54.899" v="1144" actId="478"/>
          <ac:spMkLst>
            <pc:docMk/>
            <pc:sldMk cId="1367327353" sldId="403"/>
            <ac:spMk id="3" creationId="{7E605A5B-EFE9-CA36-EEF1-CB4FE963389C}"/>
          </ac:spMkLst>
        </pc:spChg>
      </pc:sldChg>
      <pc:sldChg chg="addSp delSp modSp add mod modNotesTx">
        <pc:chgData name="inversiones juan daniel" userId="919721f64859baa7" providerId="LiveId" clId="{CC9A2664-D9C6-4845-8D98-672F0F579298}" dt="2022-06-21T20:31:38.354" v="1467" actId="20577"/>
        <pc:sldMkLst>
          <pc:docMk/>
          <pc:sldMk cId="1004770231" sldId="404"/>
        </pc:sldMkLst>
        <pc:spChg chg="mod">
          <ac:chgData name="inversiones juan daniel" userId="919721f64859baa7" providerId="LiveId" clId="{CC9A2664-D9C6-4845-8D98-672F0F579298}" dt="2022-06-21T20:23:28.803" v="1186" actId="404"/>
          <ac:spMkLst>
            <pc:docMk/>
            <pc:sldMk cId="1004770231" sldId="404"/>
            <ac:spMk id="2" creationId="{4B56AE3C-36B2-3338-52C5-182DC7A60B0F}"/>
          </ac:spMkLst>
        </pc:spChg>
        <pc:spChg chg="del">
          <ac:chgData name="inversiones juan daniel" userId="919721f64859baa7" providerId="LiveId" clId="{CC9A2664-D9C6-4845-8D98-672F0F579298}" dt="2022-06-21T20:18:29.932" v="1181" actId="478"/>
          <ac:spMkLst>
            <pc:docMk/>
            <pc:sldMk cId="1004770231" sldId="404"/>
            <ac:spMk id="3" creationId="{1C351C77-CB13-0500-A511-FCAC22A6B971}"/>
          </ac:spMkLst>
        </pc:spChg>
        <pc:spChg chg="del">
          <ac:chgData name="inversiones juan daniel" userId="919721f64859baa7" providerId="LiveId" clId="{CC9A2664-D9C6-4845-8D98-672F0F579298}" dt="2022-06-21T20:18:29.932" v="1181" actId="478"/>
          <ac:spMkLst>
            <pc:docMk/>
            <pc:sldMk cId="1004770231" sldId="404"/>
            <ac:spMk id="4" creationId="{FF305883-2526-D9A2-E319-9E4DD17CA26F}"/>
          </ac:spMkLst>
        </pc:spChg>
        <pc:spChg chg="del">
          <ac:chgData name="inversiones juan daniel" userId="919721f64859baa7" providerId="LiveId" clId="{CC9A2664-D9C6-4845-8D98-672F0F579298}" dt="2022-06-21T20:18:29.932" v="1181" actId="478"/>
          <ac:spMkLst>
            <pc:docMk/>
            <pc:sldMk cId="1004770231" sldId="404"/>
            <ac:spMk id="5" creationId="{46BCF825-1EC8-4528-5EAE-5987DD7D484D}"/>
          </ac:spMkLst>
        </pc:spChg>
        <pc:spChg chg="del">
          <ac:chgData name="inversiones juan daniel" userId="919721f64859baa7" providerId="LiveId" clId="{CC9A2664-D9C6-4845-8D98-672F0F579298}" dt="2022-06-21T20:18:29.932" v="1181" actId="478"/>
          <ac:spMkLst>
            <pc:docMk/>
            <pc:sldMk cId="1004770231" sldId="404"/>
            <ac:spMk id="6" creationId="{E13BEA90-4C6F-3DC9-4E0E-C44F265070E7}"/>
          </ac:spMkLst>
        </pc:spChg>
        <pc:spChg chg="del">
          <ac:chgData name="inversiones juan daniel" userId="919721f64859baa7" providerId="LiveId" clId="{CC9A2664-D9C6-4845-8D98-672F0F579298}" dt="2022-06-21T20:18:29.932" v="1181" actId="478"/>
          <ac:spMkLst>
            <pc:docMk/>
            <pc:sldMk cId="1004770231" sldId="404"/>
            <ac:spMk id="7" creationId="{B0E59150-D083-8450-DC25-2F77DEF4FE37}"/>
          </ac:spMkLst>
        </pc:spChg>
        <pc:spChg chg="del">
          <ac:chgData name="inversiones juan daniel" userId="919721f64859baa7" providerId="LiveId" clId="{CC9A2664-D9C6-4845-8D98-672F0F579298}" dt="2022-06-21T20:18:29.932" v="1181" actId="478"/>
          <ac:spMkLst>
            <pc:docMk/>
            <pc:sldMk cId="1004770231" sldId="404"/>
            <ac:spMk id="8" creationId="{4708727A-FB99-9AFF-9CAC-CB2E395131BF}"/>
          </ac:spMkLst>
        </pc:spChg>
        <pc:spChg chg="add mod">
          <ac:chgData name="inversiones juan daniel" userId="919721f64859baa7" providerId="LiveId" clId="{CC9A2664-D9C6-4845-8D98-672F0F579298}" dt="2022-06-21T20:26:21.114" v="1284" actId="1035"/>
          <ac:spMkLst>
            <pc:docMk/>
            <pc:sldMk cId="1004770231" sldId="404"/>
            <ac:spMk id="9" creationId="{06D99BB0-51AA-896E-1CF9-A008663F8523}"/>
          </ac:spMkLst>
        </pc:spChg>
        <pc:spChg chg="add mod">
          <ac:chgData name="inversiones juan daniel" userId="919721f64859baa7" providerId="LiveId" clId="{CC9A2664-D9C6-4845-8D98-672F0F579298}" dt="2022-06-21T20:26:21.114" v="1284" actId="1035"/>
          <ac:spMkLst>
            <pc:docMk/>
            <pc:sldMk cId="1004770231" sldId="404"/>
            <ac:spMk id="10" creationId="{BB7A2BBD-038D-1414-8F35-6DDC863B16E9}"/>
          </ac:spMkLst>
        </pc:spChg>
        <pc:spChg chg="add mod">
          <ac:chgData name="inversiones juan daniel" userId="919721f64859baa7" providerId="LiveId" clId="{CC9A2664-D9C6-4845-8D98-672F0F579298}" dt="2022-06-21T20:26:21.114" v="1284" actId="1035"/>
          <ac:spMkLst>
            <pc:docMk/>
            <pc:sldMk cId="1004770231" sldId="404"/>
            <ac:spMk id="13" creationId="{7DE9CE8E-8677-9004-DDF9-05737D136A50}"/>
          </ac:spMkLst>
        </pc:spChg>
        <pc:spChg chg="add mod">
          <ac:chgData name="inversiones juan daniel" userId="919721f64859baa7" providerId="LiveId" clId="{CC9A2664-D9C6-4845-8D98-672F0F579298}" dt="2022-06-21T20:26:21.114" v="1284" actId="1035"/>
          <ac:spMkLst>
            <pc:docMk/>
            <pc:sldMk cId="1004770231" sldId="404"/>
            <ac:spMk id="17" creationId="{29A59435-BE92-265C-B5C2-C1351B5114CC}"/>
          </ac:spMkLst>
        </pc:spChg>
        <pc:spChg chg="add mod">
          <ac:chgData name="inversiones juan daniel" userId="919721f64859baa7" providerId="LiveId" clId="{CC9A2664-D9C6-4845-8D98-672F0F579298}" dt="2022-06-21T20:26:21.114" v="1284" actId="1035"/>
          <ac:spMkLst>
            <pc:docMk/>
            <pc:sldMk cId="1004770231" sldId="404"/>
            <ac:spMk id="21" creationId="{5E440B8E-ED2D-175A-CB7B-894F2C420695}"/>
          </ac:spMkLst>
        </pc:spChg>
        <pc:spChg chg="add mod">
          <ac:chgData name="inversiones juan daniel" userId="919721f64859baa7" providerId="LiveId" clId="{CC9A2664-D9C6-4845-8D98-672F0F579298}" dt="2022-06-21T20:26:21.114" v="1284" actId="1035"/>
          <ac:spMkLst>
            <pc:docMk/>
            <pc:sldMk cId="1004770231" sldId="404"/>
            <ac:spMk id="25" creationId="{DA68B4C8-6241-CD82-D669-3699E00A11B0}"/>
          </ac:spMkLst>
        </pc:spChg>
        <pc:spChg chg="add mod">
          <ac:chgData name="inversiones juan daniel" userId="919721f64859baa7" providerId="LiveId" clId="{CC9A2664-D9C6-4845-8D98-672F0F579298}" dt="2022-06-21T20:28:53.497" v="1296" actId="20577"/>
          <ac:spMkLst>
            <pc:docMk/>
            <pc:sldMk cId="1004770231" sldId="404"/>
            <ac:spMk id="27" creationId="{4FF1470C-479F-3EE8-ACF4-987E88D121A1}"/>
          </ac:spMkLst>
        </pc:spChg>
        <pc:spChg chg="add mod">
          <ac:chgData name="inversiones juan daniel" userId="919721f64859baa7" providerId="LiveId" clId="{CC9A2664-D9C6-4845-8D98-672F0F579298}" dt="2022-06-21T20:29:57.510" v="1319" actId="14100"/>
          <ac:spMkLst>
            <pc:docMk/>
            <pc:sldMk cId="1004770231" sldId="404"/>
            <ac:spMk id="31" creationId="{D07CDF97-8278-31C9-CC9C-C55A768E429C}"/>
          </ac:spMkLst>
        </pc:spChg>
        <pc:spChg chg="add mod">
          <ac:chgData name="inversiones juan daniel" userId="919721f64859baa7" providerId="LiveId" clId="{CC9A2664-D9C6-4845-8D98-672F0F579298}" dt="2022-06-21T20:31:07.277" v="1349" actId="1076"/>
          <ac:spMkLst>
            <pc:docMk/>
            <pc:sldMk cId="1004770231" sldId="404"/>
            <ac:spMk id="32" creationId="{A651B83A-F75D-21DE-3421-1E779C6D3D94}"/>
          </ac:spMkLst>
        </pc:spChg>
        <pc:spChg chg="add del mod">
          <ac:chgData name="inversiones juan daniel" userId="919721f64859baa7" providerId="LiveId" clId="{CC9A2664-D9C6-4845-8D98-672F0F579298}" dt="2022-06-21T20:30:38.286" v="1328" actId="767"/>
          <ac:spMkLst>
            <pc:docMk/>
            <pc:sldMk cId="1004770231" sldId="404"/>
            <ac:spMk id="38" creationId="{1A8B1753-6F85-4937-C366-74CE474B7820}"/>
          </ac:spMkLst>
        </pc:spChg>
        <pc:cxnChg chg="add mod">
          <ac:chgData name="inversiones juan daniel" userId="919721f64859baa7" providerId="LiveId" clId="{CC9A2664-D9C6-4845-8D98-672F0F579298}" dt="2022-06-21T20:26:21.114" v="1284" actId="1035"/>
          <ac:cxnSpMkLst>
            <pc:docMk/>
            <pc:sldMk cId="1004770231" sldId="404"/>
            <ac:cxnSpMk id="12" creationId="{3CE4BBE1-F765-7728-5285-BDAE39B31A79}"/>
          </ac:cxnSpMkLst>
        </pc:cxnChg>
        <pc:cxnChg chg="add mod">
          <ac:chgData name="inversiones juan daniel" userId="919721f64859baa7" providerId="LiveId" clId="{CC9A2664-D9C6-4845-8D98-672F0F579298}" dt="2022-06-21T20:26:21.114" v="1284" actId="1035"/>
          <ac:cxnSpMkLst>
            <pc:docMk/>
            <pc:sldMk cId="1004770231" sldId="404"/>
            <ac:cxnSpMk id="14" creationId="{BE6AF9C8-8635-AE27-C58B-9DD1460DF962}"/>
          </ac:cxnSpMkLst>
        </pc:cxnChg>
        <pc:cxnChg chg="add mod">
          <ac:chgData name="inversiones juan daniel" userId="919721f64859baa7" providerId="LiveId" clId="{CC9A2664-D9C6-4845-8D98-672F0F579298}" dt="2022-06-21T20:26:21.114" v="1284" actId="1035"/>
          <ac:cxnSpMkLst>
            <pc:docMk/>
            <pc:sldMk cId="1004770231" sldId="404"/>
            <ac:cxnSpMk id="18" creationId="{FCB99C2A-11E5-9F13-6797-3BB664061CDA}"/>
          </ac:cxnSpMkLst>
        </pc:cxnChg>
        <pc:cxnChg chg="add mod">
          <ac:chgData name="inversiones juan daniel" userId="919721f64859baa7" providerId="LiveId" clId="{CC9A2664-D9C6-4845-8D98-672F0F579298}" dt="2022-06-21T20:26:21.114" v="1284" actId="1035"/>
          <ac:cxnSpMkLst>
            <pc:docMk/>
            <pc:sldMk cId="1004770231" sldId="404"/>
            <ac:cxnSpMk id="22" creationId="{FC557F4A-6A9B-9B6B-D5D8-440A4E008627}"/>
          </ac:cxnSpMkLst>
        </pc:cxnChg>
        <pc:cxnChg chg="add mod">
          <ac:chgData name="inversiones juan daniel" userId="919721f64859baa7" providerId="LiveId" clId="{CC9A2664-D9C6-4845-8D98-672F0F579298}" dt="2022-06-21T20:26:21.114" v="1284" actId="1035"/>
          <ac:cxnSpMkLst>
            <pc:docMk/>
            <pc:sldMk cId="1004770231" sldId="404"/>
            <ac:cxnSpMk id="26" creationId="{8D622B04-BF14-6B66-0781-B30330FAB6EA}"/>
          </ac:cxnSpMkLst>
        </pc:cxnChg>
        <pc:cxnChg chg="add mod">
          <ac:chgData name="inversiones juan daniel" userId="919721f64859baa7" providerId="LiveId" clId="{CC9A2664-D9C6-4845-8D98-672F0F579298}" dt="2022-06-21T20:26:36.505" v="1289" actId="1035"/>
          <ac:cxnSpMkLst>
            <pc:docMk/>
            <pc:sldMk cId="1004770231" sldId="404"/>
            <ac:cxnSpMk id="28" creationId="{49D73873-05ED-BFA2-93AF-2BB186C00E85}"/>
          </ac:cxnSpMkLst>
        </pc:cxnChg>
        <pc:cxnChg chg="add mod">
          <ac:chgData name="inversiones juan daniel" userId="919721f64859baa7" providerId="LiveId" clId="{CC9A2664-D9C6-4845-8D98-672F0F579298}" dt="2022-06-21T20:30:17.733" v="1321" actId="108"/>
          <ac:cxnSpMkLst>
            <pc:docMk/>
            <pc:sldMk cId="1004770231" sldId="404"/>
            <ac:cxnSpMk id="34" creationId="{2BE0697D-9794-08D8-06CD-07F01CAF0EB7}"/>
          </ac:cxnSpMkLst>
        </pc:cxnChg>
        <pc:cxnChg chg="add mod">
          <ac:chgData name="inversiones juan daniel" userId="919721f64859baa7" providerId="LiveId" clId="{CC9A2664-D9C6-4845-8D98-672F0F579298}" dt="2022-06-21T20:30:30.155" v="1325" actId="14100"/>
          <ac:cxnSpMkLst>
            <pc:docMk/>
            <pc:sldMk cId="1004770231" sldId="404"/>
            <ac:cxnSpMk id="35" creationId="{006CF75C-0E44-EA78-6268-EF640C8A7C8F}"/>
          </ac:cxnSpMkLst>
        </pc:cxnChg>
        <pc:cxnChg chg="add mod">
          <ac:chgData name="inversiones juan daniel" userId="919721f64859baa7" providerId="LiveId" clId="{CC9A2664-D9C6-4845-8D98-672F0F579298}" dt="2022-06-21T20:31:07.277" v="1349" actId="1076"/>
          <ac:cxnSpMkLst>
            <pc:docMk/>
            <pc:sldMk cId="1004770231" sldId="404"/>
            <ac:cxnSpMk id="39" creationId="{35543836-BBA4-CC55-9490-B216CE728A33}"/>
          </ac:cxnSpMkLst>
        </pc:cxnChg>
        <pc:cxnChg chg="add mod">
          <ac:chgData name="inversiones juan daniel" userId="919721f64859baa7" providerId="LiveId" clId="{CC9A2664-D9C6-4845-8D98-672F0F579298}" dt="2022-06-21T20:31:07.277" v="1349" actId="1076"/>
          <ac:cxnSpMkLst>
            <pc:docMk/>
            <pc:sldMk cId="1004770231" sldId="404"/>
            <ac:cxnSpMk id="42" creationId="{D952FA98-C38E-7DAB-9828-ECC627A5841A}"/>
          </ac:cxnSpMkLst>
        </pc:cxnChg>
      </pc:sldChg>
      <pc:sldChg chg="addSp modSp add mod modNotesTx">
        <pc:chgData name="inversiones juan daniel" userId="919721f64859baa7" providerId="LiveId" clId="{CC9A2664-D9C6-4845-8D98-672F0F579298}" dt="2022-06-21T20:42:27.351" v="1558" actId="20577"/>
        <pc:sldMkLst>
          <pc:docMk/>
          <pc:sldMk cId="1970331522" sldId="405"/>
        </pc:sldMkLst>
        <pc:spChg chg="add mod">
          <ac:chgData name="inversiones juan daniel" userId="919721f64859baa7" providerId="LiveId" clId="{CC9A2664-D9C6-4845-8D98-672F0F579298}" dt="2022-06-21T20:32:13.680" v="1526" actId="20577"/>
          <ac:spMkLst>
            <pc:docMk/>
            <pc:sldMk cId="1970331522" sldId="405"/>
            <ac:spMk id="3" creationId="{828199CE-2221-9BF7-DCA5-3D38950EA2CE}"/>
          </ac:spMkLst>
        </pc:spChg>
        <pc:spChg chg="add mod">
          <ac:chgData name="inversiones juan daniel" userId="919721f64859baa7" providerId="LiveId" clId="{CC9A2664-D9C6-4845-8D98-672F0F579298}" dt="2022-06-21T20:32:25.223" v="1554" actId="20577"/>
          <ac:spMkLst>
            <pc:docMk/>
            <pc:sldMk cId="1970331522" sldId="405"/>
            <ac:spMk id="23" creationId="{7A8E8446-37CB-291C-84FC-46757C37D84A}"/>
          </ac:spMkLst>
        </pc:spChg>
      </pc:sldChg>
      <pc:sldChg chg="addSp delSp modSp add mod modClrScheme modShow chgLayout">
        <pc:chgData name="inversiones juan daniel" userId="919721f64859baa7" providerId="LiveId" clId="{CC9A2664-D9C6-4845-8D98-672F0F579298}" dt="2022-06-21T20:48:52.459" v="1740" actId="729"/>
        <pc:sldMkLst>
          <pc:docMk/>
          <pc:sldMk cId="2436977308" sldId="406"/>
        </pc:sldMkLst>
        <pc:spChg chg="del">
          <ac:chgData name="inversiones juan daniel" userId="919721f64859baa7" providerId="LiveId" clId="{CC9A2664-D9C6-4845-8D98-672F0F579298}" dt="2022-06-21T20:46:17.822" v="1681" actId="478"/>
          <ac:spMkLst>
            <pc:docMk/>
            <pc:sldMk cId="2436977308" sldId="406"/>
            <ac:spMk id="2" creationId="{4B56AE3C-36B2-3338-52C5-182DC7A60B0F}"/>
          </ac:spMkLst>
        </pc:spChg>
        <pc:spChg chg="add del">
          <ac:chgData name="inversiones juan daniel" userId="919721f64859baa7" providerId="LiveId" clId="{CC9A2664-D9C6-4845-8D98-672F0F579298}" dt="2022-06-21T20:44:20.899" v="1597" actId="478"/>
          <ac:spMkLst>
            <pc:docMk/>
            <pc:sldMk cId="2436977308" sldId="406"/>
            <ac:spMk id="3" creationId="{828199CE-2221-9BF7-DCA5-3D38950EA2CE}"/>
          </ac:spMkLst>
        </pc:spChg>
        <pc:spChg chg="add del mod ord">
          <ac:chgData name="inversiones juan daniel" userId="919721f64859baa7" providerId="LiveId" clId="{CC9A2664-D9C6-4845-8D98-672F0F579298}" dt="2022-06-21T20:44:18.626" v="1596" actId="700"/>
          <ac:spMkLst>
            <pc:docMk/>
            <pc:sldMk cId="2436977308" sldId="406"/>
            <ac:spMk id="4" creationId="{05DE079C-1EBA-90ED-42E0-261C2DDD1CA7}"/>
          </ac:spMkLst>
        </pc:spChg>
        <pc:spChg chg="add del mod ord">
          <ac:chgData name="inversiones juan daniel" userId="919721f64859baa7" providerId="LiveId" clId="{CC9A2664-D9C6-4845-8D98-672F0F579298}" dt="2022-06-21T20:44:18.626" v="1596" actId="700"/>
          <ac:spMkLst>
            <pc:docMk/>
            <pc:sldMk cId="2436977308" sldId="406"/>
            <ac:spMk id="5" creationId="{C599A2EB-1E52-6269-97D5-57589CD2E051}"/>
          </ac:spMkLst>
        </pc:spChg>
        <pc:spChg chg="add del mod ord">
          <ac:chgData name="inversiones juan daniel" userId="919721f64859baa7" providerId="LiveId" clId="{CC9A2664-D9C6-4845-8D98-672F0F579298}" dt="2022-06-21T20:46:23.784" v="1683" actId="478"/>
          <ac:spMkLst>
            <pc:docMk/>
            <pc:sldMk cId="2436977308" sldId="406"/>
            <ac:spMk id="6" creationId="{2F6B3DFD-23B7-C940-0E87-A71E2CFFAC66}"/>
          </ac:spMkLst>
        </pc:spChg>
        <pc:spChg chg="add del mod ord">
          <ac:chgData name="inversiones juan daniel" userId="919721f64859baa7" providerId="LiveId" clId="{CC9A2664-D9C6-4845-8D98-672F0F579298}" dt="2022-06-21T20:46:26.910" v="1684" actId="478"/>
          <ac:spMkLst>
            <pc:docMk/>
            <pc:sldMk cId="2436977308" sldId="406"/>
            <ac:spMk id="7" creationId="{F133B179-27F5-D62A-DEDE-3B5452742E21}"/>
          </ac:spMkLst>
        </pc:spChg>
        <pc:spChg chg="add del mod">
          <ac:chgData name="inversiones juan daniel" userId="919721f64859baa7" providerId="LiveId" clId="{CC9A2664-D9C6-4845-8D98-672F0F579298}" dt="2022-06-21T20:46:12.844" v="1680" actId="478"/>
          <ac:spMkLst>
            <pc:docMk/>
            <pc:sldMk cId="2436977308" sldId="406"/>
            <ac:spMk id="9" creationId="{06D99BB0-51AA-896E-1CF9-A008663F8523}"/>
          </ac:spMkLst>
        </pc:spChg>
        <pc:spChg chg="mod">
          <ac:chgData name="inversiones juan daniel" userId="919721f64859baa7" providerId="LiveId" clId="{CC9A2664-D9C6-4845-8D98-672F0F579298}" dt="2022-06-21T20:48:10.212" v="1727" actId="1076"/>
          <ac:spMkLst>
            <pc:docMk/>
            <pc:sldMk cId="2436977308" sldId="406"/>
            <ac:spMk id="10" creationId="{BB7A2BBD-038D-1414-8F35-6DDC863B16E9}"/>
          </ac:spMkLst>
        </pc:spChg>
        <pc:spChg chg="add del mod">
          <ac:chgData name="inversiones juan daniel" userId="919721f64859baa7" providerId="LiveId" clId="{CC9A2664-D9C6-4845-8D98-672F0F579298}" dt="2022-06-21T20:48:06.632" v="1717" actId="1076"/>
          <ac:spMkLst>
            <pc:docMk/>
            <pc:sldMk cId="2436977308" sldId="406"/>
            <ac:spMk id="13" creationId="{7DE9CE8E-8677-9004-DDF9-05737D136A50}"/>
          </ac:spMkLst>
        </pc:spChg>
        <pc:spChg chg="mod">
          <ac:chgData name="inversiones juan daniel" userId="919721f64859baa7" providerId="LiveId" clId="{CC9A2664-D9C6-4845-8D98-672F0F579298}" dt="2022-06-21T20:48:06.632" v="1717" actId="1076"/>
          <ac:spMkLst>
            <pc:docMk/>
            <pc:sldMk cId="2436977308" sldId="406"/>
            <ac:spMk id="17" creationId="{29A59435-BE92-265C-B5C2-C1351B5114CC}"/>
          </ac:spMkLst>
        </pc:spChg>
        <pc:spChg chg="add del mod">
          <ac:chgData name="inversiones juan daniel" userId="919721f64859baa7" providerId="LiveId" clId="{CC9A2664-D9C6-4845-8D98-672F0F579298}" dt="2022-06-21T20:48:06.632" v="1717" actId="1076"/>
          <ac:spMkLst>
            <pc:docMk/>
            <pc:sldMk cId="2436977308" sldId="406"/>
            <ac:spMk id="21" creationId="{5E440B8E-ED2D-175A-CB7B-894F2C420695}"/>
          </ac:spMkLst>
        </pc:spChg>
        <pc:spChg chg="add del">
          <ac:chgData name="inversiones juan daniel" userId="919721f64859baa7" providerId="LiveId" clId="{CC9A2664-D9C6-4845-8D98-672F0F579298}" dt="2022-06-21T20:44:26.150" v="1603" actId="478"/>
          <ac:spMkLst>
            <pc:docMk/>
            <pc:sldMk cId="2436977308" sldId="406"/>
            <ac:spMk id="23" creationId="{7A8E8446-37CB-291C-84FC-46757C37D84A}"/>
          </ac:spMkLst>
        </pc:spChg>
        <pc:spChg chg="mod">
          <ac:chgData name="inversiones juan daniel" userId="919721f64859baa7" providerId="LiveId" clId="{CC9A2664-D9C6-4845-8D98-672F0F579298}" dt="2022-06-21T20:48:06.632" v="1717" actId="1076"/>
          <ac:spMkLst>
            <pc:docMk/>
            <pc:sldMk cId="2436977308" sldId="406"/>
            <ac:spMk id="25" creationId="{DA68B4C8-6241-CD82-D669-3699E00A11B0}"/>
          </ac:spMkLst>
        </pc:spChg>
        <pc:spChg chg="add del">
          <ac:chgData name="inversiones juan daniel" userId="919721f64859baa7" providerId="LiveId" clId="{CC9A2664-D9C6-4845-8D98-672F0F579298}" dt="2022-06-21T20:46:11.383" v="1679" actId="478"/>
          <ac:spMkLst>
            <pc:docMk/>
            <pc:sldMk cId="2436977308" sldId="406"/>
            <ac:spMk id="27" creationId="{4FF1470C-479F-3EE8-ACF4-987E88D121A1}"/>
          </ac:spMkLst>
        </pc:spChg>
        <pc:spChg chg="mod">
          <ac:chgData name="inversiones juan daniel" userId="919721f64859baa7" providerId="LiveId" clId="{CC9A2664-D9C6-4845-8D98-672F0F579298}" dt="2022-06-21T20:48:06.632" v="1717" actId="1076"/>
          <ac:spMkLst>
            <pc:docMk/>
            <pc:sldMk cId="2436977308" sldId="406"/>
            <ac:spMk id="31" creationId="{D07CDF97-8278-31C9-CC9C-C55A768E429C}"/>
          </ac:spMkLst>
        </pc:spChg>
        <pc:spChg chg="mod">
          <ac:chgData name="inversiones juan daniel" userId="919721f64859baa7" providerId="LiveId" clId="{CC9A2664-D9C6-4845-8D98-672F0F579298}" dt="2022-06-21T20:48:06.632" v="1717" actId="1076"/>
          <ac:spMkLst>
            <pc:docMk/>
            <pc:sldMk cId="2436977308" sldId="406"/>
            <ac:spMk id="32" creationId="{A651B83A-F75D-21DE-3421-1E779C6D3D94}"/>
          </ac:spMkLst>
        </pc:spChg>
        <pc:cxnChg chg="del mod">
          <ac:chgData name="inversiones juan daniel" userId="919721f64859baa7" providerId="LiveId" clId="{CC9A2664-D9C6-4845-8D98-672F0F579298}" dt="2022-06-21T20:44:24.039" v="1601" actId="478"/>
          <ac:cxnSpMkLst>
            <pc:docMk/>
            <pc:sldMk cId="2436977308" sldId="406"/>
            <ac:cxnSpMk id="12" creationId="{3CE4BBE1-F765-7728-5285-BDAE39B31A79}"/>
          </ac:cxnSpMkLst>
        </pc:cxnChg>
        <pc:cxnChg chg="del mod">
          <ac:chgData name="inversiones juan daniel" userId="919721f64859baa7" providerId="LiveId" clId="{CC9A2664-D9C6-4845-8D98-672F0F579298}" dt="2022-06-21T20:44:23.111" v="1600" actId="478"/>
          <ac:cxnSpMkLst>
            <pc:docMk/>
            <pc:sldMk cId="2436977308" sldId="406"/>
            <ac:cxnSpMk id="14" creationId="{BE6AF9C8-8635-AE27-C58B-9DD1460DF962}"/>
          </ac:cxnSpMkLst>
        </pc:cxnChg>
        <pc:cxnChg chg="del mod">
          <ac:chgData name="inversiones juan daniel" userId="919721f64859baa7" providerId="LiveId" clId="{CC9A2664-D9C6-4845-8D98-672F0F579298}" dt="2022-06-21T20:44:28.594" v="1606" actId="478"/>
          <ac:cxnSpMkLst>
            <pc:docMk/>
            <pc:sldMk cId="2436977308" sldId="406"/>
            <ac:cxnSpMk id="18" creationId="{FCB99C2A-11E5-9F13-6797-3BB664061CDA}"/>
          </ac:cxnSpMkLst>
        </pc:cxnChg>
        <pc:cxnChg chg="del mod">
          <ac:chgData name="inversiones juan daniel" userId="919721f64859baa7" providerId="LiveId" clId="{CC9A2664-D9C6-4845-8D98-672F0F579298}" dt="2022-06-21T20:44:28.010" v="1605" actId="478"/>
          <ac:cxnSpMkLst>
            <pc:docMk/>
            <pc:sldMk cId="2436977308" sldId="406"/>
            <ac:cxnSpMk id="22" creationId="{FC557F4A-6A9B-9B6B-D5D8-440A4E008627}"/>
          </ac:cxnSpMkLst>
        </pc:cxnChg>
        <pc:cxnChg chg="del">
          <ac:chgData name="inversiones juan daniel" userId="919721f64859baa7" providerId="LiveId" clId="{CC9A2664-D9C6-4845-8D98-672F0F579298}" dt="2022-06-21T20:44:29.522" v="1607" actId="478"/>
          <ac:cxnSpMkLst>
            <pc:docMk/>
            <pc:sldMk cId="2436977308" sldId="406"/>
            <ac:cxnSpMk id="26" creationId="{8D622B04-BF14-6B66-0781-B30330FAB6EA}"/>
          </ac:cxnSpMkLst>
        </pc:cxnChg>
        <pc:cxnChg chg="del mod">
          <ac:chgData name="inversiones juan daniel" userId="919721f64859baa7" providerId="LiveId" clId="{CC9A2664-D9C6-4845-8D98-672F0F579298}" dt="2022-06-21T20:44:30.342" v="1608" actId="478"/>
          <ac:cxnSpMkLst>
            <pc:docMk/>
            <pc:sldMk cId="2436977308" sldId="406"/>
            <ac:cxnSpMk id="28" creationId="{49D73873-05ED-BFA2-93AF-2BB186C00E85}"/>
          </ac:cxnSpMkLst>
        </pc:cxnChg>
        <pc:cxnChg chg="del mod">
          <ac:chgData name="inversiones juan daniel" userId="919721f64859baa7" providerId="LiveId" clId="{CC9A2664-D9C6-4845-8D98-672F0F579298}" dt="2022-06-21T20:44:21.827" v="1598" actId="478"/>
          <ac:cxnSpMkLst>
            <pc:docMk/>
            <pc:sldMk cId="2436977308" sldId="406"/>
            <ac:cxnSpMk id="34" creationId="{2BE0697D-9794-08D8-06CD-07F01CAF0EB7}"/>
          </ac:cxnSpMkLst>
        </pc:cxnChg>
        <pc:cxnChg chg="add del mod">
          <ac:chgData name="inversiones juan daniel" userId="919721f64859baa7" providerId="LiveId" clId="{CC9A2664-D9C6-4845-8D98-672F0F579298}" dt="2022-06-21T20:44:22.294" v="1599" actId="478"/>
          <ac:cxnSpMkLst>
            <pc:docMk/>
            <pc:sldMk cId="2436977308" sldId="406"/>
            <ac:cxnSpMk id="35" creationId="{006CF75C-0E44-EA78-6268-EF640C8A7C8F}"/>
          </ac:cxnSpMkLst>
        </pc:cxnChg>
        <pc:cxnChg chg="del mod">
          <ac:chgData name="inversiones juan daniel" userId="919721f64859baa7" providerId="LiveId" clId="{CC9A2664-D9C6-4845-8D98-672F0F579298}" dt="2022-06-21T20:44:24.955" v="1602" actId="478"/>
          <ac:cxnSpMkLst>
            <pc:docMk/>
            <pc:sldMk cId="2436977308" sldId="406"/>
            <ac:cxnSpMk id="39" creationId="{35543836-BBA4-CC55-9490-B216CE728A33}"/>
          </ac:cxnSpMkLst>
        </pc:cxnChg>
        <pc:cxnChg chg="add del mod">
          <ac:chgData name="inversiones juan daniel" userId="919721f64859baa7" providerId="LiveId" clId="{CC9A2664-D9C6-4845-8D98-672F0F579298}" dt="2022-06-21T20:44:27.079" v="1604" actId="478"/>
          <ac:cxnSpMkLst>
            <pc:docMk/>
            <pc:sldMk cId="2436977308" sldId="406"/>
            <ac:cxnSpMk id="42" creationId="{D952FA98-C38E-7DAB-9828-ECC627A5841A}"/>
          </ac:cxnSpMkLst>
        </pc:cxnChg>
      </pc:sldChg>
      <pc:sldChg chg="addSp modSp add mod modTransition modNotesTx">
        <pc:chgData name="inversiones juan daniel" userId="919721f64859baa7" providerId="LiveId" clId="{CC9A2664-D9C6-4845-8D98-672F0F579298}" dt="2022-06-22T01:44:01.767" v="3690"/>
        <pc:sldMkLst>
          <pc:docMk/>
          <pc:sldMk cId="819453505" sldId="407"/>
        </pc:sldMkLst>
        <pc:spChg chg="add mod">
          <ac:chgData name="inversiones juan daniel" userId="919721f64859baa7" providerId="LiveId" clId="{CC9A2664-D9C6-4845-8D98-672F0F579298}" dt="2022-06-22T00:01:56.869" v="2602" actId="20577"/>
          <ac:spMkLst>
            <pc:docMk/>
            <pc:sldMk cId="819453505" sldId="407"/>
            <ac:spMk id="9" creationId="{4582167E-35EE-C40B-E55F-CDA89B766441}"/>
          </ac:spMkLst>
        </pc:spChg>
        <pc:spChg chg="mod">
          <ac:chgData name="inversiones juan daniel" userId="919721f64859baa7" providerId="LiveId" clId="{CC9A2664-D9C6-4845-8D98-672F0F579298}" dt="2022-06-21T20:48:33.847" v="1738" actId="1076"/>
          <ac:spMkLst>
            <pc:docMk/>
            <pc:sldMk cId="819453505" sldId="407"/>
            <ac:spMk id="10" creationId="{BB7A2BBD-038D-1414-8F35-6DDC863B16E9}"/>
          </ac:spMkLst>
        </pc:spChg>
        <pc:spChg chg="mod">
          <ac:chgData name="inversiones juan daniel" userId="919721f64859baa7" providerId="LiveId" clId="{CC9A2664-D9C6-4845-8D98-672F0F579298}" dt="2022-06-21T20:48:44.009" v="1739" actId="1076"/>
          <ac:spMkLst>
            <pc:docMk/>
            <pc:sldMk cId="819453505" sldId="407"/>
            <ac:spMk id="13" creationId="{7DE9CE8E-8677-9004-DDF9-05737D136A50}"/>
          </ac:spMkLst>
        </pc:spChg>
        <pc:spChg chg="mod">
          <ac:chgData name="inversiones juan daniel" userId="919721f64859baa7" providerId="LiveId" clId="{CC9A2664-D9C6-4845-8D98-672F0F579298}" dt="2022-06-21T20:48:44.009" v="1739" actId="1076"/>
          <ac:spMkLst>
            <pc:docMk/>
            <pc:sldMk cId="819453505" sldId="407"/>
            <ac:spMk id="17" creationId="{29A59435-BE92-265C-B5C2-C1351B5114CC}"/>
          </ac:spMkLst>
        </pc:spChg>
        <pc:spChg chg="mod">
          <ac:chgData name="inversiones juan daniel" userId="919721f64859baa7" providerId="LiveId" clId="{CC9A2664-D9C6-4845-8D98-672F0F579298}" dt="2022-06-21T20:48:44.009" v="1739" actId="1076"/>
          <ac:spMkLst>
            <pc:docMk/>
            <pc:sldMk cId="819453505" sldId="407"/>
            <ac:spMk id="21" creationId="{5E440B8E-ED2D-175A-CB7B-894F2C420695}"/>
          </ac:spMkLst>
        </pc:spChg>
        <pc:spChg chg="mod">
          <ac:chgData name="inversiones juan daniel" userId="919721f64859baa7" providerId="LiveId" clId="{CC9A2664-D9C6-4845-8D98-672F0F579298}" dt="2022-06-21T20:48:44.009" v="1739" actId="1076"/>
          <ac:spMkLst>
            <pc:docMk/>
            <pc:sldMk cId="819453505" sldId="407"/>
            <ac:spMk id="25" creationId="{DA68B4C8-6241-CD82-D669-3699E00A11B0}"/>
          </ac:spMkLst>
        </pc:spChg>
        <pc:spChg chg="mod">
          <ac:chgData name="inversiones juan daniel" userId="919721f64859baa7" providerId="LiveId" clId="{CC9A2664-D9C6-4845-8D98-672F0F579298}" dt="2022-06-21T20:48:44.009" v="1739" actId="1076"/>
          <ac:spMkLst>
            <pc:docMk/>
            <pc:sldMk cId="819453505" sldId="407"/>
            <ac:spMk id="31" creationId="{D07CDF97-8278-31C9-CC9C-C55A768E429C}"/>
          </ac:spMkLst>
        </pc:spChg>
        <pc:spChg chg="mod">
          <ac:chgData name="inversiones juan daniel" userId="919721f64859baa7" providerId="LiveId" clId="{CC9A2664-D9C6-4845-8D98-672F0F579298}" dt="2022-06-21T20:48:44.009" v="1739" actId="1076"/>
          <ac:spMkLst>
            <pc:docMk/>
            <pc:sldMk cId="819453505" sldId="407"/>
            <ac:spMk id="32" creationId="{A651B83A-F75D-21DE-3421-1E779C6D3D94}"/>
          </ac:spMkLst>
        </pc:spChg>
        <pc:picChg chg="add mod">
          <ac:chgData name="inversiones juan daniel" userId="919721f64859baa7" providerId="LiveId" clId="{CC9A2664-D9C6-4845-8D98-672F0F579298}" dt="2022-06-22T01:31:25.848" v="3346" actId="1440"/>
          <ac:picMkLst>
            <pc:docMk/>
            <pc:sldMk cId="819453505" sldId="407"/>
            <ac:picMk id="2" creationId="{78D3BF81-9818-E877-3493-53A622760565}"/>
          </ac:picMkLst>
        </pc:picChg>
      </pc:sldChg>
      <pc:sldChg chg="addSp delSp modSp add mod modTransition modShow modNotesTx">
        <pc:chgData name="inversiones juan daniel" userId="919721f64859baa7" providerId="LiveId" clId="{CC9A2664-D9C6-4845-8D98-672F0F579298}" dt="2022-06-22T01:43:55.481" v="3689"/>
        <pc:sldMkLst>
          <pc:docMk/>
          <pc:sldMk cId="2449909644" sldId="408"/>
        </pc:sldMkLst>
        <pc:spChg chg="add del mod">
          <ac:chgData name="inversiones juan daniel" userId="919721f64859baa7" providerId="LiveId" clId="{CC9A2664-D9C6-4845-8D98-672F0F579298}" dt="2022-06-21T20:55:02.725" v="1914" actId="478"/>
          <ac:spMkLst>
            <pc:docMk/>
            <pc:sldMk cId="2449909644" sldId="408"/>
            <ac:spMk id="2" creationId="{5ED51397-F2AC-3968-1691-BC0C8E8E1326}"/>
          </ac:spMkLst>
        </pc:spChg>
        <pc:spChg chg="add mod">
          <ac:chgData name="inversiones juan daniel" userId="919721f64859baa7" providerId="LiveId" clId="{CC9A2664-D9C6-4845-8D98-672F0F579298}" dt="2022-06-21T20:54:12.054" v="1760" actId="20577"/>
          <ac:spMkLst>
            <pc:docMk/>
            <pc:sldMk cId="2449909644" sldId="408"/>
            <ac:spMk id="9" creationId="{469E46DB-7C8C-5151-4A4D-1AC6FB34C0F6}"/>
          </ac:spMkLst>
        </pc:spChg>
        <pc:spChg chg="add mod">
          <ac:chgData name="inversiones juan daniel" userId="919721f64859baa7" providerId="LiveId" clId="{CC9A2664-D9C6-4845-8D98-672F0F579298}" dt="2022-06-21T20:55:00.194" v="1913" actId="20577"/>
          <ac:spMkLst>
            <pc:docMk/>
            <pc:sldMk cId="2449909644" sldId="408"/>
            <ac:spMk id="11" creationId="{D9DBC808-FE57-31CE-7232-56858E836AFC}"/>
          </ac:spMkLst>
        </pc:spChg>
        <pc:picChg chg="add mod">
          <ac:chgData name="inversiones juan daniel" userId="919721f64859baa7" providerId="LiveId" clId="{CC9A2664-D9C6-4845-8D98-672F0F579298}" dt="2022-06-21T23:42:28.656" v="1924" actId="1440"/>
          <ac:picMkLst>
            <pc:docMk/>
            <pc:sldMk cId="2449909644" sldId="408"/>
            <ac:picMk id="3" creationId="{DDE8DECC-8E36-1D19-742F-FA6FE30B349B}"/>
          </ac:picMkLst>
        </pc:picChg>
      </pc:sldChg>
      <pc:sldChg chg="addSp modSp add mod ord modTransition modShow modNotesTx">
        <pc:chgData name="inversiones juan daniel" userId="919721f64859baa7" providerId="LiveId" clId="{CC9A2664-D9C6-4845-8D98-672F0F579298}" dt="2022-06-22T01:44:10.249" v="3691"/>
        <pc:sldMkLst>
          <pc:docMk/>
          <pc:sldMk cId="3534390697" sldId="409"/>
        </pc:sldMkLst>
        <pc:spChg chg="add mod">
          <ac:chgData name="inversiones juan daniel" userId="919721f64859baa7" providerId="LiveId" clId="{CC9A2664-D9C6-4845-8D98-672F0F579298}" dt="2022-06-22T01:00:54.453" v="2796" actId="20577"/>
          <ac:spMkLst>
            <pc:docMk/>
            <pc:sldMk cId="3534390697" sldId="409"/>
            <ac:spMk id="9" creationId="{71426EC7-6F2A-C22B-7C65-D9EF79B5DE02}"/>
          </ac:spMkLst>
        </pc:spChg>
        <pc:spChg chg="mod">
          <ac:chgData name="inversiones juan daniel" userId="919721f64859baa7" providerId="LiveId" clId="{CC9A2664-D9C6-4845-8D98-672F0F579298}" dt="2022-06-22T01:43:16.099" v="3684" actId="1076"/>
          <ac:spMkLst>
            <pc:docMk/>
            <pc:sldMk cId="3534390697" sldId="409"/>
            <ac:spMk id="10" creationId="{BB7A2BBD-038D-1414-8F35-6DDC863B16E9}"/>
          </ac:spMkLst>
        </pc:spChg>
        <pc:spChg chg="mod">
          <ac:chgData name="inversiones juan daniel" userId="919721f64859baa7" providerId="LiveId" clId="{CC9A2664-D9C6-4845-8D98-672F0F579298}" dt="2022-06-22T00:31:28.524" v="2614" actId="403"/>
          <ac:spMkLst>
            <pc:docMk/>
            <pc:sldMk cId="3534390697" sldId="409"/>
            <ac:spMk id="13" creationId="{7DE9CE8E-8677-9004-DDF9-05737D136A50}"/>
          </ac:spMkLst>
        </pc:spChg>
        <pc:spChg chg="mod">
          <ac:chgData name="inversiones juan daniel" userId="919721f64859baa7" providerId="LiveId" clId="{CC9A2664-D9C6-4845-8D98-672F0F579298}" dt="2022-06-22T01:43:13.067" v="3683" actId="1076"/>
          <ac:spMkLst>
            <pc:docMk/>
            <pc:sldMk cId="3534390697" sldId="409"/>
            <ac:spMk id="17" creationId="{29A59435-BE92-265C-B5C2-C1351B5114CC}"/>
          </ac:spMkLst>
        </pc:spChg>
        <pc:spChg chg="mod">
          <ac:chgData name="inversiones juan daniel" userId="919721f64859baa7" providerId="LiveId" clId="{CC9A2664-D9C6-4845-8D98-672F0F579298}" dt="2022-06-22T01:43:13.067" v="3683" actId="1076"/>
          <ac:spMkLst>
            <pc:docMk/>
            <pc:sldMk cId="3534390697" sldId="409"/>
            <ac:spMk id="21" creationId="{5E440B8E-ED2D-175A-CB7B-894F2C420695}"/>
          </ac:spMkLst>
        </pc:spChg>
        <pc:spChg chg="mod">
          <ac:chgData name="inversiones juan daniel" userId="919721f64859baa7" providerId="LiveId" clId="{CC9A2664-D9C6-4845-8D98-672F0F579298}" dt="2022-06-22T01:43:13.067" v="3683" actId="1076"/>
          <ac:spMkLst>
            <pc:docMk/>
            <pc:sldMk cId="3534390697" sldId="409"/>
            <ac:spMk id="25" creationId="{DA68B4C8-6241-CD82-D669-3699E00A11B0}"/>
          </ac:spMkLst>
        </pc:spChg>
        <pc:spChg chg="mod">
          <ac:chgData name="inversiones juan daniel" userId="919721f64859baa7" providerId="LiveId" clId="{CC9A2664-D9C6-4845-8D98-672F0F579298}" dt="2022-06-22T01:43:13.067" v="3683" actId="1076"/>
          <ac:spMkLst>
            <pc:docMk/>
            <pc:sldMk cId="3534390697" sldId="409"/>
            <ac:spMk id="31" creationId="{D07CDF97-8278-31C9-CC9C-C55A768E429C}"/>
          </ac:spMkLst>
        </pc:spChg>
        <pc:spChg chg="mod">
          <ac:chgData name="inversiones juan daniel" userId="919721f64859baa7" providerId="LiveId" clId="{CC9A2664-D9C6-4845-8D98-672F0F579298}" dt="2022-06-22T01:43:13.067" v="3683" actId="1076"/>
          <ac:spMkLst>
            <pc:docMk/>
            <pc:sldMk cId="3534390697" sldId="409"/>
            <ac:spMk id="32" creationId="{A651B83A-F75D-21DE-3421-1E779C6D3D94}"/>
          </ac:spMkLst>
        </pc:spChg>
        <pc:picChg chg="add mod">
          <ac:chgData name="inversiones juan daniel" userId="919721f64859baa7" providerId="LiveId" clId="{CC9A2664-D9C6-4845-8D98-672F0F579298}" dt="2022-06-22T01:31:34.281" v="3349" actId="1076"/>
          <ac:picMkLst>
            <pc:docMk/>
            <pc:sldMk cId="3534390697" sldId="409"/>
            <ac:picMk id="2" creationId="{01C00B80-AC2D-F4F0-AD6F-33D4FE2114EA}"/>
          </ac:picMkLst>
        </pc:picChg>
      </pc:sldChg>
      <pc:sldChg chg="addSp delSp modSp add mod ord modTransition modShow">
        <pc:chgData name="inversiones juan daniel" userId="919721f64859baa7" providerId="LiveId" clId="{CC9A2664-D9C6-4845-8D98-672F0F579298}" dt="2022-06-22T01:43:46.897" v="3688"/>
        <pc:sldMkLst>
          <pc:docMk/>
          <pc:sldMk cId="3644815571" sldId="410"/>
        </pc:sldMkLst>
        <pc:spChg chg="add del mod">
          <ac:chgData name="inversiones juan daniel" userId="919721f64859baa7" providerId="LiveId" clId="{CC9A2664-D9C6-4845-8D98-672F0F579298}" dt="2022-06-22T01:34:04.301" v="3354" actId="478"/>
          <ac:spMkLst>
            <pc:docMk/>
            <pc:sldMk cId="3644815571" sldId="410"/>
            <ac:spMk id="9" creationId="{F209B26E-7F6A-9352-5199-FC2636AD5A52}"/>
          </ac:spMkLst>
        </pc:spChg>
        <pc:spChg chg="mod">
          <ac:chgData name="inversiones juan daniel" userId="919721f64859baa7" providerId="LiveId" clId="{CC9A2664-D9C6-4845-8D98-672F0F579298}" dt="2022-06-22T01:43:20.766" v="3685" actId="1076"/>
          <ac:spMkLst>
            <pc:docMk/>
            <pc:sldMk cId="3644815571" sldId="410"/>
            <ac:spMk id="10" creationId="{BB7A2BBD-038D-1414-8F35-6DDC863B16E9}"/>
          </ac:spMkLst>
        </pc:spChg>
        <pc:spChg chg="add mod">
          <ac:chgData name="inversiones juan daniel" userId="919721f64859baa7" providerId="LiveId" clId="{CC9A2664-D9C6-4845-8D98-672F0F579298}" dt="2022-06-22T01:40:20.771" v="3673" actId="1076"/>
          <ac:spMkLst>
            <pc:docMk/>
            <pc:sldMk cId="3644815571" sldId="410"/>
            <ac:spMk id="11" creationId="{BA89E370-6882-6975-5C5C-962A07263799}"/>
          </ac:spMkLst>
        </pc:spChg>
        <pc:spChg chg="mod">
          <ac:chgData name="inversiones juan daniel" userId="919721f64859baa7" providerId="LiveId" clId="{CC9A2664-D9C6-4845-8D98-672F0F579298}" dt="2022-06-22T01:43:33.315" v="3687" actId="1076"/>
          <ac:spMkLst>
            <pc:docMk/>
            <pc:sldMk cId="3644815571" sldId="410"/>
            <ac:spMk id="13" creationId="{7DE9CE8E-8677-9004-DDF9-05737D136A50}"/>
          </ac:spMkLst>
        </pc:spChg>
        <pc:spChg chg="mod">
          <ac:chgData name="inversiones juan daniel" userId="919721f64859baa7" providerId="LiveId" clId="{CC9A2664-D9C6-4845-8D98-672F0F579298}" dt="2022-06-22T01:34:20.108" v="3362" actId="1076"/>
          <ac:spMkLst>
            <pc:docMk/>
            <pc:sldMk cId="3644815571" sldId="410"/>
            <ac:spMk id="17" creationId="{29A59435-BE92-265C-B5C2-C1351B5114CC}"/>
          </ac:spMkLst>
        </pc:spChg>
        <pc:spChg chg="mod">
          <ac:chgData name="inversiones juan daniel" userId="919721f64859baa7" providerId="LiveId" clId="{CC9A2664-D9C6-4845-8D98-672F0F579298}" dt="2022-06-22T01:43:29.850" v="3686" actId="1076"/>
          <ac:spMkLst>
            <pc:docMk/>
            <pc:sldMk cId="3644815571" sldId="410"/>
            <ac:spMk id="21" creationId="{5E440B8E-ED2D-175A-CB7B-894F2C420695}"/>
          </ac:spMkLst>
        </pc:spChg>
        <pc:spChg chg="mod">
          <ac:chgData name="inversiones juan daniel" userId="919721f64859baa7" providerId="LiveId" clId="{CC9A2664-D9C6-4845-8D98-672F0F579298}" dt="2022-06-22T01:43:29.850" v="3686" actId="1076"/>
          <ac:spMkLst>
            <pc:docMk/>
            <pc:sldMk cId="3644815571" sldId="410"/>
            <ac:spMk id="25" creationId="{DA68B4C8-6241-CD82-D669-3699E00A11B0}"/>
          </ac:spMkLst>
        </pc:spChg>
        <pc:spChg chg="mod">
          <ac:chgData name="inversiones juan daniel" userId="919721f64859baa7" providerId="LiveId" clId="{CC9A2664-D9C6-4845-8D98-672F0F579298}" dt="2022-06-22T01:43:29.850" v="3686" actId="1076"/>
          <ac:spMkLst>
            <pc:docMk/>
            <pc:sldMk cId="3644815571" sldId="410"/>
            <ac:spMk id="31" creationId="{D07CDF97-8278-31C9-CC9C-C55A768E429C}"/>
          </ac:spMkLst>
        </pc:spChg>
        <pc:spChg chg="mod">
          <ac:chgData name="inversiones juan daniel" userId="919721f64859baa7" providerId="LiveId" clId="{CC9A2664-D9C6-4845-8D98-672F0F579298}" dt="2022-06-22T01:43:29.850" v="3686" actId="1076"/>
          <ac:spMkLst>
            <pc:docMk/>
            <pc:sldMk cId="3644815571" sldId="410"/>
            <ac:spMk id="32" creationId="{A651B83A-F75D-21DE-3421-1E779C6D3D94}"/>
          </ac:spMkLst>
        </pc:spChg>
        <pc:picChg chg="add mod">
          <ac:chgData name="inversiones juan daniel" userId="919721f64859baa7" providerId="LiveId" clId="{CC9A2664-D9C6-4845-8D98-672F0F579298}" dt="2022-06-22T01:40:55.555" v="3682" actId="1440"/>
          <ac:picMkLst>
            <pc:docMk/>
            <pc:sldMk cId="3644815571" sldId="410"/>
            <ac:picMk id="2" creationId="{530864C1-3409-9EAD-8EE6-44689974D3B2}"/>
          </ac:picMkLst>
        </pc:picChg>
      </pc:sldChg>
      <pc:sldChg chg="addSp modSp add mod ord modShow modNotesTx">
        <pc:chgData name="inversiones juan daniel" userId="919721f64859baa7" providerId="LiveId" clId="{CC9A2664-D9C6-4845-8D98-672F0F579298}" dt="2022-06-22T01:54:01.997" v="3909" actId="1440"/>
        <pc:sldMkLst>
          <pc:docMk/>
          <pc:sldMk cId="1265610268" sldId="411"/>
        </pc:sldMkLst>
        <pc:spChg chg="add mod">
          <ac:chgData name="inversiones juan daniel" userId="919721f64859baa7" providerId="LiveId" clId="{CC9A2664-D9C6-4845-8D98-672F0F579298}" dt="2022-06-22T01:46:32.179" v="3902" actId="20577"/>
          <ac:spMkLst>
            <pc:docMk/>
            <pc:sldMk cId="1265610268" sldId="411"/>
            <ac:spMk id="9" creationId="{F5233A21-B755-C31F-4C90-8D5EB98370DF}"/>
          </ac:spMkLst>
        </pc:spChg>
        <pc:spChg chg="mod">
          <ac:chgData name="inversiones juan daniel" userId="919721f64859baa7" providerId="LiveId" clId="{CC9A2664-D9C6-4845-8D98-672F0F579298}" dt="2022-06-22T01:44:55.804" v="3700" actId="1076"/>
          <ac:spMkLst>
            <pc:docMk/>
            <pc:sldMk cId="1265610268" sldId="411"/>
            <ac:spMk id="31" creationId="{D07CDF97-8278-31C9-CC9C-C55A768E429C}"/>
          </ac:spMkLst>
        </pc:spChg>
        <pc:picChg chg="add mod">
          <ac:chgData name="inversiones juan daniel" userId="919721f64859baa7" providerId="LiveId" clId="{CC9A2664-D9C6-4845-8D98-672F0F579298}" dt="2022-06-22T01:54:01.997" v="3909" actId="1440"/>
          <ac:picMkLst>
            <pc:docMk/>
            <pc:sldMk cId="1265610268" sldId="411"/>
            <ac:picMk id="2" creationId="{2639C0C8-9794-C422-AC2F-3A649FA95910}"/>
          </ac:picMkLst>
        </pc:picChg>
      </pc:sldChg>
      <pc:sldChg chg="addSp delSp modSp add mod ord modShow modNotesTx">
        <pc:chgData name="inversiones juan daniel" userId="919721f64859baa7" providerId="LiveId" clId="{CC9A2664-D9C6-4845-8D98-672F0F579298}" dt="2022-06-22T02:37:10.273" v="4624"/>
        <pc:sldMkLst>
          <pc:docMk/>
          <pc:sldMk cId="1672433512" sldId="412"/>
        </pc:sldMkLst>
        <pc:spChg chg="add mod">
          <ac:chgData name="inversiones juan daniel" userId="919721f64859baa7" providerId="LiveId" clId="{CC9A2664-D9C6-4845-8D98-672F0F579298}" dt="2022-06-22T02:37:08.140" v="4622" actId="1076"/>
          <ac:spMkLst>
            <pc:docMk/>
            <pc:sldMk cId="1672433512" sldId="412"/>
            <ac:spMk id="9" creationId="{C9F3C071-061C-12C2-22AF-2C556A9B0596}"/>
          </ac:spMkLst>
        </pc:spChg>
        <pc:spChg chg="add del mod">
          <ac:chgData name="inversiones juan daniel" userId="919721f64859baa7" providerId="LiveId" clId="{CC9A2664-D9C6-4845-8D98-672F0F579298}" dt="2022-06-22T02:37:10.273" v="4624"/>
          <ac:spMkLst>
            <pc:docMk/>
            <pc:sldMk cId="1672433512" sldId="412"/>
            <ac:spMk id="11" creationId="{09884B61-88C4-246D-24C0-CDE4C1FFA5A1}"/>
          </ac:spMkLst>
        </pc:spChg>
        <pc:spChg chg="mod">
          <ac:chgData name="inversiones juan daniel" userId="919721f64859baa7" providerId="LiveId" clId="{CC9A2664-D9C6-4845-8D98-672F0F579298}" dt="2022-06-22T02:04:57.006" v="3935" actId="1076"/>
          <ac:spMkLst>
            <pc:docMk/>
            <pc:sldMk cId="1672433512" sldId="412"/>
            <ac:spMk id="32" creationId="{A651B83A-F75D-21DE-3421-1E779C6D3D94}"/>
          </ac:spMkLst>
        </pc:spChg>
        <pc:picChg chg="add mod">
          <ac:chgData name="inversiones juan daniel" userId="919721f64859baa7" providerId="LiveId" clId="{CC9A2664-D9C6-4845-8D98-672F0F579298}" dt="2022-06-22T02:11:13.648" v="4393" actId="1076"/>
          <ac:picMkLst>
            <pc:docMk/>
            <pc:sldMk cId="1672433512" sldId="412"/>
            <ac:picMk id="2" creationId="{85794C7B-1CA8-F64F-ADE1-90A83D8E49D6}"/>
          </ac:picMkLst>
        </pc:picChg>
      </pc:sldChg>
      <pc:sldChg chg="addSp delSp modSp add mod ord modShow modNotesTx">
        <pc:chgData name="inversiones juan daniel" userId="919721f64859baa7" providerId="LiveId" clId="{CC9A2664-D9C6-4845-8D98-672F0F579298}" dt="2022-06-22T02:40:05.486" v="4875" actId="1076"/>
        <pc:sldMkLst>
          <pc:docMk/>
          <pc:sldMk cId="3808410896" sldId="413"/>
        </pc:sldMkLst>
        <pc:spChg chg="add mod">
          <ac:chgData name="inversiones juan daniel" userId="919721f64859baa7" providerId="LiveId" clId="{CC9A2664-D9C6-4845-8D98-672F0F579298}" dt="2022-06-22T02:37:40.574" v="4707" actId="20577"/>
          <ac:spMkLst>
            <pc:docMk/>
            <pc:sldMk cId="3808410896" sldId="413"/>
            <ac:spMk id="9" creationId="{F3E630BB-A7C6-5D8D-343B-492E20D242DA}"/>
          </ac:spMkLst>
        </pc:spChg>
        <pc:spChg chg="mod">
          <ac:chgData name="inversiones juan daniel" userId="919721f64859baa7" providerId="LiveId" clId="{CC9A2664-D9C6-4845-8D98-672F0F579298}" dt="2022-06-22T02:12:41.612" v="4401" actId="1076"/>
          <ac:spMkLst>
            <pc:docMk/>
            <pc:sldMk cId="3808410896" sldId="413"/>
            <ac:spMk id="21" creationId="{5E440B8E-ED2D-175A-CB7B-894F2C420695}"/>
          </ac:spMkLst>
        </pc:spChg>
        <pc:picChg chg="add del mod">
          <ac:chgData name="inversiones juan daniel" userId="919721f64859baa7" providerId="LiveId" clId="{CC9A2664-D9C6-4845-8D98-672F0F579298}" dt="2022-06-22T02:40:01.031" v="4872" actId="478"/>
          <ac:picMkLst>
            <pc:docMk/>
            <pc:sldMk cId="3808410896" sldId="413"/>
            <ac:picMk id="2" creationId="{C202C74A-A8F9-B18E-16EB-4597807FB389}"/>
          </ac:picMkLst>
        </pc:picChg>
        <pc:picChg chg="add mod">
          <ac:chgData name="inversiones juan daniel" userId="919721f64859baa7" providerId="LiveId" clId="{CC9A2664-D9C6-4845-8D98-672F0F579298}" dt="2022-06-22T02:40:05.486" v="4875" actId="1076"/>
          <ac:picMkLst>
            <pc:docMk/>
            <pc:sldMk cId="3808410896" sldId="413"/>
            <ac:picMk id="3" creationId="{17417879-E84B-E586-0A4F-1C00EF1AB64D}"/>
          </ac:picMkLst>
        </pc:picChg>
      </pc:sldChg>
      <pc:sldChg chg="addSp modSp add mod modShow">
        <pc:chgData name="inversiones juan daniel" userId="919721f64859baa7" providerId="LiveId" clId="{CC9A2664-D9C6-4845-8D98-672F0F579298}" dt="2022-06-22T02:45:59.544" v="5074" actId="729"/>
        <pc:sldMkLst>
          <pc:docMk/>
          <pc:sldMk cId="2696917121" sldId="414"/>
        </pc:sldMkLst>
        <pc:spChg chg="add mod">
          <ac:chgData name="inversiones juan daniel" userId="919721f64859baa7" providerId="LiveId" clId="{CC9A2664-D9C6-4845-8D98-672F0F579298}" dt="2022-06-22T02:41:20.559" v="5066" actId="20577"/>
          <ac:spMkLst>
            <pc:docMk/>
            <pc:sldMk cId="2696917121" sldId="414"/>
            <ac:spMk id="9" creationId="{775E672F-9A4A-6F7C-D5BA-BE553247FBD3}"/>
          </ac:spMkLst>
        </pc:spChg>
        <pc:spChg chg="mod">
          <ac:chgData name="inversiones juan daniel" userId="919721f64859baa7" providerId="LiveId" clId="{CC9A2664-D9C6-4845-8D98-672F0F579298}" dt="2022-06-22T02:40:31.125" v="4883" actId="1076"/>
          <ac:spMkLst>
            <pc:docMk/>
            <pc:sldMk cId="2696917121" sldId="414"/>
            <ac:spMk id="25" creationId="{DA68B4C8-6241-CD82-D669-3699E00A11B0}"/>
          </ac:spMkLst>
        </pc:spChg>
        <pc:picChg chg="add mod modCrop">
          <ac:chgData name="inversiones juan daniel" userId="919721f64859baa7" providerId="LiveId" clId="{CC9A2664-D9C6-4845-8D98-672F0F579298}" dt="2022-06-22T02:45:56.544" v="5073" actId="1076"/>
          <ac:picMkLst>
            <pc:docMk/>
            <pc:sldMk cId="2696917121" sldId="414"/>
            <ac:picMk id="2" creationId="{20E1F463-C8F9-20B0-56D2-7D08C926AFB1}"/>
          </ac:picMkLst>
        </pc:picChg>
      </pc:sldChg>
      <pc:sldChg chg="addSp modSp new mod modShow modNotesTx">
        <pc:chgData name="inversiones juan daniel" userId="919721f64859baa7" providerId="LiveId" clId="{CC9A2664-D9C6-4845-8D98-672F0F579298}" dt="2022-06-22T16:30:58.440" v="5196" actId="729"/>
        <pc:sldMkLst>
          <pc:docMk/>
          <pc:sldMk cId="558196978" sldId="415"/>
        </pc:sldMkLst>
        <pc:spChg chg="add mod">
          <ac:chgData name="inversiones juan daniel" userId="919721f64859baa7" providerId="LiveId" clId="{CC9A2664-D9C6-4845-8D98-672F0F579298}" dt="2022-06-22T02:46:57.645" v="5102" actId="20577"/>
          <ac:spMkLst>
            <pc:docMk/>
            <pc:sldMk cId="558196978" sldId="415"/>
            <ac:spMk id="2" creationId="{288CE69E-5646-13B1-F822-1824E5E064A1}"/>
          </ac:spMkLst>
        </pc:spChg>
      </pc:sldChg>
      <pc:sldChg chg="modSp add mod modShow">
        <pc:chgData name="inversiones juan daniel" userId="919721f64859baa7" providerId="LiveId" clId="{CC9A2664-D9C6-4845-8D98-672F0F579298}" dt="2022-06-22T16:31:01.288" v="5197" actId="729"/>
        <pc:sldMkLst>
          <pc:docMk/>
          <pc:sldMk cId="8338454" sldId="416"/>
        </pc:sldMkLst>
        <pc:spChg chg="mod">
          <ac:chgData name="inversiones juan daniel" userId="919721f64859baa7" providerId="LiveId" clId="{CC9A2664-D9C6-4845-8D98-672F0F579298}" dt="2022-06-22T02:47:09.648" v="5128" actId="404"/>
          <ac:spMkLst>
            <pc:docMk/>
            <pc:sldMk cId="8338454" sldId="416"/>
            <ac:spMk id="2" creationId="{288CE69E-5646-13B1-F822-1824E5E064A1}"/>
          </ac:spMkLst>
        </pc:spChg>
      </pc:sldChg>
      <pc:sldChg chg="addSp delSp modSp add mod modAnim">
        <pc:chgData name="inversiones juan daniel" userId="919721f64859baa7" providerId="LiveId" clId="{CC9A2664-D9C6-4845-8D98-672F0F579298}" dt="2022-06-22T16:34:14.899" v="5210"/>
        <pc:sldMkLst>
          <pc:docMk/>
          <pc:sldMk cId="1104244257" sldId="417"/>
        </pc:sldMkLst>
        <pc:spChg chg="mod">
          <ac:chgData name="inversiones juan daniel" userId="919721f64859baa7" providerId="LiveId" clId="{CC9A2664-D9C6-4845-8D98-672F0F579298}" dt="2022-06-22T16:34:02.817" v="5206" actId="1076"/>
          <ac:spMkLst>
            <pc:docMk/>
            <pc:sldMk cId="1104244257" sldId="417"/>
            <ac:spMk id="2" creationId="{288CE69E-5646-13B1-F822-1824E5E064A1}"/>
          </ac:spMkLst>
        </pc:spChg>
        <pc:spChg chg="add del mod">
          <ac:chgData name="inversiones juan daniel" userId="919721f64859baa7" providerId="LiveId" clId="{CC9A2664-D9C6-4845-8D98-672F0F579298}" dt="2022-06-22T16:32:27.902" v="5202" actId="478"/>
          <ac:spMkLst>
            <pc:docMk/>
            <pc:sldMk cId="1104244257" sldId="417"/>
            <ac:spMk id="3" creationId="{94413E60-30E9-7629-9C26-5FBBAD254B64}"/>
          </ac:spMkLst>
        </pc:spChg>
        <pc:picChg chg="add mod">
          <ac:chgData name="inversiones juan daniel" userId="919721f64859baa7" providerId="LiveId" clId="{CC9A2664-D9C6-4845-8D98-672F0F579298}" dt="2022-06-22T16:34:08.159" v="5209" actId="1076"/>
          <ac:picMkLst>
            <pc:docMk/>
            <pc:sldMk cId="1104244257" sldId="417"/>
            <ac:picMk id="5" creationId="{5F84EEF2-89C6-E701-7F14-31FF0D0FC047}"/>
          </ac:picMkLst>
        </pc:picChg>
        <pc:picChg chg="add mod">
          <ac:chgData name="inversiones juan daniel" userId="919721f64859baa7" providerId="LiveId" clId="{CC9A2664-D9C6-4845-8D98-672F0F579298}" dt="2022-06-22T16:22:50.459" v="5195" actId="1076"/>
          <ac:picMkLst>
            <pc:docMk/>
            <pc:sldMk cId="1104244257" sldId="417"/>
            <ac:picMk id="1026" creationId="{75D47E4F-E845-D0C7-7EFD-7EDC4EBFC324}"/>
          </ac:picMkLst>
        </pc:picChg>
      </pc:sldChg>
      <pc:sldChg chg="addSp delSp modSp add mod modClrScheme modShow chgLayout">
        <pc:chgData name="inversiones juan daniel" userId="919721f64859baa7" providerId="LiveId" clId="{CC9A2664-D9C6-4845-8D98-672F0F579298}" dt="2022-06-22T16:31:03.238" v="5198" actId="729"/>
        <pc:sldMkLst>
          <pc:docMk/>
          <pc:sldMk cId="2223756346" sldId="418"/>
        </pc:sldMkLst>
        <pc:spChg chg="del">
          <ac:chgData name="inversiones juan daniel" userId="919721f64859baa7" providerId="LiveId" clId="{CC9A2664-D9C6-4845-8D98-672F0F579298}" dt="2022-06-22T12:35:36.167" v="5166" actId="478"/>
          <ac:spMkLst>
            <pc:docMk/>
            <pc:sldMk cId="2223756346" sldId="418"/>
            <ac:spMk id="2" creationId="{288CE69E-5646-13B1-F822-1824E5E064A1}"/>
          </ac:spMkLst>
        </pc:spChg>
        <pc:spChg chg="add mod ord">
          <ac:chgData name="inversiones juan daniel" userId="919721f64859baa7" providerId="LiveId" clId="{CC9A2664-D9C6-4845-8D98-672F0F579298}" dt="2022-06-22T12:35:44.351" v="5193" actId="20577"/>
          <ac:spMkLst>
            <pc:docMk/>
            <pc:sldMk cId="2223756346" sldId="418"/>
            <ac:spMk id="3" creationId="{1DD4497B-33FB-582E-5C79-A4E57B7F9A5D}"/>
          </ac:spMkLst>
        </pc:spChg>
      </pc:sldChg>
      <pc:sldMasterChg chg="addSldLayout delSldLayout">
        <pc:chgData name="inversiones juan daniel" userId="919721f64859baa7" providerId="LiveId" clId="{CC9A2664-D9C6-4845-8D98-672F0F579298}" dt="2022-06-21T14:59:09.331" v="3" actId="2696"/>
        <pc:sldMasterMkLst>
          <pc:docMk/>
          <pc:sldMasterMk cId="0" sldId="2147483659"/>
        </pc:sldMasterMkLst>
        <pc:sldLayoutChg chg="add del">
          <pc:chgData name="inversiones juan daniel" userId="919721f64859baa7" providerId="LiveId" clId="{CC9A2664-D9C6-4845-8D98-672F0F579298}" dt="2022-06-21T14:59:09.331" v="3" actId="2696"/>
          <pc:sldLayoutMkLst>
            <pc:docMk/>
            <pc:sldMasterMk cId="0" sldId="2147483659"/>
            <pc:sldLayoutMk cId="0" sldId="2147483658"/>
          </pc:sldLayoutMkLst>
        </pc:sldLayoutChg>
      </pc:sldMasterChg>
    </pc:docChg>
  </pc:docChgLst>
  <pc:docChgLst>
    <pc:chgData name="inversiones juan daniel" userId="919721f64859baa7" providerId="LiveId" clId="{9320DB82-A5D3-CF43-B38C-DBF74B13FBF8}"/>
    <pc:docChg chg="undo custSel addSld delSld modSld sldOrd">
      <pc:chgData name="inversiones juan daniel" userId="919721f64859baa7" providerId="LiveId" clId="{9320DB82-A5D3-CF43-B38C-DBF74B13FBF8}" dt="2022-06-27T16:20:33.619" v="6910" actId="1440"/>
      <pc:docMkLst>
        <pc:docMk/>
      </pc:docMkLst>
      <pc:sldChg chg="modSp mod">
        <pc:chgData name="inversiones juan daniel" userId="919721f64859baa7" providerId="LiveId" clId="{9320DB82-A5D3-CF43-B38C-DBF74B13FBF8}" dt="2022-06-27T11:31:40.158" v="218" actId="20577"/>
        <pc:sldMkLst>
          <pc:docMk/>
          <pc:sldMk cId="2041594021" sldId="323"/>
        </pc:sldMkLst>
        <pc:spChg chg="mod">
          <ac:chgData name="inversiones juan daniel" userId="919721f64859baa7" providerId="LiveId" clId="{9320DB82-A5D3-CF43-B38C-DBF74B13FBF8}" dt="2022-06-27T11:31:40.158" v="218" actId="20577"/>
          <ac:spMkLst>
            <pc:docMk/>
            <pc:sldMk cId="2041594021" sldId="323"/>
            <ac:spMk id="3" creationId="{80D754DC-A5E8-BFE7-5857-24F59A534C6E}"/>
          </ac:spMkLst>
        </pc:spChg>
      </pc:sldChg>
      <pc:sldChg chg="modSp mod">
        <pc:chgData name="inversiones juan daniel" userId="919721f64859baa7" providerId="LiveId" clId="{9320DB82-A5D3-CF43-B38C-DBF74B13FBF8}" dt="2022-06-27T11:36:23.151" v="236" actId="20577"/>
        <pc:sldMkLst>
          <pc:docMk/>
          <pc:sldMk cId="1796842079" sldId="397"/>
        </pc:sldMkLst>
        <pc:spChg chg="mod">
          <ac:chgData name="inversiones juan daniel" userId="919721f64859baa7" providerId="LiveId" clId="{9320DB82-A5D3-CF43-B38C-DBF74B13FBF8}" dt="2022-06-27T11:36:23.151" v="236" actId="20577"/>
          <ac:spMkLst>
            <pc:docMk/>
            <pc:sldMk cId="1796842079" sldId="397"/>
            <ac:spMk id="2" creationId="{F4DE993D-3BE1-23D2-E269-A4A64BCA7422}"/>
          </ac:spMkLst>
        </pc:spChg>
      </pc:sldChg>
      <pc:sldChg chg="del">
        <pc:chgData name="inversiones juan daniel" userId="919721f64859baa7" providerId="LiveId" clId="{9320DB82-A5D3-CF43-B38C-DBF74B13FBF8}" dt="2022-06-27T11:57:22.684" v="239" actId="2696"/>
        <pc:sldMkLst>
          <pc:docMk/>
          <pc:sldMk cId="102701402" sldId="399"/>
        </pc:sldMkLst>
      </pc:sldChg>
      <pc:sldChg chg="del">
        <pc:chgData name="inversiones juan daniel" userId="919721f64859baa7" providerId="LiveId" clId="{9320DB82-A5D3-CF43-B38C-DBF74B13FBF8}" dt="2022-06-27T11:57:22.684" v="239" actId="2696"/>
        <pc:sldMkLst>
          <pc:docMk/>
          <pc:sldMk cId="575764256" sldId="400"/>
        </pc:sldMkLst>
      </pc:sldChg>
      <pc:sldChg chg="del">
        <pc:chgData name="inversiones juan daniel" userId="919721f64859baa7" providerId="LiveId" clId="{9320DB82-A5D3-CF43-B38C-DBF74B13FBF8}" dt="2022-06-27T11:57:22.684" v="239" actId="2696"/>
        <pc:sldMkLst>
          <pc:docMk/>
          <pc:sldMk cId="220018389" sldId="401"/>
        </pc:sldMkLst>
      </pc:sldChg>
      <pc:sldChg chg="del">
        <pc:chgData name="inversiones juan daniel" userId="919721f64859baa7" providerId="LiveId" clId="{9320DB82-A5D3-CF43-B38C-DBF74B13FBF8}" dt="2022-06-27T11:57:22.684" v="239" actId="2696"/>
        <pc:sldMkLst>
          <pc:docMk/>
          <pc:sldMk cId="2874402592" sldId="402"/>
        </pc:sldMkLst>
      </pc:sldChg>
      <pc:sldChg chg="del">
        <pc:chgData name="inversiones juan daniel" userId="919721f64859baa7" providerId="LiveId" clId="{9320DB82-A5D3-CF43-B38C-DBF74B13FBF8}" dt="2022-06-27T11:57:22.684" v="239" actId="2696"/>
        <pc:sldMkLst>
          <pc:docMk/>
          <pc:sldMk cId="1966899512" sldId="403"/>
        </pc:sldMkLst>
      </pc:sldChg>
      <pc:sldChg chg="del">
        <pc:chgData name="inversiones juan daniel" userId="919721f64859baa7" providerId="LiveId" clId="{9320DB82-A5D3-CF43-B38C-DBF74B13FBF8}" dt="2022-06-27T11:57:22.684" v="239" actId="2696"/>
        <pc:sldMkLst>
          <pc:docMk/>
          <pc:sldMk cId="3159819433" sldId="404"/>
        </pc:sldMkLst>
      </pc:sldChg>
      <pc:sldChg chg="del">
        <pc:chgData name="inversiones juan daniel" userId="919721f64859baa7" providerId="LiveId" clId="{9320DB82-A5D3-CF43-B38C-DBF74B13FBF8}" dt="2022-06-27T11:57:22.684" v="239" actId="2696"/>
        <pc:sldMkLst>
          <pc:docMk/>
          <pc:sldMk cId="1695726541" sldId="405"/>
        </pc:sldMkLst>
      </pc:sldChg>
      <pc:sldChg chg="del">
        <pc:chgData name="inversiones juan daniel" userId="919721f64859baa7" providerId="LiveId" clId="{9320DB82-A5D3-CF43-B38C-DBF74B13FBF8}" dt="2022-06-27T11:57:22.684" v="239" actId="2696"/>
        <pc:sldMkLst>
          <pc:docMk/>
          <pc:sldMk cId="687661080" sldId="406"/>
        </pc:sldMkLst>
      </pc:sldChg>
      <pc:sldChg chg="del">
        <pc:chgData name="inversiones juan daniel" userId="919721f64859baa7" providerId="LiveId" clId="{9320DB82-A5D3-CF43-B38C-DBF74B13FBF8}" dt="2022-06-27T11:57:22.684" v="239" actId="2696"/>
        <pc:sldMkLst>
          <pc:docMk/>
          <pc:sldMk cId="3316400062" sldId="407"/>
        </pc:sldMkLst>
      </pc:sldChg>
      <pc:sldChg chg="del">
        <pc:chgData name="inversiones juan daniel" userId="919721f64859baa7" providerId="LiveId" clId="{9320DB82-A5D3-CF43-B38C-DBF74B13FBF8}" dt="2022-06-27T11:57:22.684" v="239" actId="2696"/>
        <pc:sldMkLst>
          <pc:docMk/>
          <pc:sldMk cId="3191029999" sldId="408"/>
        </pc:sldMkLst>
      </pc:sldChg>
      <pc:sldChg chg="del">
        <pc:chgData name="inversiones juan daniel" userId="919721f64859baa7" providerId="LiveId" clId="{9320DB82-A5D3-CF43-B38C-DBF74B13FBF8}" dt="2022-06-27T11:57:22.684" v="239" actId="2696"/>
        <pc:sldMkLst>
          <pc:docMk/>
          <pc:sldMk cId="1753101916" sldId="409"/>
        </pc:sldMkLst>
      </pc:sldChg>
      <pc:sldChg chg="del">
        <pc:chgData name="inversiones juan daniel" userId="919721f64859baa7" providerId="LiveId" clId="{9320DB82-A5D3-CF43-B38C-DBF74B13FBF8}" dt="2022-06-27T11:57:22.684" v="239" actId="2696"/>
        <pc:sldMkLst>
          <pc:docMk/>
          <pc:sldMk cId="365282520" sldId="410"/>
        </pc:sldMkLst>
      </pc:sldChg>
      <pc:sldChg chg="del">
        <pc:chgData name="inversiones juan daniel" userId="919721f64859baa7" providerId="LiveId" clId="{9320DB82-A5D3-CF43-B38C-DBF74B13FBF8}" dt="2022-06-27T11:57:22.684" v="239" actId="2696"/>
        <pc:sldMkLst>
          <pc:docMk/>
          <pc:sldMk cId="1147474747" sldId="411"/>
        </pc:sldMkLst>
      </pc:sldChg>
      <pc:sldChg chg="del">
        <pc:chgData name="inversiones juan daniel" userId="919721f64859baa7" providerId="LiveId" clId="{9320DB82-A5D3-CF43-B38C-DBF74B13FBF8}" dt="2022-06-27T11:57:22.684" v="239" actId="2696"/>
        <pc:sldMkLst>
          <pc:docMk/>
          <pc:sldMk cId="373689785" sldId="412"/>
        </pc:sldMkLst>
      </pc:sldChg>
      <pc:sldChg chg="del">
        <pc:chgData name="inversiones juan daniel" userId="919721f64859baa7" providerId="LiveId" clId="{9320DB82-A5D3-CF43-B38C-DBF74B13FBF8}" dt="2022-06-27T11:57:22.684" v="239" actId="2696"/>
        <pc:sldMkLst>
          <pc:docMk/>
          <pc:sldMk cId="1004396212" sldId="413"/>
        </pc:sldMkLst>
      </pc:sldChg>
      <pc:sldChg chg="del">
        <pc:chgData name="inversiones juan daniel" userId="919721f64859baa7" providerId="LiveId" clId="{9320DB82-A5D3-CF43-B38C-DBF74B13FBF8}" dt="2022-06-27T11:57:22.684" v="239" actId="2696"/>
        <pc:sldMkLst>
          <pc:docMk/>
          <pc:sldMk cId="1264481151" sldId="414"/>
        </pc:sldMkLst>
      </pc:sldChg>
      <pc:sldChg chg="del">
        <pc:chgData name="inversiones juan daniel" userId="919721f64859baa7" providerId="LiveId" clId="{9320DB82-A5D3-CF43-B38C-DBF74B13FBF8}" dt="2022-06-27T11:57:22.684" v="239" actId="2696"/>
        <pc:sldMkLst>
          <pc:docMk/>
          <pc:sldMk cId="2138044620" sldId="415"/>
        </pc:sldMkLst>
      </pc:sldChg>
      <pc:sldChg chg="del">
        <pc:chgData name="inversiones juan daniel" userId="919721f64859baa7" providerId="LiveId" clId="{9320DB82-A5D3-CF43-B38C-DBF74B13FBF8}" dt="2022-06-27T11:57:22.684" v="239" actId="2696"/>
        <pc:sldMkLst>
          <pc:docMk/>
          <pc:sldMk cId="3913074720" sldId="416"/>
        </pc:sldMkLst>
      </pc:sldChg>
      <pc:sldChg chg="del">
        <pc:chgData name="inversiones juan daniel" userId="919721f64859baa7" providerId="LiveId" clId="{9320DB82-A5D3-CF43-B38C-DBF74B13FBF8}" dt="2022-06-27T11:57:22.684" v="239" actId="2696"/>
        <pc:sldMkLst>
          <pc:docMk/>
          <pc:sldMk cId="2305680390" sldId="417"/>
        </pc:sldMkLst>
      </pc:sldChg>
      <pc:sldChg chg="del">
        <pc:chgData name="inversiones juan daniel" userId="919721f64859baa7" providerId="LiveId" clId="{9320DB82-A5D3-CF43-B38C-DBF74B13FBF8}" dt="2022-06-27T11:57:22.684" v="239" actId="2696"/>
        <pc:sldMkLst>
          <pc:docMk/>
          <pc:sldMk cId="2907928337" sldId="418"/>
        </pc:sldMkLst>
      </pc:sldChg>
      <pc:sldChg chg="del">
        <pc:chgData name="inversiones juan daniel" userId="919721f64859baa7" providerId="LiveId" clId="{9320DB82-A5D3-CF43-B38C-DBF74B13FBF8}" dt="2022-06-27T11:57:22.684" v="239" actId="2696"/>
        <pc:sldMkLst>
          <pc:docMk/>
          <pc:sldMk cId="2076345214" sldId="419"/>
        </pc:sldMkLst>
      </pc:sldChg>
      <pc:sldChg chg="del">
        <pc:chgData name="inversiones juan daniel" userId="919721f64859baa7" providerId="LiveId" clId="{9320DB82-A5D3-CF43-B38C-DBF74B13FBF8}" dt="2022-06-27T11:57:22.684" v="239" actId="2696"/>
        <pc:sldMkLst>
          <pc:docMk/>
          <pc:sldMk cId="1898090985" sldId="420"/>
        </pc:sldMkLst>
      </pc:sldChg>
      <pc:sldChg chg="del">
        <pc:chgData name="inversiones juan daniel" userId="919721f64859baa7" providerId="LiveId" clId="{9320DB82-A5D3-CF43-B38C-DBF74B13FBF8}" dt="2022-06-27T11:57:22.684" v="239" actId="2696"/>
        <pc:sldMkLst>
          <pc:docMk/>
          <pc:sldMk cId="413833935" sldId="421"/>
        </pc:sldMkLst>
      </pc:sldChg>
      <pc:sldChg chg="del">
        <pc:chgData name="inversiones juan daniel" userId="919721f64859baa7" providerId="LiveId" clId="{9320DB82-A5D3-CF43-B38C-DBF74B13FBF8}" dt="2022-06-27T11:57:22.684" v="239" actId="2696"/>
        <pc:sldMkLst>
          <pc:docMk/>
          <pc:sldMk cId="87680788" sldId="422"/>
        </pc:sldMkLst>
      </pc:sldChg>
      <pc:sldChg chg="del">
        <pc:chgData name="inversiones juan daniel" userId="919721f64859baa7" providerId="LiveId" clId="{9320DB82-A5D3-CF43-B38C-DBF74B13FBF8}" dt="2022-06-27T11:57:22.684" v="239" actId="2696"/>
        <pc:sldMkLst>
          <pc:docMk/>
          <pc:sldMk cId="3967818177" sldId="423"/>
        </pc:sldMkLst>
      </pc:sldChg>
      <pc:sldChg chg="del">
        <pc:chgData name="inversiones juan daniel" userId="919721f64859baa7" providerId="LiveId" clId="{9320DB82-A5D3-CF43-B38C-DBF74B13FBF8}" dt="2022-06-27T11:57:22.684" v="239" actId="2696"/>
        <pc:sldMkLst>
          <pc:docMk/>
          <pc:sldMk cId="2555790289" sldId="424"/>
        </pc:sldMkLst>
      </pc:sldChg>
      <pc:sldChg chg="del">
        <pc:chgData name="inversiones juan daniel" userId="919721f64859baa7" providerId="LiveId" clId="{9320DB82-A5D3-CF43-B38C-DBF74B13FBF8}" dt="2022-06-27T11:57:22.684" v="239" actId="2696"/>
        <pc:sldMkLst>
          <pc:docMk/>
          <pc:sldMk cId="3909210185" sldId="425"/>
        </pc:sldMkLst>
      </pc:sldChg>
      <pc:sldChg chg="del">
        <pc:chgData name="inversiones juan daniel" userId="919721f64859baa7" providerId="LiveId" clId="{9320DB82-A5D3-CF43-B38C-DBF74B13FBF8}" dt="2022-06-27T11:57:22.684" v="239" actId="2696"/>
        <pc:sldMkLst>
          <pc:docMk/>
          <pc:sldMk cId="4247381411" sldId="426"/>
        </pc:sldMkLst>
      </pc:sldChg>
      <pc:sldChg chg="del">
        <pc:chgData name="inversiones juan daniel" userId="919721f64859baa7" providerId="LiveId" clId="{9320DB82-A5D3-CF43-B38C-DBF74B13FBF8}" dt="2022-06-27T11:57:22.684" v="239" actId="2696"/>
        <pc:sldMkLst>
          <pc:docMk/>
          <pc:sldMk cId="2408606507" sldId="427"/>
        </pc:sldMkLst>
      </pc:sldChg>
      <pc:sldChg chg="del">
        <pc:chgData name="inversiones juan daniel" userId="919721f64859baa7" providerId="LiveId" clId="{9320DB82-A5D3-CF43-B38C-DBF74B13FBF8}" dt="2022-06-27T11:57:22.684" v="239" actId="2696"/>
        <pc:sldMkLst>
          <pc:docMk/>
          <pc:sldMk cId="2451226335" sldId="428"/>
        </pc:sldMkLst>
      </pc:sldChg>
      <pc:sldChg chg="del">
        <pc:chgData name="inversiones juan daniel" userId="919721f64859baa7" providerId="LiveId" clId="{9320DB82-A5D3-CF43-B38C-DBF74B13FBF8}" dt="2022-06-27T11:57:22.684" v="239" actId="2696"/>
        <pc:sldMkLst>
          <pc:docMk/>
          <pc:sldMk cId="1546574936" sldId="429"/>
        </pc:sldMkLst>
      </pc:sldChg>
      <pc:sldChg chg="del">
        <pc:chgData name="inversiones juan daniel" userId="919721f64859baa7" providerId="LiveId" clId="{9320DB82-A5D3-CF43-B38C-DBF74B13FBF8}" dt="2022-06-27T11:57:22.684" v="239" actId="2696"/>
        <pc:sldMkLst>
          <pc:docMk/>
          <pc:sldMk cId="2630529744" sldId="430"/>
        </pc:sldMkLst>
      </pc:sldChg>
      <pc:sldChg chg="del">
        <pc:chgData name="inversiones juan daniel" userId="919721f64859baa7" providerId="LiveId" clId="{9320DB82-A5D3-CF43-B38C-DBF74B13FBF8}" dt="2022-06-27T11:57:22.684" v="239" actId="2696"/>
        <pc:sldMkLst>
          <pc:docMk/>
          <pc:sldMk cId="917908726" sldId="431"/>
        </pc:sldMkLst>
      </pc:sldChg>
      <pc:sldChg chg="del">
        <pc:chgData name="inversiones juan daniel" userId="919721f64859baa7" providerId="LiveId" clId="{9320DB82-A5D3-CF43-B38C-DBF74B13FBF8}" dt="2022-06-27T11:57:22.684" v="239" actId="2696"/>
        <pc:sldMkLst>
          <pc:docMk/>
          <pc:sldMk cId="3036615855" sldId="432"/>
        </pc:sldMkLst>
      </pc:sldChg>
      <pc:sldChg chg="del">
        <pc:chgData name="inversiones juan daniel" userId="919721f64859baa7" providerId="LiveId" clId="{9320DB82-A5D3-CF43-B38C-DBF74B13FBF8}" dt="2022-06-27T11:57:22.684" v="239" actId="2696"/>
        <pc:sldMkLst>
          <pc:docMk/>
          <pc:sldMk cId="3352209568" sldId="433"/>
        </pc:sldMkLst>
      </pc:sldChg>
      <pc:sldChg chg="del mod modShow">
        <pc:chgData name="inversiones juan daniel" userId="919721f64859baa7" providerId="LiveId" clId="{9320DB82-A5D3-CF43-B38C-DBF74B13FBF8}" dt="2022-06-27T11:57:28.272" v="240" actId="2696"/>
        <pc:sldMkLst>
          <pc:docMk/>
          <pc:sldMk cId="6976685" sldId="434"/>
        </pc:sldMkLst>
      </pc:sldChg>
      <pc:sldChg chg="del">
        <pc:chgData name="inversiones juan daniel" userId="919721f64859baa7" providerId="LiveId" clId="{9320DB82-A5D3-CF43-B38C-DBF74B13FBF8}" dt="2022-06-27T11:57:14.279" v="238" actId="2696"/>
        <pc:sldMkLst>
          <pc:docMk/>
          <pc:sldMk cId="2543157970" sldId="435"/>
        </pc:sldMkLst>
      </pc:sldChg>
      <pc:sldChg chg="del">
        <pc:chgData name="inversiones juan daniel" userId="919721f64859baa7" providerId="LiveId" clId="{9320DB82-A5D3-CF43-B38C-DBF74B13FBF8}" dt="2022-06-27T11:57:14.279" v="238" actId="2696"/>
        <pc:sldMkLst>
          <pc:docMk/>
          <pc:sldMk cId="4025642752" sldId="436"/>
        </pc:sldMkLst>
      </pc:sldChg>
      <pc:sldChg chg="del">
        <pc:chgData name="inversiones juan daniel" userId="919721f64859baa7" providerId="LiveId" clId="{9320DB82-A5D3-CF43-B38C-DBF74B13FBF8}" dt="2022-06-27T11:57:14.279" v="238" actId="2696"/>
        <pc:sldMkLst>
          <pc:docMk/>
          <pc:sldMk cId="2664709019" sldId="437"/>
        </pc:sldMkLst>
      </pc:sldChg>
      <pc:sldChg chg="del">
        <pc:chgData name="inversiones juan daniel" userId="919721f64859baa7" providerId="LiveId" clId="{9320DB82-A5D3-CF43-B38C-DBF74B13FBF8}" dt="2022-06-27T11:57:14.279" v="238" actId="2696"/>
        <pc:sldMkLst>
          <pc:docMk/>
          <pc:sldMk cId="1356409140" sldId="438"/>
        </pc:sldMkLst>
      </pc:sldChg>
      <pc:sldChg chg="del">
        <pc:chgData name="inversiones juan daniel" userId="919721f64859baa7" providerId="LiveId" clId="{9320DB82-A5D3-CF43-B38C-DBF74B13FBF8}" dt="2022-06-27T11:57:14.279" v="238" actId="2696"/>
        <pc:sldMkLst>
          <pc:docMk/>
          <pc:sldMk cId="2208895721" sldId="439"/>
        </pc:sldMkLst>
      </pc:sldChg>
      <pc:sldChg chg="del">
        <pc:chgData name="inversiones juan daniel" userId="919721f64859baa7" providerId="LiveId" clId="{9320DB82-A5D3-CF43-B38C-DBF74B13FBF8}" dt="2022-06-27T11:57:14.279" v="238" actId="2696"/>
        <pc:sldMkLst>
          <pc:docMk/>
          <pc:sldMk cId="765841068" sldId="440"/>
        </pc:sldMkLst>
      </pc:sldChg>
      <pc:sldChg chg="del">
        <pc:chgData name="inversiones juan daniel" userId="919721f64859baa7" providerId="LiveId" clId="{9320DB82-A5D3-CF43-B38C-DBF74B13FBF8}" dt="2022-06-27T11:57:14.279" v="238" actId="2696"/>
        <pc:sldMkLst>
          <pc:docMk/>
          <pc:sldMk cId="1030263663" sldId="441"/>
        </pc:sldMkLst>
      </pc:sldChg>
      <pc:sldChg chg="del">
        <pc:chgData name="inversiones juan daniel" userId="919721f64859baa7" providerId="LiveId" clId="{9320DB82-A5D3-CF43-B38C-DBF74B13FBF8}" dt="2022-06-27T11:57:14.279" v="238" actId="2696"/>
        <pc:sldMkLst>
          <pc:docMk/>
          <pc:sldMk cId="1095914254" sldId="442"/>
        </pc:sldMkLst>
      </pc:sldChg>
      <pc:sldChg chg="delSp modSp mod ord">
        <pc:chgData name="inversiones juan daniel" userId="919721f64859baa7" providerId="LiveId" clId="{9320DB82-A5D3-CF43-B38C-DBF74B13FBF8}" dt="2022-06-27T11:36:12.372" v="223" actId="1076"/>
        <pc:sldMkLst>
          <pc:docMk/>
          <pc:sldMk cId="1355770262" sldId="443"/>
        </pc:sldMkLst>
        <pc:spChg chg="del">
          <ac:chgData name="inversiones juan daniel" userId="919721f64859baa7" providerId="LiveId" clId="{9320DB82-A5D3-CF43-B38C-DBF74B13FBF8}" dt="2022-06-27T11:36:10.361" v="222" actId="478"/>
          <ac:spMkLst>
            <pc:docMk/>
            <pc:sldMk cId="1355770262" sldId="443"/>
            <ac:spMk id="5" creationId="{8AD18D85-E3D9-9330-C912-4FFD0E346FE3}"/>
          </ac:spMkLst>
        </pc:spChg>
        <pc:picChg chg="mod">
          <ac:chgData name="inversiones juan daniel" userId="919721f64859baa7" providerId="LiveId" clId="{9320DB82-A5D3-CF43-B38C-DBF74B13FBF8}" dt="2022-06-27T11:36:12.372" v="223" actId="1076"/>
          <ac:picMkLst>
            <pc:docMk/>
            <pc:sldMk cId="1355770262" sldId="443"/>
            <ac:picMk id="4" creationId="{40A97F46-3BC2-9A67-0970-9FF1DD02F6A4}"/>
          </ac:picMkLst>
        </pc:picChg>
        <pc:picChg chg="del mod">
          <ac:chgData name="inversiones juan daniel" userId="919721f64859baa7" providerId="LiveId" clId="{9320DB82-A5D3-CF43-B38C-DBF74B13FBF8}" dt="2022-06-27T11:34:35.753" v="221" actId="478"/>
          <ac:picMkLst>
            <pc:docMk/>
            <pc:sldMk cId="1355770262" sldId="443"/>
            <ac:picMk id="7" creationId="{59784971-4E60-F43E-A827-5AA4B78D8E9E}"/>
          </ac:picMkLst>
        </pc:picChg>
      </pc:sldChg>
      <pc:sldChg chg="addSp modSp new mod">
        <pc:chgData name="inversiones juan daniel" userId="919721f64859baa7" providerId="LiveId" clId="{9320DB82-A5D3-CF43-B38C-DBF74B13FBF8}" dt="2022-06-27T12:04:06.351" v="258" actId="1076"/>
        <pc:sldMkLst>
          <pc:docMk/>
          <pc:sldMk cId="334444382" sldId="444"/>
        </pc:sldMkLst>
        <pc:spChg chg="mod">
          <ac:chgData name="inversiones juan daniel" userId="919721f64859baa7" providerId="LiveId" clId="{9320DB82-A5D3-CF43-B38C-DBF74B13FBF8}" dt="2022-06-27T12:03:47.206" v="256" actId="20577"/>
          <ac:spMkLst>
            <pc:docMk/>
            <pc:sldMk cId="334444382" sldId="444"/>
            <ac:spMk id="2" creationId="{7AB799D1-368D-EF6F-6468-CEC1872546AD}"/>
          </ac:spMkLst>
        </pc:spChg>
        <pc:picChg chg="add mod">
          <ac:chgData name="inversiones juan daniel" userId="919721f64859baa7" providerId="LiveId" clId="{9320DB82-A5D3-CF43-B38C-DBF74B13FBF8}" dt="2022-06-27T12:04:06.351" v="258" actId="1076"/>
          <ac:picMkLst>
            <pc:docMk/>
            <pc:sldMk cId="334444382" sldId="444"/>
            <ac:picMk id="1026" creationId="{0D86177D-4D57-82EA-42CE-227C57B372CA}"/>
          </ac:picMkLst>
        </pc:picChg>
      </pc:sldChg>
      <pc:sldChg chg="addSp delSp modSp add mod">
        <pc:chgData name="inversiones juan daniel" userId="919721f64859baa7" providerId="LiveId" clId="{9320DB82-A5D3-CF43-B38C-DBF74B13FBF8}" dt="2022-06-27T12:17:56.596" v="603" actId="478"/>
        <pc:sldMkLst>
          <pc:docMk/>
          <pc:sldMk cId="650848940" sldId="445"/>
        </pc:sldMkLst>
        <pc:spChg chg="add mod">
          <ac:chgData name="inversiones juan daniel" userId="919721f64859baa7" providerId="LiveId" clId="{9320DB82-A5D3-CF43-B38C-DBF74B13FBF8}" dt="2022-06-27T12:11:14.571" v="307" actId="1076"/>
          <ac:spMkLst>
            <pc:docMk/>
            <pc:sldMk cId="650848940" sldId="445"/>
            <ac:spMk id="3" creationId="{0C83325D-3E14-CF23-EED7-98E81E1A7159}"/>
          </ac:spMkLst>
        </pc:spChg>
        <pc:picChg chg="del mod">
          <ac:chgData name="inversiones juan daniel" userId="919721f64859baa7" providerId="LiveId" clId="{9320DB82-A5D3-CF43-B38C-DBF74B13FBF8}" dt="2022-06-27T12:17:56.596" v="603" actId="478"/>
          <ac:picMkLst>
            <pc:docMk/>
            <pc:sldMk cId="650848940" sldId="445"/>
            <ac:picMk id="1026" creationId="{0D86177D-4D57-82EA-42CE-227C57B372CA}"/>
          </ac:picMkLst>
        </pc:picChg>
      </pc:sldChg>
      <pc:sldChg chg="addSp delSp modSp add mod modNotesTx">
        <pc:chgData name="inversiones juan daniel" userId="919721f64859baa7" providerId="LiveId" clId="{9320DB82-A5D3-CF43-B38C-DBF74B13FBF8}" dt="2022-06-27T12:18:21.535" v="685" actId="20577"/>
        <pc:sldMkLst>
          <pc:docMk/>
          <pc:sldMk cId="2162672128" sldId="446"/>
        </pc:sldMkLst>
        <pc:spChg chg="mod">
          <ac:chgData name="inversiones juan daniel" userId="919721f64859baa7" providerId="LiveId" clId="{9320DB82-A5D3-CF43-B38C-DBF74B13FBF8}" dt="2022-06-27T12:11:32.505" v="309" actId="1076"/>
          <ac:spMkLst>
            <pc:docMk/>
            <pc:sldMk cId="2162672128" sldId="446"/>
            <ac:spMk id="3" creationId="{0C83325D-3E14-CF23-EED7-98E81E1A7159}"/>
          </ac:spMkLst>
        </pc:spChg>
        <pc:spChg chg="add mod">
          <ac:chgData name="inversiones juan daniel" userId="919721f64859baa7" providerId="LiveId" clId="{9320DB82-A5D3-CF43-B38C-DBF74B13FBF8}" dt="2022-06-27T12:13:06.786" v="598" actId="20577"/>
          <ac:spMkLst>
            <pc:docMk/>
            <pc:sldMk cId="2162672128" sldId="446"/>
            <ac:spMk id="4" creationId="{67BECCD6-76CA-FA4E-6786-A03269963225}"/>
          </ac:spMkLst>
        </pc:spChg>
        <pc:picChg chg="del">
          <ac:chgData name="inversiones juan daniel" userId="919721f64859baa7" providerId="LiveId" clId="{9320DB82-A5D3-CF43-B38C-DBF74B13FBF8}" dt="2022-06-27T12:17:58.348" v="604" actId="478"/>
          <ac:picMkLst>
            <pc:docMk/>
            <pc:sldMk cId="2162672128" sldId="446"/>
            <ac:picMk id="1026" creationId="{0D86177D-4D57-82EA-42CE-227C57B372CA}"/>
          </ac:picMkLst>
        </pc:picChg>
      </pc:sldChg>
      <pc:sldChg chg="addSp delSp modSp add mod modNotesTx">
        <pc:chgData name="inversiones juan daniel" userId="919721f64859baa7" providerId="LiveId" clId="{9320DB82-A5D3-CF43-B38C-DBF74B13FBF8}" dt="2022-06-27T12:21:10.241" v="1316" actId="20577"/>
        <pc:sldMkLst>
          <pc:docMk/>
          <pc:sldMk cId="1278353853" sldId="447"/>
        </pc:sldMkLst>
        <pc:spChg chg="mod">
          <ac:chgData name="inversiones juan daniel" userId="919721f64859baa7" providerId="LiveId" clId="{9320DB82-A5D3-CF43-B38C-DBF74B13FBF8}" dt="2022-06-27T12:18:57.810" v="785" actId="14100"/>
          <ac:spMkLst>
            <pc:docMk/>
            <pc:sldMk cId="1278353853" sldId="447"/>
            <ac:spMk id="3" creationId="{0C83325D-3E14-CF23-EED7-98E81E1A7159}"/>
          </ac:spMkLst>
        </pc:spChg>
        <pc:spChg chg="del">
          <ac:chgData name="inversiones juan daniel" userId="919721f64859baa7" providerId="LiveId" clId="{9320DB82-A5D3-CF43-B38C-DBF74B13FBF8}" dt="2022-06-27T12:18:03.578" v="605" actId="478"/>
          <ac:spMkLst>
            <pc:docMk/>
            <pc:sldMk cId="1278353853" sldId="447"/>
            <ac:spMk id="4" creationId="{67BECCD6-76CA-FA4E-6786-A03269963225}"/>
          </ac:spMkLst>
        </pc:spChg>
        <pc:spChg chg="add del mod">
          <ac:chgData name="inversiones juan daniel" userId="919721f64859baa7" providerId="LiveId" clId="{9320DB82-A5D3-CF43-B38C-DBF74B13FBF8}" dt="2022-06-27T12:18:44.901" v="737" actId="478"/>
          <ac:spMkLst>
            <pc:docMk/>
            <pc:sldMk cId="1278353853" sldId="447"/>
            <ac:spMk id="6" creationId="{319EEF5D-5334-D3FB-3F07-F5E95270D69C}"/>
          </ac:spMkLst>
        </pc:spChg>
        <pc:picChg chg="add del mod">
          <ac:chgData name="inversiones juan daniel" userId="919721f64859baa7" providerId="LiveId" clId="{9320DB82-A5D3-CF43-B38C-DBF74B13FBF8}" dt="2022-06-27T12:18:26.373" v="687" actId="478"/>
          <ac:picMkLst>
            <pc:docMk/>
            <pc:sldMk cId="1278353853" sldId="447"/>
            <ac:picMk id="7" creationId="{008E8E32-4541-C3F0-5788-3F4C04B2D408}"/>
          </ac:picMkLst>
        </pc:picChg>
        <pc:picChg chg="mod">
          <ac:chgData name="inversiones juan daniel" userId="919721f64859baa7" providerId="LiveId" clId="{9320DB82-A5D3-CF43-B38C-DBF74B13FBF8}" dt="2022-06-27T12:19:02.096" v="787" actId="1076"/>
          <ac:picMkLst>
            <pc:docMk/>
            <pc:sldMk cId="1278353853" sldId="447"/>
            <ac:picMk id="1026" creationId="{0D86177D-4D57-82EA-42CE-227C57B372CA}"/>
          </ac:picMkLst>
        </pc:picChg>
      </pc:sldChg>
      <pc:sldChg chg="addSp delSp modSp add mod modNotesTx">
        <pc:chgData name="inversiones juan daniel" userId="919721f64859baa7" providerId="LiveId" clId="{9320DB82-A5D3-CF43-B38C-DBF74B13FBF8}" dt="2022-06-27T14:09:09.486" v="2187" actId="20577"/>
        <pc:sldMkLst>
          <pc:docMk/>
          <pc:sldMk cId="1368611233" sldId="448"/>
        </pc:sldMkLst>
        <pc:spChg chg="mod">
          <ac:chgData name="inversiones juan daniel" userId="919721f64859baa7" providerId="LiveId" clId="{9320DB82-A5D3-CF43-B38C-DBF74B13FBF8}" dt="2022-06-27T14:00:10.066" v="1387" actId="14100"/>
          <ac:spMkLst>
            <pc:docMk/>
            <pc:sldMk cId="1368611233" sldId="448"/>
            <ac:spMk id="3" creationId="{0C83325D-3E14-CF23-EED7-98E81E1A7159}"/>
          </ac:spMkLst>
        </pc:spChg>
        <pc:spChg chg="add del mod">
          <ac:chgData name="inversiones juan daniel" userId="919721f64859baa7" providerId="LiveId" clId="{9320DB82-A5D3-CF43-B38C-DBF74B13FBF8}" dt="2022-06-27T13:59:33.524" v="1384" actId="478"/>
          <ac:spMkLst>
            <pc:docMk/>
            <pc:sldMk cId="1368611233" sldId="448"/>
            <ac:spMk id="4" creationId="{CD2E6D09-E1F5-CB7E-CAA2-AC74BE719D9F}"/>
          </ac:spMkLst>
        </pc:spChg>
        <pc:picChg chg="del">
          <ac:chgData name="inversiones juan daniel" userId="919721f64859baa7" providerId="LiveId" clId="{9320DB82-A5D3-CF43-B38C-DBF74B13FBF8}" dt="2022-06-27T13:54:08.104" v="1358" actId="478"/>
          <ac:picMkLst>
            <pc:docMk/>
            <pc:sldMk cId="1368611233" sldId="448"/>
            <ac:picMk id="1026" creationId="{0D86177D-4D57-82EA-42CE-227C57B372CA}"/>
          </ac:picMkLst>
        </pc:picChg>
        <pc:picChg chg="add mod">
          <ac:chgData name="inversiones juan daniel" userId="919721f64859baa7" providerId="LiveId" clId="{9320DB82-A5D3-CF43-B38C-DBF74B13FBF8}" dt="2022-06-27T14:00:20.605" v="1390" actId="1440"/>
          <ac:picMkLst>
            <pc:docMk/>
            <pc:sldMk cId="1368611233" sldId="448"/>
            <ac:picMk id="3074" creationId="{5CCDDAD7-70E5-82FA-C1DA-A7339A75CBF5}"/>
          </ac:picMkLst>
        </pc:picChg>
      </pc:sldChg>
      <pc:sldChg chg="addSp delSp modSp add mod modNotesTx">
        <pc:chgData name="inversiones juan daniel" userId="919721f64859baa7" providerId="LiveId" clId="{9320DB82-A5D3-CF43-B38C-DBF74B13FBF8}" dt="2022-06-27T14:40:39.256" v="3633" actId="20577"/>
        <pc:sldMkLst>
          <pc:docMk/>
          <pc:sldMk cId="705557528" sldId="449"/>
        </pc:sldMkLst>
        <pc:spChg chg="mod">
          <ac:chgData name="inversiones juan daniel" userId="919721f64859baa7" providerId="LiveId" clId="{9320DB82-A5D3-CF43-B38C-DBF74B13FBF8}" dt="2022-06-27T14:10:25.636" v="2213" actId="1076"/>
          <ac:spMkLst>
            <pc:docMk/>
            <pc:sldMk cId="705557528" sldId="449"/>
            <ac:spMk id="3" creationId="{0C83325D-3E14-CF23-EED7-98E81E1A7159}"/>
          </ac:spMkLst>
        </pc:spChg>
        <pc:picChg chg="add mod">
          <ac:chgData name="inversiones juan daniel" userId="919721f64859baa7" providerId="LiveId" clId="{9320DB82-A5D3-CF43-B38C-DBF74B13FBF8}" dt="2022-06-27T14:16:25.650" v="2236" actId="1076"/>
          <ac:picMkLst>
            <pc:docMk/>
            <pc:sldMk cId="705557528" sldId="449"/>
            <ac:picMk id="4" creationId="{D27A990F-E4F5-8220-EB88-445C73E8AD3D}"/>
          </ac:picMkLst>
        </pc:picChg>
        <pc:picChg chg="del">
          <ac:chgData name="inversiones juan daniel" userId="919721f64859baa7" providerId="LiveId" clId="{9320DB82-A5D3-CF43-B38C-DBF74B13FBF8}" dt="2022-06-27T14:10:27.059" v="2214" actId="478"/>
          <ac:picMkLst>
            <pc:docMk/>
            <pc:sldMk cId="705557528" sldId="449"/>
            <ac:picMk id="3074" creationId="{5CCDDAD7-70E5-82FA-C1DA-A7339A75CBF5}"/>
          </ac:picMkLst>
        </pc:picChg>
      </pc:sldChg>
      <pc:sldChg chg="delSp modSp add mod modNotesTx">
        <pc:chgData name="inversiones juan daniel" userId="919721f64859baa7" providerId="LiveId" clId="{9320DB82-A5D3-CF43-B38C-DBF74B13FBF8}" dt="2022-06-27T14:44:19.121" v="3690" actId="1076"/>
        <pc:sldMkLst>
          <pc:docMk/>
          <pc:sldMk cId="714056438" sldId="450"/>
        </pc:sldMkLst>
        <pc:spChg chg="mod">
          <ac:chgData name="inversiones juan daniel" userId="919721f64859baa7" providerId="LiveId" clId="{9320DB82-A5D3-CF43-B38C-DBF74B13FBF8}" dt="2022-06-27T14:44:19.121" v="3690" actId="1076"/>
          <ac:spMkLst>
            <pc:docMk/>
            <pc:sldMk cId="714056438" sldId="450"/>
            <ac:spMk id="3" creationId="{0C83325D-3E14-CF23-EED7-98E81E1A7159}"/>
          </ac:spMkLst>
        </pc:spChg>
        <pc:picChg chg="del">
          <ac:chgData name="inversiones juan daniel" userId="919721f64859baa7" providerId="LiveId" clId="{9320DB82-A5D3-CF43-B38C-DBF74B13FBF8}" dt="2022-06-27T14:40:49.458" v="3636" actId="478"/>
          <ac:picMkLst>
            <pc:docMk/>
            <pc:sldMk cId="714056438" sldId="450"/>
            <ac:picMk id="4" creationId="{D27A990F-E4F5-8220-EB88-445C73E8AD3D}"/>
          </ac:picMkLst>
        </pc:picChg>
      </pc:sldChg>
      <pc:sldChg chg="addSp modSp add mod modNotesTx">
        <pc:chgData name="inversiones juan daniel" userId="919721f64859baa7" providerId="LiveId" clId="{9320DB82-A5D3-CF43-B38C-DBF74B13FBF8}" dt="2022-06-27T15:15:37.913" v="3815" actId="20577"/>
        <pc:sldMkLst>
          <pc:docMk/>
          <pc:sldMk cId="3921195409" sldId="451"/>
        </pc:sldMkLst>
        <pc:spChg chg="mod">
          <ac:chgData name="inversiones juan daniel" userId="919721f64859baa7" providerId="LiveId" clId="{9320DB82-A5D3-CF43-B38C-DBF74B13FBF8}" dt="2022-06-27T14:50:00.218" v="3692" actId="1076"/>
          <ac:spMkLst>
            <pc:docMk/>
            <pc:sldMk cId="3921195409" sldId="451"/>
            <ac:spMk id="3" creationId="{0C83325D-3E14-CF23-EED7-98E81E1A7159}"/>
          </ac:spMkLst>
        </pc:spChg>
        <pc:spChg chg="add mod">
          <ac:chgData name="inversiones juan daniel" userId="919721f64859baa7" providerId="LiveId" clId="{9320DB82-A5D3-CF43-B38C-DBF74B13FBF8}" dt="2022-06-27T14:50:50.337" v="3734" actId="1076"/>
          <ac:spMkLst>
            <pc:docMk/>
            <pc:sldMk cId="3921195409" sldId="451"/>
            <ac:spMk id="4" creationId="{505B9EDA-609D-6E4D-D0A7-09E33B55CB90}"/>
          </ac:spMkLst>
        </pc:spChg>
        <pc:spChg chg="add mod">
          <ac:chgData name="inversiones juan daniel" userId="919721f64859baa7" providerId="LiveId" clId="{9320DB82-A5D3-CF43-B38C-DBF74B13FBF8}" dt="2022-06-27T14:50:50.337" v="3734" actId="1076"/>
          <ac:spMkLst>
            <pc:docMk/>
            <pc:sldMk cId="3921195409" sldId="451"/>
            <ac:spMk id="5" creationId="{D4854C5D-100C-7BC8-7765-2D6B1B6A6F83}"/>
          </ac:spMkLst>
        </pc:spChg>
      </pc:sldChg>
      <pc:sldChg chg="modSp new mod modNotesTx">
        <pc:chgData name="inversiones juan daniel" userId="919721f64859baa7" providerId="LiveId" clId="{9320DB82-A5D3-CF43-B38C-DBF74B13FBF8}" dt="2022-06-27T15:23:36.399" v="4170" actId="20577"/>
        <pc:sldMkLst>
          <pc:docMk/>
          <pc:sldMk cId="573686875" sldId="452"/>
        </pc:sldMkLst>
        <pc:spChg chg="mod">
          <ac:chgData name="inversiones juan daniel" userId="919721f64859baa7" providerId="LiveId" clId="{9320DB82-A5D3-CF43-B38C-DBF74B13FBF8}" dt="2022-06-27T15:22:04.350" v="3846" actId="20577"/>
          <ac:spMkLst>
            <pc:docMk/>
            <pc:sldMk cId="573686875" sldId="452"/>
            <ac:spMk id="2" creationId="{8BFDE867-7AF9-C5CC-3A57-3E15D651AD49}"/>
          </ac:spMkLst>
        </pc:spChg>
      </pc:sldChg>
      <pc:sldChg chg="addSp delSp modSp new mod modClrScheme chgLayout modNotesTx">
        <pc:chgData name="inversiones juan daniel" userId="919721f64859baa7" providerId="LiveId" clId="{9320DB82-A5D3-CF43-B38C-DBF74B13FBF8}" dt="2022-06-27T15:28:14.259" v="4430" actId="15"/>
        <pc:sldMkLst>
          <pc:docMk/>
          <pc:sldMk cId="1532309700" sldId="453"/>
        </pc:sldMkLst>
        <pc:spChg chg="del mod ord">
          <ac:chgData name="inversiones juan daniel" userId="919721f64859baa7" providerId="LiveId" clId="{9320DB82-A5D3-CF43-B38C-DBF74B13FBF8}" dt="2022-06-27T15:24:00.310" v="4172" actId="700"/>
          <ac:spMkLst>
            <pc:docMk/>
            <pc:sldMk cId="1532309700" sldId="453"/>
            <ac:spMk id="2" creationId="{D284922C-F590-A4BD-94B1-B349681D8A88}"/>
          </ac:spMkLst>
        </pc:spChg>
        <pc:spChg chg="add mod ord">
          <ac:chgData name="inversiones juan daniel" userId="919721f64859baa7" providerId="LiveId" clId="{9320DB82-A5D3-CF43-B38C-DBF74B13FBF8}" dt="2022-06-27T15:24:09.753" v="4198" actId="20577"/>
          <ac:spMkLst>
            <pc:docMk/>
            <pc:sldMk cId="1532309700" sldId="453"/>
            <ac:spMk id="3" creationId="{1E6FACE5-7B80-51DC-1FB2-CDFCA29D8008}"/>
          </ac:spMkLst>
        </pc:spChg>
        <pc:picChg chg="add mod">
          <ac:chgData name="inversiones juan daniel" userId="919721f64859baa7" providerId="LiveId" clId="{9320DB82-A5D3-CF43-B38C-DBF74B13FBF8}" dt="2022-06-27T15:25:06.457" v="4216" actId="1440"/>
          <ac:picMkLst>
            <pc:docMk/>
            <pc:sldMk cId="1532309700" sldId="453"/>
            <ac:picMk id="4" creationId="{7D8A80E8-B2A8-DBFD-3B55-1B4FF89A469D}"/>
          </ac:picMkLst>
        </pc:picChg>
      </pc:sldChg>
      <pc:sldChg chg="addSp delSp modSp add mod modClrScheme chgLayout modNotesTx">
        <pc:chgData name="inversiones juan daniel" userId="919721f64859baa7" providerId="LiveId" clId="{9320DB82-A5D3-CF43-B38C-DBF74B13FBF8}" dt="2022-06-27T15:41:18.619" v="4703" actId="20577"/>
        <pc:sldMkLst>
          <pc:docMk/>
          <pc:sldMk cId="3409547591" sldId="454"/>
        </pc:sldMkLst>
        <pc:spChg chg="add del mod ord">
          <ac:chgData name="inversiones juan daniel" userId="919721f64859baa7" providerId="LiveId" clId="{9320DB82-A5D3-CF43-B38C-DBF74B13FBF8}" dt="2022-06-27T15:32:09.651" v="4547" actId="14100"/>
          <ac:spMkLst>
            <pc:docMk/>
            <pc:sldMk cId="3409547591" sldId="454"/>
            <ac:spMk id="2" creationId="{EE94C005-9D33-B2A4-C627-066217C04019}"/>
          </ac:spMkLst>
        </pc:spChg>
        <pc:spChg chg="mod ord">
          <ac:chgData name="inversiones juan daniel" userId="919721f64859baa7" providerId="LiveId" clId="{9320DB82-A5D3-CF43-B38C-DBF74B13FBF8}" dt="2022-06-27T15:28:53.536" v="4434" actId="700"/>
          <ac:spMkLst>
            <pc:docMk/>
            <pc:sldMk cId="3409547591" sldId="454"/>
            <ac:spMk id="3" creationId="{1E6FACE5-7B80-51DC-1FB2-CDFCA29D8008}"/>
          </ac:spMkLst>
        </pc:spChg>
        <pc:spChg chg="add mod">
          <ac:chgData name="inversiones juan daniel" userId="919721f64859baa7" providerId="LiveId" clId="{9320DB82-A5D3-CF43-B38C-DBF74B13FBF8}" dt="2022-06-27T15:29:36.721" v="4464" actId="207"/>
          <ac:spMkLst>
            <pc:docMk/>
            <pc:sldMk cId="3409547591" sldId="454"/>
            <ac:spMk id="5" creationId="{FA83EBEC-6EA1-6AAB-91AE-B2ACBB2032F0}"/>
          </ac:spMkLst>
        </pc:spChg>
        <pc:picChg chg="del">
          <ac:chgData name="inversiones juan daniel" userId="919721f64859baa7" providerId="LiveId" clId="{9320DB82-A5D3-CF43-B38C-DBF74B13FBF8}" dt="2022-06-27T15:28:50.729" v="4433" actId="478"/>
          <ac:picMkLst>
            <pc:docMk/>
            <pc:sldMk cId="3409547591" sldId="454"/>
            <ac:picMk id="4" creationId="{7D8A80E8-B2A8-DBFD-3B55-1B4FF89A469D}"/>
          </ac:picMkLst>
        </pc:picChg>
        <pc:picChg chg="add mod">
          <ac:chgData name="inversiones juan daniel" userId="919721f64859baa7" providerId="LiveId" clId="{9320DB82-A5D3-CF43-B38C-DBF74B13FBF8}" dt="2022-06-27T15:32:19.170" v="4549" actId="1076"/>
          <ac:picMkLst>
            <pc:docMk/>
            <pc:sldMk cId="3409547591" sldId="454"/>
            <ac:picMk id="6" creationId="{AF785BF5-307E-7548-1170-E18C0E4E288C}"/>
          </ac:picMkLst>
        </pc:picChg>
        <pc:picChg chg="add mod">
          <ac:chgData name="inversiones juan daniel" userId="919721f64859baa7" providerId="LiveId" clId="{9320DB82-A5D3-CF43-B38C-DBF74B13FBF8}" dt="2022-06-27T15:39:07.598" v="4551" actId="1076"/>
          <ac:picMkLst>
            <pc:docMk/>
            <pc:sldMk cId="3409547591" sldId="454"/>
            <ac:picMk id="7" creationId="{6C3D01CE-4117-349F-1A9D-14DA4E1797E0}"/>
          </ac:picMkLst>
        </pc:picChg>
        <pc:picChg chg="add del mod">
          <ac:chgData name="inversiones juan daniel" userId="919721f64859baa7" providerId="LiveId" clId="{9320DB82-A5D3-CF43-B38C-DBF74B13FBF8}" dt="2022-06-27T15:30:37.295" v="4475"/>
          <ac:picMkLst>
            <pc:docMk/>
            <pc:sldMk cId="3409547591" sldId="454"/>
            <ac:picMk id="5122" creationId="{B772211F-E501-BBBB-DFC1-618161264556}"/>
          </ac:picMkLst>
        </pc:picChg>
      </pc:sldChg>
      <pc:sldChg chg="addSp delSp modSp add mod modNotesTx">
        <pc:chgData name="inversiones juan daniel" userId="919721f64859baa7" providerId="LiveId" clId="{9320DB82-A5D3-CF43-B38C-DBF74B13FBF8}" dt="2022-06-27T15:46:22.351" v="5105" actId="1440"/>
        <pc:sldMkLst>
          <pc:docMk/>
          <pc:sldMk cId="1518775393" sldId="455"/>
        </pc:sldMkLst>
        <pc:spChg chg="del">
          <ac:chgData name="inversiones juan daniel" userId="919721f64859baa7" providerId="LiveId" clId="{9320DB82-A5D3-CF43-B38C-DBF74B13FBF8}" dt="2022-06-27T15:41:30.761" v="4707" actId="478"/>
          <ac:spMkLst>
            <pc:docMk/>
            <pc:sldMk cId="1518775393" sldId="455"/>
            <ac:spMk id="2" creationId="{EE94C005-9D33-B2A4-C627-066217C04019}"/>
          </ac:spMkLst>
        </pc:spChg>
        <pc:spChg chg="add del mod">
          <ac:chgData name="inversiones juan daniel" userId="919721f64859baa7" providerId="LiveId" clId="{9320DB82-A5D3-CF43-B38C-DBF74B13FBF8}" dt="2022-06-27T15:42:14.850" v="4832" actId="2711"/>
          <ac:spMkLst>
            <pc:docMk/>
            <pc:sldMk cId="1518775393" sldId="455"/>
            <ac:spMk id="8" creationId="{C0554A2C-4418-4413-28E1-35DBC50F9666}"/>
          </ac:spMkLst>
        </pc:spChg>
        <pc:picChg chg="del">
          <ac:chgData name="inversiones juan daniel" userId="919721f64859baa7" providerId="LiveId" clId="{9320DB82-A5D3-CF43-B38C-DBF74B13FBF8}" dt="2022-06-27T15:41:28.823" v="4706" actId="478"/>
          <ac:picMkLst>
            <pc:docMk/>
            <pc:sldMk cId="1518775393" sldId="455"/>
            <ac:picMk id="6" creationId="{AF785BF5-307E-7548-1170-E18C0E4E288C}"/>
          </ac:picMkLst>
        </pc:picChg>
        <pc:picChg chg="del">
          <ac:chgData name="inversiones juan daniel" userId="919721f64859baa7" providerId="LiveId" clId="{9320DB82-A5D3-CF43-B38C-DBF74B13FBF8}" dt="2022-06-27T15:41:28.158" v="4705" actId="478"/>
          <ac:picMkLst>
            <pc:docMk/>
            <pc:sldMk cId="1518775393" sldId="455"/>
            <ac:picMk id="7" creationId="{6C3D01CE-4117-349F-1A9D-14DA4E1797E0}"/>
          </ac:picMkLst>
        </pc:picChg>
        <pc:picChg chg="add mod">
          <ac:chgData name="inversiones juan daniel" userId="919721f64859baa7" providerId="LiveId" clId="{9320DB82-A5D3-CF43-B38C-DBF74B13FBF8}" dt="2022-06-27T15:46:22.351" v="5105" actId="1440"/>
          <ac:picMkLst>
            <pc:docMk/>
            <pc:sldMk cId="1518775393" sldId="455"/>
            <ac:picMk id="9" creationId="{19401D43-B054-46F6-078B-B438CBCD26CB}"/>
          </ac:picMkLst>
        </pc:picChg>
      </pc:sldChg>
      <pc:sldChg chg="addSp delSp modSp add mod modNotesTx">
        <pc:chgData name="inversiones juan daniel" userId="919721f64859baa7" providerId="LiveId" clId="{9320DB82-A5D3-CF43-B38C-DBF74B13FBF8}" dt="2022-06-27T15:50:15.377" v="5146" actId="1440"/>
        <pc:sldMkLst>
          <pc:docMk/>
          <pc:sldMk cId="970469554" sldId="456"/>
        </pc:sldMkLst>
        <pc:spChg chg="mod">
          <ac:chgData name="inversiones juan daniel" userId="919721f64859baa7" providerId="LiveId" clId="{9320DB82-A5D3-CF43-B38C-DBF74B13FBF8}" dt="2022-06-27T15:49:59.008" v="5141" actId="14100"/>
          <ac:spMkLst>
            <pc:docMk/>
            <pc:sldMk cId="970469554" sldId="456"/>
            <ac:spMk id="8" creationId="{C0554A2C-4418-4413-28E1-35DBC50F9666}"/>
          </ac:spMkLst>
        </pc:spChg>
        <pc:picChg chg="add mod">
          <ac:chgData name="inversiones juan daniel" userId="919721f64859baa7" providerId="LiveId" clId="{9320DB82-A5D3-CF43-B38C-DBF74B13FBF8}" dt="2022-06-27T15:50:15.377" v="5146" actId="1440"/>
          <ac:picMkLst>
            <pc:docMk/>
            <pc:sldMk cId="970469554" sldId="456"/>
            <ac:picMk id="2" creationId="{6959E304-57B0-92DB-ADB5-9C49930B406C}"/>
          </ac:picMkLst>
        </pc:picChg>
        <pc:picChg chg="del">
          <ac:chgData name="inversiones juan daniel" userId="919721f64859baa7" providerId="LiveId" clId="{9320DB82-A5D3-CF43-B38C-DBF74B13FBF8}" dt="2022-06-27T15:49:10.709" v="5108" actId="478"/>
          <ac:picMkLst>
            <pc:docMk/>
            <pc:sldMk cId="970469554" sldId="456"/>
            <ac:picMk id="9" creationId="{19401D43-B054-46F6-078B-B438CBCD26CB}"/>
          </ac:picMkLst>
        </pc:picChg>
      </pc:sldChg>
      <pc:sldChg chg="addSp delSp modSp add mod modClrScheme chgLayout modNotesTx">
        <pc:chgData name="inversiones juan daniel" userId="919721f64859baa7" providerId="LiveId" clId="{9320DB82-A5D3-CF43-B38C-DBF74B13FBF8}" dt="2022-06-27T15:51:17.663" v="5193" actId="20577"/>
        <pc:sldMkLst>
          <pc:docMk/>
          <pc:sldMk cId="668775106" sldId="457"/>
        </pc:sldMkLst>
        <pc:spChg chg="mod ord">
          <ac:chgData name="inversiones juan daniel" userId="919721f64859baa7" providerId="LiveId" clId="{9320DB82-A5D3-CF43-B38C-DBF74B13FBF8}" dt="2022-06-27T15:51:00.590" v="5150" actId="700"/>
          <ac:spMkLst>
            <pc:docMk/>
            <pc:sldMk cId="668775106" sldId="457"/>
            <ac:spMk id="3" creationId="{1E6FACE5-7B80-51DC-1FB2-CDFCA29D8008}"/>
          </ac:spMkLst>
        </pc:spChg>
        <pc:spChg chg="mod">
          <ac:chgData name="inversiones juan daniel" userId="919721f64859baa7" providerId="LiveId" clId="{9320DB82-A5D3-CF43-B38C-DBF74B13FBF8}" dt="2022-06-27T15:51:07.635" v="5153" actId="1076"/>
          <ac:spMkLst>
            <pc:docMk/>
            <pc:sldMk cId="668775106" sldId="457"/>
            <ac:spMk id="5" creationId="{FA83EBEC-6EA1-6AAB-91AE-B2ACBB2032F0}"/>
          </ac:spMkLst>
        </pc:spChg>
        <pc:spChg chg="add del mod">
          <ac:chgData name="inversiones juan daniel" userId="919721f64859baa7" providerId="LiveId" clId="{9320DB82-A5D3-CF43-B38C-DBF74B13FBF8}" dt="2022-06-27T15:51:00.590" v="5150" actId="700"/>
          <ac:spMkLst>
            <pc:docMk/>
            <pc:sldMk cId="668775106" sldId="457"/>
            <ac:spMk id="6" creationId="{320C07D5-5DE9-848A-7B21-16023607808C}"/>
          </ac:spMkLst>
        </pc:spChg>
        <pc:spChg chg="del">
          <ac:chgData name="inversiones juan daniel" userId="919721f64859baa7" providerId="LiveId" clId="{9320DB82-A5D3-CF43-B38C-DBF74B13FBF8}" dt="2022-06-27T15:50:56.728" v="5149" actId="478"/>
          <ac:spMkLst>
            <pc:docMk/>
            <pc:sldMk cId="668775106" sldId="457"/>
            <ac:spMk id="8" creationId="{C0554A2C-4418-4413-28E1-35DBC50F9666}"/>
          </ac:spMkLst>
        </pc:spChg>
        <pc:picChg chg="del">
          <ac:chgData name="inversiones juan daniel" userId="919721f64859baa7" providerId="LiveId" clId="{9320DB82-A5D3-CF43-B38C-DBF74B13FBF8}" dt="2022-06-27T15:50:55.622" v="5148" actId="478"/>
          <ac:picMkLst>
            <pc:docMk/>
            <pc:sldMk cId="668775106" sldId="457"/>
            <ac:picMk id="2" creationId="{6959E304-57B0-92DB-ADB5-9C49930B406C}"/>
          </ac:picMkLst>
        </pc:picChg>
      </pc:sldChg>
      <pc:sldChg chg="addSp modSp add mod modNotesTx">
        <pc:chgData name="inversiones juan daniel" userId="919721f64859baa7" providerId="LiveId" clId="{9320DB82-A5D3-CF43-B38C-DBF74B13FBF8}" dt="2022-06-27T15:52:34.944" v="5457" actId="20577"/>
        <pc:sldMkLst>
          <pc:docMk/>
          <pc:sldMk cId="3801215052" sldId="458"/>
        </pc:sldMkLst>
        <pc:spChg chg="mod">
          <ac:chgData name="inversiones juan daniel" userId="919721f64859baa7" providerId="LiveId" clId="{9320DB82-A5D3-CF43-B38C-DBF74B13FBF8}" dt="2022-06-27T15:51:24.499" v="5196" actId="14100"/>
          <ac:spMkLst>
            <pc:docMk/>
            <pc:sldMk cId="3801215052" sldId="458"/>
            <ac:spMk id="5" creationId="{FA83EBEC-6EA1-6AAB-91AE-B2ACBB2032F0}"/>
          </ac:spMkLst>
        </pc:spChg>
        <pc:picChg chg="add mod">
          <ac:chgData name="inversiones juan daniel" userId="919721f64859baa7" providerId="LiveId" clId="{9320DB82-A5D3-CF43-B38C-DBF74B13FBF8}" dt="2022-06-27T15:51:37.673" v="5200" actId="1076"/>
          <ac:picMkLst>
            <pc:docMk/>
            <pc:sldMk cId="3801215052" sldId="458"/>
            <ac:picMk id="2" creationId="{7A029770-589C-1DA6-846F-461E4DF6E367}"/>
          </ac:picMkLst>
        </pc:picChg>
      </pc:sldChg>
      <pc:sldChg chg="addSp modSp add mod modNotesTx">
        <pc:chgData name="inversiones juan daniel" userId="919721f64859baa7" providerId="LiveId" clId="{9320DB82-A5D3-CF43-B38C-DBF74B13FBF8}" dt="2022-06-27T15:54:10.095" v="5703" actId="20577"/>
        <pc:sldMkLst>
          <pc:docMk/>
          <pc:sldMk cId="114674850" sldId="459"/>
        </pc:sldMkLst>
        <pc:spChg chg="add mod">
          <ac:chgData name="inversiones juan daniel" userId="919721f64859baa7" providerId="LiveId" clId="{9320DB82-A5D3-CF43-B38C-DBF74B13FBF8}" dt="2022-06-27T15:53:02.826" v="5488" actId="1076"/>
          <ac:spMkLst>
            <pc:docMk/>
            <pc:sldMk cId="114674850" sldId="459"/>
            <ac:spMk id="4" creationId="{93655D94-FCF2-E587-FAAD-2572CC62F880}"/>
          </ac:spMkLst>
        </pc:spChg>
        <pc:spChg chg="add mod">
          <ac:chgData name="inversiones juan daniel" userId="919721f64859baa7" providerId="LiveId" clId="{9320DB82-A5D3-CF43-B38C-DBF74B13FBF8}" dt="2022-06-27T15:53:30.428" v="5507" actId="207"/>
          <ac:spMkLst>
            <pc:docMk/>
            <pc:sldMk cId="114674850" sldId="459"/>
            <ac:spMk id="8" creationId="{037A215E-F987-3523-7F0A-3D7909BBE2FF}"/>
          </ac:spMkLst>
        </pc:spChg>
        <pc:picChg chg="mod">
          <ac:chgData name="inversiones juan daniel" userId="919721f64859baa7" providerId="LiveId" clId="{9320DB82-A5D3-CF43-B38C-DBF74B13FBF8}" dt="2022-06-27T15:52:43.892" v="5462" actId="1076"/>
          <ac:picMkLst>
            <pc:docMk/>
            <pc:sldMk cId="114674850" sldId="459"/>
            <ac:picMk id="2" creationId="{7A029770-589C-1DA6-846F-461E4DF6E367}"/>
          </ac:picMkLst>
        </pc:picChg>
        <pc:cxnChg chg="add">
          <ac:chgData name="inversiones juan daniel" userId="919721f64859baa7" providerId="LiveId" clId="{9320DB82-A5D3-CF43-B38C-DBF74B13FBF8}" dt="2022-06-27T15:53:06.711" v="5489" actId="11529"/>
          <ac:cxnSpMkLst>
            <pc:docMk/>
            <pc:sldMk cId="114674850" sldId="459"/>
            <ac:cxnSpMk id="7" creationId="{3BF95EF5-C4FA-34E2-A3AA-354AAB321637}"/>
          </ac:cxnSpMkLst>
        </pc:cxnChg>
        <pc:cxnChg chg="add mod">
          <ac:chgData name="inversiones juan daniel" userId="919721f64859baa7" providerId="LiveId" clId="{9320DB82-A5D3-CF43-B38C-DBF74B13FBF8}" dt="2022-06-27T15:53:26.697" v="5506" actId="1038"/>
          <ac:cxnSpMkLst>
            <pc:docMk/>
            <pc:sldMk cId="114674850" sldId="459"/>
            <ac:cxnSpMk id="9" creationId="{2F7A95E6-CC1E-7AF3-2458-BF24B2BA5203}"/>
          </ac:cxnSpMkLst>
        </pc:cxnChg>
      </pc:sldChg>
      <pc:sldChg chg="addSp delSp modSp add mod modClrScheme chgLayout modNotesTx">
        <pc:chgData name="inversiones juan daniel" userId="919721f64859baa7" providerId="LiveId" clId="{9320DB82-A5D3-CF43-B38C-DBF74B13FBF8}" dt="2022-06-27T15:56:37.451" v="6226" actId="20577"/>
        <pc:sldMkLst>
          <pc:docMk/>
          <pc:sldMk cId="524232566" sldId="460"/>
        </pc:sldMkLst>
        <pc:spChg chg="mod ord">
          <ac:chgData name="inversiones juan daniel" userId="919721f64859baa7" providerId="LiveId" clId="{9320DB82-A5D3-CF43-B38C-DBF74B13FBF8}" dt="2022-06-27T15:55:05.818" v="5731" actId="700"/>
          <ac:spMkLst>
            <pc:docMk/>
            <pc:sldMk cId="524232566" sldId="460"/>
            <ac:spMk id="3" creationId="{1E6FACE5-7B80-51DC-1FB2-CDFCA29D8008}"/>
          </ac:spMkLst>
        </pc:spChg>
        <pc:spChg chg="del">
          <ac:chgData name="inversiones juan daniel" userId="919721f64859baa7" providerId="LiveId" clId="{9320DB82-A5D3-CF43-B38C-DBF74B13FBF8}" dt="2022-06-27T15:54:25.418" v="5706" actId="478"/>
          <ac:spMkLst>
            <pc:docMk/>
            <pc:sldMk cId="524232566" sldId="460"/>
            <ac:spMk id="4" creationId="{93655D94-FCF2-E587-FAAD-2572CC62F880}"/>
          </ac:spMkLst>
        </pc:spChg>
        <pc:spChg chg="mod">
          <ac:chgData name="inversiones juan daniel" userId="919721f64859baa7" providerId="LiveId" clId="{9320DB82-A5D3-CF43-B38C-DBF74B13FBF8}" dt="2022-06-27T15:54:31.591" v="5711" actId="14100"/>
          <ac:spMkLst>
            <pc:docMk/>
            <pc:sldMk cId="524232566" sldId="460"/>
            <ac:spMk id="5" creationId="{FA83EBEC-6EA1-6AAB-91AE-B2ACBB2032F0}"/>
          </ac:spMkLst>
        </pc:spChg>
        <pc:spChg chg="add mod ord">
          <ac:chgData name="inversiones juan daniel" userId="919721f64859baa7" providerId="LiveId" clId="{9320DB82-A5D3-CF43-B38C-DBF74B13FBF8}" dt="2022-06-27T15:55:45.844" v="5894" actId="20577"/>
          <ac:spMkLst>
            <pc:docMk/>
            <pc:sldMk cId="524232566" sldId="460"/>
            <ac:spMk id="6" creationId="{8D78E6C1-9C8F-CD82-2EDF-DE10285CE769}"/>
          </ac:spMkLst>
        </pc:spChg>
        <pc:spChg chg="del">
          <ac:chgData name="inversiones juan daniel" userId="919721f64859baa7" providerId="LiveId" clId="{9320DB82-A5D3-CF43-B38C-DBF74B13FBF8}" dt="2022-06-27T15:54:28.093" v="5709" actId="478"/>
          <ac:spMkLst>
            <pc:docMk/>
            <pc:sldMk cId="524232566" sldId="460"/>
            <ac:spMk id="8" creationId="{037A215E-F987-3523-7F0A-3D7909BBE2FF}"/>
          </ac:spMkLst>
        </pc:spChg>
        <pc:spChg chg="add mod">
          <ac:chgData name="inversiones juan daniel" userId="919721f64859baa7" providerId="LiveId" clId="{9320DB82-A5D3-CF43-B38C-DBF74B13FBF8}" dt="2022-06-27T15:54:50.615" v="5730" actId="20577"/>
          <ac:spMkLst>
            <pc:docMk/>
            <pc:sldMk cId="524232566" sldId="460"/>
            <ac:spMk id="10" creationId="{142E62A1-4ACF-91CE-B121-E547AA12FC44}"/>
          </ac:spMkLst>
        </pc:spChg>
        <pc:picChg chg="del">
          <ac:chgData name="inversiones juan daniel" userId="919721f64859baa7" providerId="LiveId" clId="{9320DB82-A5D3-CF43-B38C-DBF74B13FBF8}" dt="2022-06-27T15:54:26.294" v="5707" actId="478"/>
          <ac:picMkLst>
            <pc:docMk/>
            <pc:sldMk cId="524232566" sldId="460"/>
            <ac:picMk id="2" creationId="{7A029770-589C-1DA6-846F-461E4DF6E367}"/>
          </ac:picMkLst>
        </pc:picChg>
        <pc:cxnChg chg="del">
          <ac:chgData name="inversiones juan daniel" userId="919721f64859baa7" providerId="LiveId" clId="{9320DB82-A5D3-CF43-B38C-DBF74B13FBF8}" dt="2022-06-27T15:54:27.554" v="5708" actId="478"/>
          <ac:cxnSpMkLst>
            <pc:docMk/>
            <pc:sldMk cId="524232566" sldId="460"/>
            <ac:cxnSpMk id="7" creationId="{3BF95EF5-C4FA-34E2-A3AA-354AAB321637}"/>
          </ac:cxnSpMkLst>
        </pc:cxnChg>
        <pc:cxnChg chg="del">
          <ac:chgData name="inversiones juan daniel" userId="919721f64859baa7" providerId="LiveId" clId="{9320DB82-A5D3-CF43-B38C-DBF74B13FBF8}" dt="2022-06-27T15:54:27.554" v="5708" actId="478"/>
          <ac:cxnSpMkLst>
            <pc:docMk/>
            <pc:sldMk cId="524232566" sldId="460"/>
            <ac:cxnSpMk id="9" creationId="{2F7A95E6-CC1E-7AF3-2458-BF24B2BA5203}"/>
          </ac:cxnSpMkLst>
        </pc:cxnChg>
      </pc:sldChg>
      <pc:sldChg chg="addSp delSp modSp add mod modClrScheme chgLayout modNotesTx">
        <pc:chgData name="inversiones juan daniel" userId="919721f64859baa7" providerId="LiveId" clId="{9320DB82-A5D3-CF43-B38C-DBF74B13FBF8}" dt="2022-06-27T16:08:39.777" v="6243" actId="20577"/>
        <pc:sldMkLst>
          <pc:docMk/>
          <pc:sldMk cId="257940190" sldId="461"/>
        </pc:sldMkLst>
        <pc:spChg chg="mod ord">
          <ac:chgData name="inversiones juan daniel" userId="919721f64859baa7" providerId="LiveId" clId="{9320DB82-A5D3-CF43-B38C-DBF74B13FBF8}" dt="2022-06-27T15:58:09.108" v="6238" actId="700"/>
          <ac:spMkLst>
            <pc:docMk/>
            <pc:sldMk cId="257940190" sldId="461"/>
            <ac:spMk id="3" creationId="{1E6FACE5-7B80-51DC-1FB2-CDFCA29D8008}"/>
          </ac:spMkLst>
        </pc:spChg>
        <pc:spChg chg="add del mod">
          <ac:chgData name="inversiones juan daniel" userId="919721f64859baa7" providerId="LiveId" clId="{9320DB82-A5D3-CF43-B38C-DBF74B13FBF8}" dt="2022-06-27T15:58:09.108" v="6238" actId="700"/>
          <ac:spMkLst>
            <pc:docMk/>
            <pc:sldMk cId="257940190" sldId="461"/>
            <ac:spMk id="4" creationId="{ABB25C96-4335-4EB4-2DD5-2F92FA878135}"/>
          </ac:spMkLst>
        </pc:spChg>
        <pc:spChg chg="del">
          <ac:chgData name="inversiones juan daniel" userId="919721f64859baa7" providerId="LiveId" clId="{9320DB82-A5D3-CF43-B38C-DBF74B13FBF8}" dt="2022-06-27T15:57:52.874" v="6237" actId="478"/>
          <ac:spMkLst>
            <pc:docMk/>
            <pc:sldMk cId="257940190" sldId="461"/>
            <ac:spMk id="6" creationId="{8D78E6C1-9C8F-CD82-2EDF-DE10285CE769}"/>
          </ac:spMkLst>
        </pc:spChg>
        <pc:spChg chg="mod">
          <ac:chgData name="inversiones juan daniel" userId="919721f64859baa7" providerId="LiveId" clId="{9320DB82-A5D3-CF43-B38C-DBF74B13FBF8}" dt="2022-06-27T15:57:49.528" v="6236" actId="20577"/>
          <ac:spMkLst>
            <pc:docMk/>
            <pc:sldMk cId="257940190" sldId="461"/>
            <ac:spMk id="10" creationId="{142E62A1-4ACF-91CE-B121-E547AA12FC44}"/>
          </ac:spMkLst>
        </pc:spChg>
        <pc:picChg chg="add mod">
          <ac:chgData name="inversiones juan daniel" userId="919721f64859baa7" providerId="LiveId" clId="{9320DB82-A5D3-CF43-B38C-DBF74B13FBF8}" dt="2022-06-27T15:58:15.910" v="6242" actId="1440"/>
          <ac:picMkLst>
            <pc:docMk/>
            <pc:sldMk cId="257940190" sldId="461"/>
            <ac:picMk id="7" creationId="{9A736EEE-1BB2-9D93-0452-F85D571D8CE5}"/>
          </ac:picMkLst>
        </pc:picChg>
      </pc:sldChg>
      <pc:sldChg chg="addSp delSp modSp add mod modNotesTx">
        <pc:chgData name="inversiones juan daniel" userId="919721f64859baa7" providerId="LiveId" clId="{9320DB82-A5D3-CF43-B38C-DBF74B13FBF8}" dt="2022-06-27T16:12:20.328" v="6402" actId="20577"/>
        <pc:sldMkLst>
          <pc:docMk/>
          <pc:sldMk cId="1505938766" sldId="462"/>
        </pc:sldMkLst>
        <pc:spChg chg="mod">
          <ac:chgData name="inversiones juan daniel" userId="919721f64859baa7" providerId="LiveId" clId="{9320DB82-A5D3-CF43-B38C-DBF74B13FBF8}" dt="2022-06-27T16:09:01.389" v="6251"/>
          <ac:spMkLst>
            <pc:docMk/>
            <pc:sldMk cId="1505938766" sldId="462"/>
            <ac:spMk id="5" creationId="{FA83EBEC-6EA1-6AAB-91AE-B2ACBB2032F0}"/>
          </ac:spMkLst>
        </pc:spChg>
        <pc:spChg chg="mod">
          <ac:chgData name="inversiones juan daniel" userId="919721f64859baa7" providerId="LiveId" clId="{9320DB82-A5D3-CF43-B38C-DBF74B13FBF8}" dt="2022-06-27T16:08:44.414" v="6249" actId="20577"/>
          <ac:spMkLst>
            <pc:docMk/>
            <pc:sldMk cId="1505938766" sldId="462"/>
            <ac:spMk id="10" creationId="{142E62A1-4ACF-91CE-B121-E547AA12FC44}"/>
          </ac:spMkLst>
        </pc:spChg>
        <pc:picChg chg="add mod">
          <ac:chgData name="inversiones juan daniel" userId="919721f64859baa7" providerId="LiveId" clId="{9320DB82-A5D3-CF43-B38C-DBF74B13FBF8}" dt="2022-06-27T16:09:13.922" v="6255" actId="1076"/>
          <ac:picMkLst>
            <pc:docMk/>
            <pc:sldMk cId="1505938766" sldId="462"/>
            <ac:picMk id="2" creationId="{208F3A3B-BB28-7C8F-016D-1C5A8464A967}"/>
          </ac:picMkLst>
        </pc:picChg>
        <pc:picChg chg="add mod">
          <ac:chgData name="inversiones juan daniel" userId="919721f64859baa7" providerId="LiveId" clId="{9320DB82-A5D3-CF43-B38C-DBF74B13FBF8}" dt="2022-06-27T16:09:27.142" v="6259" actId="1076"/>
          <ac:picMkLst>
            <pc:docMk/>
            <pc:sldMk cId="1505938766" sldId="462"/>
            <ac:picMk id="4" creationId="{3D488D65-ABEC-473A-05B8-60098F4F3480}"/>
          </ac:picMkLst>
        </pc:picChg>
        <pc:picChg chg="add mod">
          <ac:chgData name="inversiones juan daniel" userId="919721f64859baa7" providerId="LiveId" clId="{9320DB82-A5D3-CF43-B38C-DBF74B13FBF8}" dt="2022-06-27T16:11:25.024" v="6263" actId="1076"/>
          <ac:picMkLst>
            <pc:docMk/>
            <pc:sldMk cId="1505938766" sldId="462"/>
            <ac:picMk id="6" creationId="{E5AFE48E-2FFB-DF89-D034-C1175EFD4201}"/>
          </ac:picMkLst>
        </pc:picChg>
        <pc:picChg chg="del">
          <ac:chgData name="inversiones juan daniel" userId="919721f64859baa7" providerId="LiveId" clId="{9320DB82-A5D3-CF43-B38C-DBF74B13FBF8}" dt="2022-06-27T16:08:45.785" v="6250" actId="478"/>
          <ac:picMkLst>
            <pc:docMk/>
            <pc:sldMk cId="1505938766" sldId="462"/>
            <ac:picMk id="7" creationId="{9A736EEE-1BB2-9D93-0452-F85D571D8CE5}"/>
          </ac:picMkLst>
        </pc:picChg>
        <pc:picChg chg="add mod">
          <ac:chgData name="inversiones juan daniel" userId="919721f64859baa7" providerId="LiveId" clId="{9320DB82-A5D3-CF43-B38C-DBF74B13FBF8}" dt="2022-06-27T16:11:40.380" v="6266" actId="1076"/>
          <ac:picMkLst>
            <pc:docMk/>
            <pc:sldMk cId="1505938766" sldId="462"/>
            <ac:picMk id="8" creationId="{15A69528-E80A-7A77-9173-7FDEAE27E36C}"/>
          </ac:picMkLst>
        </pc:picChg>
        <pc:cxnChg chg="add">
          <ac:chgData name="inversiones juan daniel" userId="919721f64859baa7" providerId="LiveId" clId="{9320DB82-A5D3-CF43-B38C-DBF74B13FBF8}" dt="2022-06-27T16:11:44.967" v="6267" actId="11529"/>
          <ac:cxnSpMkLst>
            <pc:docMk/>
            <pc:sldMk cId="1505938766" sldId="462"/>
            <ac:cxnSpMk id="11" creationId="{3CAAE0C1-6CE6-9A5D-A138-54B2846ED269}"/>
          </ac:cxnSpMkLst>
        </pc:cxnChg>
        <pc:cxnChg chg="add">
          <ac:chgData name="inversiones juan daniel" userId="919721f64859baa7" providerId="LiveId" clId="{9320DB82-A5D3-CF43-B38C-DBF74B13FBF8}" dt="2022-06-27T16:11:48.897" v="6268" actId="11529"/>
          <ac:cxnSpMkLst>
            <pc:docMk/>
            <pc:sldMk cId="1505938766" sldId="462"/>
            <ac:cxnSpMk id="13" creationId="{BFF676D1-0F8C-CFA9-0B73-7ABE23C89902}"/>
          </ac:cxnSpMkLst>
        </pc:cxnChg>
      </pc:sldChg>
      <pc:sldChg chg="addSp delSp modSp add mod modNotesTx">
        <pc:chgData name="inversiones juan daniel" userId="919721f64859baa7" providerId="LiveId" clId="{9320DB82-A5D3-CF43-B38C-DBF74B13FBF8}" dt="2022-06-27T16:12:42.794" v="6409" actId="1440"/>
        <pc:sldMkLst>
          <pc:docMk/>
          <pc:sldMk cId="3197122108" sldId="463"/>
        </pc:sldMkLst>
        <pc:picChg chg="del">
          <ac:chgData name="inversiones juan daniel" userId="919721f64859baa7" providerId="LiveId" clId="{9320DB82-A5D3-CF43-B38C-DBF74B13FBF8}" dt="2022-06-27T16:12:27.620" v="6405" actId="478"/>
          <ac:picMkLst>
            <pc:docMk/>
            <pc:sldMk cId="3197122108" sldId="463"/>
            <ac:picMk id="2" creationId="{208F3A3B-BB28-7C8F-016D-1C5A8464A967}"/>
          </ac:picMkLst>
        </pc:picChg>
        <pc:picChg chg="del">
          <ac:chgData name="inversiones juan daniel" userId="919721f64859baa7" providerId="LiveId" clId="{9320DB82-A5D3-CF43-B38C-DBF74B13FBF8}" dt="2022-06-27T16:12:27.620" v="6405" actId="478"/>
          <ac:picMkLst>
            <pc:docMk/>
            <pc:sldMk cId="3197122108" sldId="463"/>
            <ac:picMk id="4" creationId="{3D488D65-ABEC-473A-05B8-60098F4F3480}"/>
          </ac:picMkLst>
        </pc:picChg>
        <pc:picChg chg="del">
          <ac:chgData name="inversiones juan daniel" userId="919721f64859baa7" providerId="LiveId" clId="{9320DB82-A5D3-CF43-B38C-DBF74B13FBF8}" dt="2022-06-27T16:12:27.620" v="6405" actId="478"/>
          <ac:picMkLst>
            <pc:docMk/>
            <pc:sldMk cId="3197122108" sldId="463"/>
            <ac:picMk id="6" creationId="{E5AFE48E-2FFB-DF89-D034-C1175EFD4201}"/>
          </ac:picMkLst>
        </pc:picChg>
        <pc:picChg chg="add mod">
          <ac:chgData name="inversiones juan daniel" userId="919721f64859baa7" providerId="LiveId" clId="{9320DB82-A5D3-CF43-B38C-DBF74B13FBF8}" dt="2022-06-27T16:12:42.794" v="6409" actId="1440"/>
          <ac:picMkLst>
            <pc:docMk/>
            <pc:sldMk cId="3197122108" sldId="463"/>
            <ac:picMk id="7" creationId="{54306EFC-207D-BB22-4A45-50011C52072E}"/>
          </ac:picMkLst>
        </pc:picChg>
        <pc:picChg chg="del">
          <ac:chgData name="inversiones juan daniel" userId="919721f64859baa7" providerId="LiveId" clId="{9320DB82-A5D3-CF43-B38C-DBF74B13FBF8}" dt="2022-06-27T16:12:27.620" v="6405" actId="478"/>
          <ac:picMkLst>
            <pc:docMk/>
            <pc:sldMk cId="3197122108" sldId="463"/>
            <ac:picMk id="8" creationId="{15A69528-E80A-7A77-9173-7FDEAE27E36C}"/>
          </ac:picMkLst>
        </pc:picChg>
        <pc:cxnChg chg="del">
          <ac:chgData name="inversiones juan daniel" userId="919721f64859baa7" providerId="LiveId" clId="{9320DB82-A5D3-CF43-B38C-DBF74B13FBF8}" dt="2022-06-27T16:12:27.620" v="6405" actId="478"/>
          <ac:cxnSpMkLst>
            <pc:docMk/>
            <pc:sldMk cId="3197122108" sldId="463"/>
            <ac:cxnSpMk id="11" creationId="{3CAAE0C1-6CE6-9A5D-A138-54B2846ED269}"/>
          </ac:cxnSpMkLst>
        </pc:cxnChg>
        <pc:cxnChg chg="del">
          <ac:chgData name="inversiones juan daniel" userId="919721f64859baa7" providerId="LiveId" clId="{9320DB82-A5D3-CF43-B38C-DBF74B13FBF8}" dt="2022-06-27T16:12:27.620" v="6405" actId="478"/>
          <ac:cxnSpMkLst>
            <pc:docMk/>
            <pc:sldMk cId="3197122108" sldId="463"/>
            <ac:cxnSpMk id="13" creationId="{BFF676D1-0F8C-CFA9-0B73-7ABE23C89902}"/>
          </ac:cxnSpMkLst>
        </pc:cxnChg>
      </pc:sldChg>
      <pc:sldChg chg="addSp delSp modSp add mod modNotesTx">
        <pc:chgData name="inversiones juan daniel" userId="919721f64859baa7" providerId="LiveId" clId="{9320DB82-A5D3-CF43-B38C-DBF74B13FBF8}" dt="2022-06-27T16:20:33.619" v="6910" actId="1440"/>
        <pc:sldMkLst>
          <pc:docMk/>
          <pc:sldMk cId="2095117167" sldId="464"/>
        </pc:sldMkLst>
        <pc:spChg chg="mod">
          <ac:chgData name="inversiones juan daniel" userId="919721f64859baa7" providerId="LiveId" clId="{9320DB82-A5D3-CF43-B38C-DBF74B13FBF8}" dt="2022-06-27T16:16:48.348" v="6427" actId="20577"/>
          <ac:spMkLst>
            <pc:docMk/>
            <pc:sldMk cId="2095117167" sldId="464"/>
            <ac:spMk id="10" creationId="{142E62A1-4ACF-91CE-B121-E547AA12FC44}"/>
          </ac:spMkLst>
        </pc:spChg>
        <pc:picChg chg="add mod">
          <ac:chgData name="inversiones juan daniel" userId="919721f64859baa7" providerId="LiveId" clId="{9320DB82-A5D3-CF43-B38C-DBF74B13FBF8}" dt="2022-06-27T16:20:33.619" v="6910" actId="1440"/>
          <ac:picMkLst>
            <pc:docMk/>
            <pc:sldMk cId="2095117167" sldId="464"/>
            <ac:picMk id="2" creationId="{D5FCB50D-A958-9C70-AF95-8A6F8B08AFFF}"/>
          </ac:picMkLst>
        </pc:picChg>
        <pc:picChg chg="del">
          <ac:chgData name="inversiones juan daniel" userId="919721f64859baa7" providerId="LiveId" clId="{9320DB82-A5D3-CF43-B38C-DBF74B13FBF8}" dt="2022-06-27T16:16:42.473" v="6411" actId="478"/>
          <ac:picMkLst>
            <pc:docMk/>
            <pc:sldMk cId="2095117167" sldId="464"/>
            <ac:picMk id="7" creationId="{54306EFC-207D-BB22-4A45-50011C52072E}"/>
          </ac:picMkLst>
        </pc:picChg>
      </pc:sldChg>
    </pc:docChg>
  </pc:docChgLst>
  <pc:docChgLst>
    <pc:chgData name="inversiones juan daniel" userId="919721f64859baa7" providerId="LiveId" clId="{D41AC4BC-02A9-924D-869F-6A4605607A70}"/>
    <pc:docChg chg="undo custSel addSld delSld modSld sldOrd modMainMaster addSection delSection modSection">
      <pc:chgData name="inversiones juan daniel" userId="919721f64859baa7" providerId="LiveId" clId="{D41AC4BC-02A9-924D-869F-6A4605607A70}" dt="2022-06-24T17:39:50.636" v="10142" actId="1076"/>
      <pc:docMkLst>
        <pc:docMk/>
      </pc:docMkLst>
      <pc:sldChg chg="modTransition">
        <pc:chgData name="inversiones juan daniel" userId="919721f64859baa7" providerId="LiveId" clId="{D41AC4BC-02A9-924D-869F-6A4605607A70}" dt="2022-06-24T02:38:39.907" v="2913"/>
        <pc:sldMkLst>
          <pc:docMk/>
          <pc:sldMk cId="0" sldId="256"/>
        </pc:sldMkLst>
      </pc:sldChg>
      <pc:sldChg chg="del">
        <pc:chgData name="inversiones juan daniel" userId="919721f64859baa7" providerId="LiveId" clId="{D41AC4BC-02A9-924D-869F-6A4605607A70}" dt="2022-06-23T14:07:40.420" v="4" actId="2696"/>
        <pc:sldMkLst>
          <pc:docMk/>
          <pc:sldMk cId="2519182248" sldId="296"/>
        </pc:sldMkLst>
      </pc:sldChg>
      <pc:sldChg chg="modSp mod modTransition">
        <pc:chgData name="inversiones juan daniel" userId="919721f64859baa7" providerId="LiveId" clId="{D41AC4BC-02A9-924D-869F-6A4605607A70}" dt="2022-06-24T17:27:01.020" v="10127" actId="1076"/>
        <pc:sldMkLst>
          <pc:docMk/>
          <pc:sldMk cId="2041594021" sldId="323"/>
        </pc:sldMkLst>
        <pc:spChg chg="mod">
          <ac:chgData name="inversiones juan daniel" userId="919721f64859baa7" providerId="LiveId" clId="{D41AC4BC-02A9-924D-869F-6A4605607A70}" dt="2022-06-24T17:27:01.020" v="10127" actId="1076"/>
          <ac:spMkLst>
            <pc:docMk/>
            <pc:sldMk cId="2041594021" sldId="323"/>
            <ac:spMk id="3" creationId="{80D754DC-A5E8-BFE7-5857-24F59A534C6E}"/>
          </ac:spMkLst>
        </pc:spChg>
      </pc:sldChg>
      <pc:sldChg chg="del">
        <pc:chgData name="inversiones juan daniel" userId="919721f64859baa7" providerId="LiveId" clId="{D41AC4BC-02A9-924D-869F-6A4605607A70}" dt="2022-06-23T14:07:22.132" v="0" actId="2696"/>
        <pc:sldMkLst>
          <pc:docMk/>
          <pc:sldMk cId="3963203584" sldId="393"/>
        </pc:sldMkLst>
      </pc:sldChg>
      <pc:sldChg chg="mod modTransition modShow">
        <pc:chgData name="inversiones juan daniel" userId="919721f64859baa7" providerId="LiveId" clId="{D41AC4BC-02A9-924D-869F-6A4605607A70}" dt="2022-06-24T02:38:39.907" v="2913"/>
        <pc:sldMkLst>
          <pc:docMk/>
          <pc:sldMk cId="3984900589" sldId="394"/>
        </pc:sldMkLst>
      </pc:sldChg>
      <pc:sldChg chg="del">
        <pc:chgData name="inversiones juan daniel" userId="919721f64859baa7" providerId="LiveId" clId="{D41AC4BC-02A9-924D-869F-6A4605607A70}" dt="2022-06-23T14:07:25.917" v="2" actId="2696"/>
        <pc:sldMkLst>
          <pc:docMk/>
          <pc:sldMk cId="2650439746" sldId="395"/>
        </pc:sldMkLst>
      </pc:sldChg>
      <pc:sldChg chg="mod modTransition modShow">
        <pc:chgData name="inversiones juan daniel" userId="919721f64859baa7" providerId="LiveId" clId="{D41AC4BC-02A9-924D-869F-6A4605607A70}" dt="2022-06-24T02:38:39.907" v="2913"/>
        <pc:sldMkLst>
          <pc:docMk/>
          <pc:sldMk cId="772656061" sldId="396"/>
        </pc:sldMkLst>
      </pc:sldChg>
      <pc:sldChg chg="del">
        <pc:chgData name="inversiones juan daniel" userId="919721f64859baa7" providerId="LiveId" clId="{D41AC4BC-02A9-924D-869F-6A4605607A70}" dt="2022-06-23T14:07:40.420" v="4" actId="2696"/>
        <pc:sldMkLst>
          <pc:docMk/>
          <pc:sldMk cId="1583846400" sldId="397"/>
        </pc:sldMkLst>
      </pc:sldChg>
      <pc:sldChg chg="addSp delSp modSp new mod modTransition modClrScheme chgLayout">
        <pc:chgData name="inversiones juan daniel" userId="919721f64859baa7" providerId="LiveId" clId="{D41AC4BC-02A9-924D-869F-6A4605607A70}" dt="2022-06-24T02:38:39.907" v="2913"/>
        <pc:sldMkLst>
          <pc:docMk/>
          <pc:sldMk cId="1796842079" sldId="397"/>
        </pc:sldMkLst>
        <pc:spChg chg="mod ord">
          <ac:chgData name="inversiones juan daniel" userId="919721f64859baa7" providerId="LiveId" clId="{D41AC4BC-02A9-924D-869F-6A4605607A70}" dt="2022-06-24T01:07:54.235" v="432" actId="700"/>
          <ac:spMkLst>
            <pc:docMk/>
            <pc:sldMk cId="1796842079" sldId="397"/>
            <ac:spMk id="2" creationId="{F4DE993D-3BE1-23D2-E269-A4A64BCA7422}"/>
          </ac:spMkLst>
        </pc:spChg>
        <pc:spChg chg="add del mod ord">
          <ac:chgData name="inversiones juan daniel" userId="919721f64859baa7" providerId="LiveId" clId="{D41AC4BC-02A9-924D-869F-6A4605607A70}" dt="2022-06-24T01:07:54.235" v="432" actId="700"/>
          <ac:spMkLst>
            <pc:docMk/>
            <pc:sldMk cId="1796842079" sldId="397"/>
            <ac:spMk id="3" creationId="{83105647-DD4C-85A0-8F27-9717F88ECCF1}"/>
          </ac:spMkLst>
        </pc:spChg>
      </pc:sldChg>
      <pc:sldChg chg="del">
        <pc:chgData name="inversiones juan daniel" userId="919721f64859baa7" providerId="LiveId" clId="{D41AC4BC-02A9-924D-869F-6A4605607A70}" dt="2022-06-23T14:07:40.420" v="4" actId="2696"/>
        <pc:sldMkLst>
          <pc:docMk/>
          <pc:sldMk cId="2848796280" sldId="398"/>
        </pc:sldMkLst>
      </pc:sldChg>
      <pc:sldChg chg="addSp delSp modSp add del mod modTransition modClrScheme chgLayout">
        <pc:chgData name="inversiones juan daniel" userId="919721f64859baa7" providerId="LiveId" clId="{D41AC4BC-02A9-924D-869F-6A4605607A70}" dt="2022-06-24T02:39:30.765" v="2915" actId="2696"/>
        <pc:sldMkLst>
          <pc:docMk/>
          <pc:sldMk cId="3915379329" sldId="398"/>
        </pc:sldMkLst>
        <pc:spChg chg="mod ord">
          <ac:chgData name="inversiones juan daniel" userId="919721f64859baa7" providerId="LiveId" clId="{D41AC4BC-02A9-924D-869F-6A4605607A70}" dt="2022-06-24T01:07:57.546" v="434" actId="700"/>
          <ac:spMkLst>
            <pc:docMk/>
            <pc:sldMk cId="3915379329" sldId="398"/>
            <ac:spMk id="2" creationId="{F4DE993D-3BE1-23D2-E269-A4A64BCA7422}"/>
          </ac:spMkLst>
        </pc:spChg>
        <pc:spChg chg="add del mod ord">
          <ac:chgData name="inversiones juan daniel" userId="919721f64859baa7" providerId="LiveId" clId="{D41AC4BC-02A9-924D-869F-6A4605607A70}" dt="2022-06-24T01:07:59.461" v="435" actId="478"/>
          <ac:spMkLst>
            <pc:docMk/>
            <pc:sldMk cId="3915379329" sldId="398"/>
            <ac:spMk id="3" creationId="{1516F598-3CD8-7998-31D9-9C49653E450D}"/>
          </ac:spMkLst>
        </pc:spChg>
      </pc:sldChg>
      <pc:sldChg chg="modSp new mod modTransition">
        <pc:chgData name="inversiones juan daniel" userId="919721f64859baa7" providerId="LiveId" clId="{D41AC4BC-02A9-924D-869F-6A4605607A70}" dt="2022-06-24T02:38:39.907" v="2913"/>
        <pc:sldMkLst>
          <pc:docMk/>
          <pc:sldMk cId="102701402" sldId="399"/>
        </pc:sldMkLst>
        <pc:spChg chg="mod">
          <ac:chgData name="inversiones juan daniel" userId="919721f64859baa7" providerId="LiveId" clId="{D41AC4BC-02A9-924D-869F-6A4605607A70}" dt="2022-06-24T01:15:08.388" v="500" actId="20577"/>
          <ac:spMkLst>
            <pc:docMk/>
            <pc:sldMk cId="102701402" sldId="399"/>
            <ac:spMk id="2" creationId="{2192DAC3-CE4C-8959-AAC0-8B3981680C2F}"/>
          </ac:spMkLst>
        </pc:spChg>
      </pc:sldChg>
      <pc:sldChg chg="del">
        <pc:chgData name="inversiones juan daniel" userId="919721f64859baa7" providerId="LiveId" clId="{D41AC4BC-02A9-924D-869F-6A4605607A70}" dt="2022-06-23T14:07:40.420" v="4" actId="2696"/>
        <pc:sldMkLst>
          <pc:docMk/>
          <pc:sldMk cId="1623868827" sldId="399"/>
        </pc:sldMkLst>
      </pc:sldChg>
      <pc:sldChg chg="modSp new mod modTransition">
        <pc:chgData name="inversiones juan daniel" userId="919721f64859baa7" providerId="LiveId" clId="{D41AC4BC-02A9-924D-869F-6A4605607A70}" dt="2022-06-24T02:38:39.907" v="2913"/>
        <pc:sldMkLst>
          <pc:docMk/>
          <pc:sldMk cId="575764256" sldId="400"/>
        </pc:sldMkLst>
        <pc:spChg chg="mod">
          <ac:chgData name="inversiones juan daniel" userId="919721f64859baa7" providerId="LiveId" clId="{D41AC4BC-02A9-924D-869F-6A4605607A70}" dt="2022-06-24T01:30:45.664" v="1425"/>
          <ac:spMkLst>
            <pc:docMk/>
            <pc:sldMk cId="575764256" sldId="400"/>
            <ac:spMk id="2" creationId="{3A0969C1-7C33-A468-1305-FD8451A6D2DA}"/>
          </ac:spMkLst>
        </pc:spChg>
        <pc:spChg chg="mod">
          <ac:chgData name="inversiones juan daniel" userId="919721f64859baa7" providerId="LiveId" clId="{D41AC4BC-02A9-924D-869F-6A4605607A70}" dt="2022-06-24T01:17:11.789" v="773" actId="20577"/>
          <ac:spMkLst>
            <pc:docMk/>
            <pc:sldMk cId="575764256" sldId="400"/>
            <ac:spMk id="3" creationId="{8B056E12-60DE-9461-8FF7-B5A30A5D8E7A}"/>
          </ac:spMkLst>
        </pc:spChg>
      </pc:sldChg>
      <pc:sldChg chg="del">
        <pc:chgData name="inversiones juan daniel" userId="919721f64859baa7" providerId="LiveId" clId="{D41AC4BC-02A9-924D-869F-6A4605607A70}" dt="2022-06-23T14:07:40.420" v="4" actId="2696"/>
        <pc:sldMkLst>
          <pc:docMk/>
          <pc:sldMk cId="659413238" sldId="400"/>
        </pc:sldMkLst>
      </pc:sldChg>
      <pc:sldChg chg="addSp modSp new mod modTransition">
        <pc:chgData name="inversiones juan daniel" userId="919721f64859baa7" providerId="LiveId" clId="{D41AC4BC-02A9-924D-869F-6A4605607A70}" dt="2022-06-24T02:38:39.907" v="2913"/>
        <pc:sldMkLst>
          <pc:docMk/>
          <pc:sldMk cId="220018389" sldId="401"/>
        </pc:sldMkLst>
        <pc:spChg chg="add mod">
          <ac:chgData name="inversiones juan daniel" userId="919721f64859baa7" providerId="LiveId" clId="{D41AC4BC-02A9-924D-869F-6A4605607A70}" dt="2022-06-24T01:18:41.244" v="798" actId="1076"/>
          <ac:spMkLst>
            <pc:docMk/>
            <pc:sldMk cId="220018389" sldId="401"/>
            <ac:spMk id="2" creationId="{ABC08948-3CF7-F64A-D174-2F509A0E1E28}"/>
          </ac:spMkLst>
        </pc:spChg>
        <pc:spChg chg="add mod">
          <ac:chgData name="inversiones juan daniel" userId="919721f64859baa7" providerId="LiveId" clId="{D41AC4BC-02A9-924D-869F-6A4605607A70}" dt="2022-06-24T01:20:41.989" v="833" actId="1076"/>
          <ac:spMkLst>
            <pc:docMk/>
            <pc:sldMk cId="220018389" sldId="401"/>
            <ac:spMk id="3" creationId="{F0F8CFFB-D05E-D804-A535-9AB1C9F80EA0}"/>
          </ac:spMkLst>
        </pc:spChg>
        <pc:spChg chg="add mod">
          <ac:chgData name="inversiones juan daniel" userId="919721f64859baa7" providerId="LiveId" clId="{D41AC4BC-02A9-924D-869F-6A4605607A70}" dt="2022-06-24T01:20:44.182" v="834" actId="1076"/>
          <ac:spMkLst>
            <pc:docMk/>
            <pc:sldMk cId="220018389" sldId="401"/>
            <ac:spMk id="4" creationId="{E62FB48A-37EC-6100-B610-E426559190E8}"/>
          </ac:spMkLst>
        </pc:spChg>
      </pc:sldChg>
      <pc:sldChg chg="del">
        <pc:chgData name="inversiones juan daniel" userId="919721f64859baa7" providerId="LiveId" clId="{D41AC4BC-02A9-924D-869F-6A4605607A70}" dt="2022-06-23T14:07:40.420" v="4" actId="2696"/>
        <pc:sldMkLst>
          <pc:docMk/>
          <pc:sldMk cId="1701510777" sldId="401"/>
        </pc:sldMkLst>
      </pc:sldChg>
      <pc:sldChg chg="addSp modSp new mod modTransition modAnim chgLayout modNotesTx">
        <pc:chgData name="inversiones juan daniel" userId="919721f64859baa7" providerId="LiveId" clId="{D41AC4BC-02A9-924D-869F-6A4605607A70}" dt="2022-06-24T02:38:39.907" v="2913"/>
        <pc:sldMkLst>
          <pc:docMk/>
          <pc:sldMk cId="2874402592" sldId="402"/>
        </pc:sldMkLst>
        <pc:spChg chg="mod ord">
          <ac:chgData name="inversiones juan daniel" userId="919721f64859baa7" providerId="LiveId" clId="{D41AC4BC-02A9-924D-869F-6A4605607A70}" dt="2022-06-24T01:26:11.414" v="1378" actId="700"/>
          <ac:spMkLst>
            <pc:docMk/>
            <pc:sldMk cId="2874402592" sldId="402"/>
            <ac:spMk id="2" creationId="{CF9E1709-798E-F81E-7C7B-6F8F1ED596C1}"/>
          </ac:spMkLst>
        </pc:spChg>
        <pc:spChg chg="mod ord">
          <ac:chgData name="inversiones juan daniel" userId="919721f64859baa7" providerId="LiveId" clId="{D41AC4BC-02A9-924D-869F-6A4605607A70}" dt="2022-06-24T01:31:41.598" v="1429" actId="20577"/>
          <ac:spMkLst>
            <pc:docMk/>
            <pc:sldMk cId="2874402592" sldId="402"/>
            <ac:spMk id="3" creationId="{B849B842-E05B-87EF-3F15-ACF1A80BC5A2}"/>
          </ac:spMkLst>
        </pc:spChg>
        <pc:picChg chg="add mod">
          <ac:chgData name="inversiones juan daniel" userId="919721f64859baa7" providerId="LiveId" clId="{D41AC4BC-02A9-924D-869F-6A4605607A70}" dt="2022-06-24T01:28:30.508" v="1401" actId="1076"/>
          <ac:picMkLst>
            <pc:docMk/>
            <pc:sldMk cId="2874402592" sldId="402"/>
            <ac:picMk id="4" creationId="{66993272-2234-4022-7BC5-68BE0DC99DF9}"/>
          </ac:picMkLst>
        </pc:picChg>
      </pc:sldChg>
      <pc:sldChg chg="del">
        <pc:chgData name="inversiones juan daniel" userId="919721f64859baa7" providerId="LiveId" clId="{D41AC4BC-02A9-924D-869F-6A4605607A70}" dt="2022-06-23T14:07:40.420" v="4" actId="2696"/>
        <pc:sldMkLst>
          <pc:docMk/>
          <pc:sldMk cId="4049307687" sldId="402"/>
        </pc:sldMkLst>
      </pc:sldChg>
      <pc:sldChg chg="addSp delSp modSp new mod modTransition">
        <pc:chgData name="inversiones juan daniel" userId="919721f64859baa7" providerId="LiveId" clId="{D41AC4BC-02A9-924D-869F-6A4605607A70}" dt="2022-06-24T02:38:39.907" v="2913"/>
        <pc:sldMkLst>
          <pc:docMk/>
          <pc:sldMk cId="1966899512" sldId="403"/>
        </pc:sldMkLst>
        <pc:spChg chg="mod">
          <ac:chgData name="inversiones juan daniel" userId="919721f64859baa7" providerId="LiveId" clId="{D41AC4BC-02A9-924D-869F-6A4605607A70}" dt="2022-06-24T01:26:16.929" v="1389" actId="20577"/>
          <ac:spMkLst>
            <pc:docMk/>
            <pc:sldMk cId="1966899512" sldId="403"/>
            <ac:spMk id="2" creationId="{5BB0CB41-ADAB-713F-C768-991E817C7E3E}"/>
          </ac:spMkLst>
        </pc:spChg>
        <pc:spChg chg="del">
          <ac:chgData name="inversiones juan daniel" userId="919721f64859baa7" providerId="LiveId" clId="{D41AC4BC-02A9-924D-869F-6A4605607A70}" dt="2022-06-24T01:26:18.876" v="1390" actId="478"/>
          <ac:spMkLst>
            <pc:docMk/>
            <pc:sldMk cId="1966899512" sldId="403"/>
            <ac:spMk id="3" creationId="{40843DAD-8E20-F3AA-4150-96CEE13C47E9}"/>
          </ac:spMkLst>
        </pc:spChg>
        <pc:spChg chg="add mod">
          <ac:chgData name="inversiones juan daniel" userId="919721f64859baa7" providerId="LiveId" clId="{D41AC4BC-02A9-924D-869F-6A4605607A70}" dt="2022-06-24T02:06:38.830" v="1455" actId="1076"/>
          <ac:spMkLst>
            <pc:docMk/>
            <pc:sldMk cId="1966899512" sldId="403"/>
            <ac:spMk id="11" creationId="{3E104C5F-CBBB-8D99-E3B7-C746A4E2357F}"/>
          </ac:spMkLst>
        </pc:spChg>
        <pc:picChg chg="add del mod">
          <ac:chgData name="inversiones juan daniel" userId="919721f64859baa7" providerId="LiveId" clId="{D41AC4BC-02A9-924D-869F-6A4605607A70}" dt="2022-06-24T01:27:56.420" v="1393" actId="478"/>
          <ac:picMkLst>
            <pc:docMk/>
            <pc:sldMk cId="1966899512" sldId="403"/>
            <ac:picMk id="4" creationId="{5FC95858-8BB4-7F67-E2B8-3536C4796414}"/>
          </ac:picMkLst>
        </pc:picChg>
        <pc:picChg chg="add mod">
          <ac:chgData name="inversiones juan daniel" userId="919721f64859baa7" providerId="LiveId" clId="{D41AC4BC-02A9-924D-869F-6A4605607A70}" dt="2022-06-24T01:28:16.927" v="1399" actId="1076"/>
          <ac:picMkLst>
            <pc:docMk/>
            <pc:sldMk cId="1966899512" sldId="403"/>
            <ac:picMk id="5" creationId="{CDE32574-5E69-C6A7-FA15-088E19278987}"/>
          </ac:picMkLst>
        </pc:picChg>
        <pc:cxnChg chg="add del">
          <ac:chgData name="inversiones juan daniel" userId="919721f64859baa7" providerId="LiveId" clId="{D41AC4BC-02A9-924D-869F-6A4605607A70}" dt="2022-06-24T01:28:56.885" v="1403" actId="478"/>
          <ac:cxnSpMkLst>
            <pc:docMk/>
            <pc:sldMk cId="1966899512" sldId="403"/>
            <ac:cxnSpMk id="7" creationId="{C9C3AF30-BBEA-9BA2-B586-D411CE34D46F}"/>
          </ac:cxnSpMkLst>
        </pc:cxnChg>
        <pc:cxnChg chg="add mod">
          <ac:chgData name="inversiones juan daniel" userId="919721f64859baa7" providerId="LiveId" clId="{D41AC4BC-02A9-924D-869F-6A4605607A70}" dt="2022-06-24T01:29:19.613" v="1408" actId="1076"/>
          <ac:cxnSpMkLst>
            <pc:docMk/>
            <pc:sldMk cId="1966899512" sldId="403"/>
            <ac:cxnSpMk id="9" creationId="{EF8968CD-C315-694F-8839-3E85D50C7CFF}"/>
          </ac:cxnSpMkLst>
        </pc:cxnChg>
      </pc:sldChg>
      <pc:sldChg chg="del">
        <pc:chgData name="inversiones juan daniel" userId="919721f64859baa7" providerId="LiveId" clId="{D41AC4BC-02A9-924D-869F-6A4605607A70}" dt="2022-06-23T14:07:40.420" v="4" actId="2696"/>
        <pc:sldMkLst>
          <pc:docMk/>
          <pc:sldMk cId="1004770231" sldId="404"/>
        </pc:sldMkLst>
      </pc:sldChg>
      <pc:sldChg chg="addSp delSp modSp new mod modTransition modNotesTx">
        <pc:chgData name="inversiones juan daniel" userId="919721f64859baa7" providerId="LiveId" clId="{D41AC4BC-02A9-924D-869F-6A4605607A70}" dt="2022-06-24T02:38:39.907" v="2913"/>
        <pc:sldMkLst>
          <pc:docMk/>
          <pc:sldMk cId="3159819433" sldId="404"/>
        </pc:sldMkLst>
        <pc:spChg chg="mod">
          <ac:chgData name="inversiones juan daniel" userId="919721f64859baa7" providerId="LiveId" clId="{D41AC4BC-02A9-924D-869F-6A4605607A70}" dt="2022-06-24T02:05:51.455" v="1448" actId="20577"/>
          <ac:spMkLst>
            <pc:docMk/>
            <pc:sldMk cId="3159819433" sldId="404"/>
            <ac:spMk id="2" creationId="{506CA5F4-1C65-73F4-5791-657D3A71FACB}"/>
          </ac:spMkLst>
        </pc:spChg>
        <pc:spChg chg="mod">
          <ac:chgData name="inversiones juan daniel" userId="919721f64859baa7" providerId="LiveId" clId="{D41AC4BC-02A9-924D-869F-6A4605607A70}" dt="2022-06-24T02:29:22.910" v="2305" actId="20577"/>
          <ac:spMkLst>
            <pc:docMk/>
            <pc:sldMk cId="3159819433" sldId="404"/>
            <ac:spMk id="3" creationId="{2610B943-BD2E-65AB-3EA1-FF3CB4B6A5AB}"/>
          </ac:spMkLst>
        </pc:spChg>
        <pc:spChg chg="add mod">
          <ac:chgData name="inversiones juan daniel" userId="919721f64859baa7" providerId="LiveId" clId="{D41AC4BC-02A9-924D-869F-6A4605607A70}" dt="2022-06-24T02:06:06.859" v="1451" actId="1076"/>
          <ac:spMkLst>
            <pc:docMk/>
            <pc:sldMk cId="3159819433" sldId="404"/>
            <ac:spMk id="4" creationId="{D9C7D70B-607B-13FD-A5C0-7A074CB938F9}"/>
          </ac:spMkLst>
        </pc:spChg>
        <pc:picChg chg="add del mod">
          <ac:chgData name="inversiones juan daniel" userId="919721f64859baa7" providerId="LiveId" clId="{D41AC4BC-02A9-924D-869F-6A4605607A70}" dt="2022-06-24T02:37:13.318" v="2896" actId="478"/>
          <ac:picMkLst>
            <pc:docMk/>
            <pc:sldMk cId="3159819433" sldId="404"/>
            <ac:picMk id="5" creationId="{149B22CD-7295-CF14-D8CD-290CBFCC9933}"/>
          </ac:picMkLst>
        </pc:picChg>
        <pc:picChg chg="add mod">
          <ac:chgData name="inversiones juan daniel" userId="919721f64859baa7" providerId="LiveId" clId="{D41AC4BC-02A9-924D-869F-6A4605607A70}" dt="2022-06-24T02:37:22.346" v="2900" actId="1076"/>
          <ac:picMkLst>
            <pc:docMk/>
            <pc:sldMk cId="3159819433" sldId="404"/>
            <ac:picMk id="6" creationId="{6323CC68-513A-317A-1F61-2171E0794196}"/>
          </ac:picMkLst>
        </pc:picChg>
      </pc:sldChg>
      <pc:sldChg chg="addSp delSp modSp add mod modTransition">
        <pc:chgData name="inversiones juan daniel" userId="919721f64859baa7" providerId="LiveId" clId="{D41AC4BC-02A9-924D-869F-6A4605607A70}" dt="2022-06-24T02:38:39.907" v="2913"/>
        <pc:sldMkLst>
          <pc:docMk/>
          <pc:sldMk cId="1695726541" sldId="405"/>
        </pc:sldMkLst>
        <pc:spChg chg="del">
          <ac:chgData name="inversiones juan daniel" userId="919721f64859baa7" providerId="LiveId" clId="{D41AC4BC-02A9-924D-869F-6A4605607A70}" dt="2022-06-24T02:36:36.649" v="2890" actId="478"/>
          <ac:spMkLst>
            <pc:docMk/>
            <pc:sldMk cId="1695726541" sldId="405"/>
            <ac:spMk id="3" creationId="{2610B943-BD2E-65AB-3EA1-FF3CB4B6A5AB}"/>
          </ac:spMkLst>
        </pc:spChg>
        <pc:spChg chg="add del mod">
          <ac:chgData name="inversiones juan daniel" userId="919721f64859baa7" providerId="LiveId" clId="{D41AC4BC-02A9-924D-869F-6A4605607A70}" dt="2022-06-24T02:36:42.199" v="2892" actId="478"/>
          <ac:spMkLst>
            <pc:docMk/>
            <pc:sldMk cId="1695726541" sldId="405"/>
            <ac:spMk id="6" creationId="{E5582CC1-C4A8-14B8-2562-F6D4FB9EF986}"/>
          </ac:spMkLst>
        </pc:spChg>
        <pc:picChg chg="add del">
          <ac:chgData name="inversiones juan daniel" userId="919721f64859baa7" providerId="LiveId" clId="{D41AC4BC-02A9-924D-869F-6A4605607A70}" dt="2022-06-24T02:37:08.752" v="2895" actId="478"/>
          <ac:picMkLst>
            <pc:docMk/>
            <pc:sldMk cId="1695726541" sldId="405"/>
            <ac:picMk id="7" creationId="{ABCAE098-8A74-7481-1877-A3104AF9372E}"/>
          </ac:picMkLst>
        </pc:picChg>
        <pc:picChg chg="add">
          <ac:chgData name="inversiones juan daniel" userId="919721f64859baa7" providerId="LiveId" clId="{D41AC4BC-02A9-924D-869F-6A4605607A70}" dt="2022-06-24T02:37:15.594" v="2897"/>
          <ac:picMkLst>
            <pc:docMk/>
            <pc:sldMk cId="1695726541" sldId="405"/>
            <ac:picMk id="8" creationId="{1E8AF710-1918-9516-6CFB-414E4E41F2F1}"/>
          </ac:picMkLst>
        </pc:picChg>
        <pc:cxnChg chg="add mod">
          <ac:chgData name="inversiones juan daniel" userId="919721f64859baa7" providerId="LiveId" clId="{D41AC4BC-02A9-924D-869F-6A4605607A70}" dt="2022-06-24T02:38:00.575" v="2903" actId="1582"/>
          <ac:cxnSpMkLst>
            <pc:docMk/>
            <pc:sldMk cId="1695726541" sldId="405"/>
            <ac:cxnSpMk id="10" creationId="{9FB5DF95-229E-9B76-4C02-E1B91FD886C1}"/>
          </ac:cxnSpMkLst>
        </pc:cxnChg>
        <pc:cxnChg chg="add mod">
          <ac:chgData name="inversiones juan daniel" userId="919721f64859baa7" providerId="LiveId" clId="{D41AC4BC-02A9-924D-869F-6A4605607A70}" dt="2022-06-24T02:38:06.943" v="2905" actId="1076"/>
          <ac:cxnSpMkLst>
            <pc:docMk/>
            <pc:sldMk cId="1695726541" sldId="405"/>
            <ac:cxnSpMk id="11" creationId="{2B1DB165-F865-C4B9-2D02-46E97259AA08}"/>
          </ac:cxnSpMkLst>
        </pc:cxnChg>
      </pc:sldChg>
      <pc:sldChg chg="del">
        <pc:chgData name="inversiones juan daniel" userId="919721f64859baa7" providerId="LiveId" clId="{D41AC4BC-02A9-924D-869F-6A4605607A70}" dt="2022-06-23T14:07:40.420" v="4" actId="2696"/>
        <pc:sldMkLst>
          <pc:docMk/>
          <pc:sldMk cId="1970331522" sldId="405"/>
        </pc:sldMkLst>
      </pc:sldChg>
      <pc:sldChg chg="add">
        <pc:chgData name="inversiones juan daniel" userId="919721f64859baa7" providerId="LiveId" clId="{D41AC4BC-02A9-924D-869F-6A4605607A70}" dt="2022-06-24T02:39:28.869" v="2914"/>
        <pc:sldMkLst>
          <pc:docMk/>
          <pc:sldMk cId="687661080" sldId="406"/>
        </pc:sldMkLst>
      </pc:sldChg>
      <pc:sldChg chg="del">
        <pc:chgData name="inversiones juan daniel" userId="919721f64859baa7" providerId="LiveId" clId="{D41AC4BC-02A9-924D-869F-6A4605607A70}" dt="2022-06-23T14:07:40.420" v="4" actId="2696"/>
        <pc:sldMkLst>
          <pc:docMk/>
          <pc:sldMk cId="2436977308" sldId="406"/>
        </pc:sldMkLst>
      </pc:sldChg>
      <pc:sldChg chg="del">
        <pc:chgData name="inversiones juan daniel" userId="919721f64859baa7" providerId="LiveId" clId="{D41AC4BC-02A9-924D-869F-6A4605607A70}" dt="2022-06-23T14:07:40.420" v="4" actId="2696"/>
        <pc:sldMkLst>
          <pc:docMk/>
          <pc:sldMk cId="819453505" sldId="407"/>
        </pc:sldMkLst>
      </pc:sldChg>
      <pc:sldChg chg="addSp delSp modSp new del mod modClrScheme chgLayout modNotesTx">
        <pc:chgData name="inversiones juan daniel" userId="919721f64859baa7" providerId="LiveId" clId="{D41AC4BC-02A9-924D-869F-6A4605607A70}" dt="2022-06-24T02:58:55.409" v="2945" actId="2696"/>
        <pc:sldMkLst>
          <pc:docMk/>
          <pc:sldMk cId="2548976058" sldId="407"/>
        </pc:sldMkLst>
        <pc:spChg chg="del">
          <ac:chgData name="inversiones juan daniel" userId="919721f64859baa7" providerId="LiveId" clId="{D41AC4BC-02A9-924D-869F-6A4605607A70}" dt="2022-06-24T02:41:36.715" v="2917" actId="700"/>
          <ac:spMkLst>
            <pc:docMk/>
            <pc:sldMk cId="2548976058" sldId="407"/>
            <ac:spMk id="2" creationId="{4785929F-A77B-BFEE-5147-366D5AC0AE16}"/>
          </ac:spMkLst>
        </pc:spChg>
        <pc:spChg chg="del">
          <ac:chgData name="inversiones juan daniel" userId="919721f64859baa7" providerId="LiveId" clId="{D41AC4BC-02A9-924D-869F-6A4605607A70}" dt="2022-06-24T02:41:36.715" v="2917" actId="700"/>
          <ac:spMkLst>
            <pc:docMk/>
            <pc:sldMk cId="2548976058" sldId="407"/>
            <ac:spMk id="3" creationId="{5DE9D6BB-BFF5-3305-DE60-4F57D9500726}"/>
          </ac:spMkLst>
        </pc:spChg>
        <pc:graphicFrameChg chg="add mod">
          <ac:chgData name="inversiones juan daniel" userId="919721f64859baa7" providerId="LiveId" clId="{D41AC4BC-02A9-924D-869F-6A4605607A70}" dt="2022-06-24T02:54:25.721" v="2926" actId="14100"/>
          <ac:graphicFrameMkLst>
            <pc:docMk/>
            <pc:sldMk cId="2548976058" sldId="407"/>
            <ac:graphicFrameMk id="4" creationId="{4877C485-B386-9376-00C3-887947FB6EAD}"/>
          </ac:graphicFrameMkLst>
        </pc:graphicFrameChg>
      </pc:sldChg>
      <pc:sldChg chg="modSp new mod">
        <pc:chgData name="inversiones juan daniel" userId="919721f64859baa7" providerId="LiveId" clId="{D41AC4BC-02A9-924D-869F-6A4605607A70}" dt="2022-06-24T02:59:18.252" v="2959" actId="20577"/>
        <pc:sldMkLst>
          <pc:docMk/>
          <pc:sldMk cId="3316400062" sldId="407"/>
        </pc:sldMkLst>
        <pc:spChg chg="mod">
          <ac:chgData name="inversiones juan daniel" userId="919721f64859baa7" providerId="LiveId" clId="{D41AC4BC-02A9-924D-869F-6A4605607A70}" dt="2022-06-24T02:59:18.252" v="2959" actId="20577"/>
          <ac:spMkLst>
            <pc:docMk/>
            <pc:sldMk cId="3316400062" sldId="407"/>
            <ac:spMk id="2" creationId="{F4267244-400F-E8F3-CBE4-0635227665C2}"/>
          </ac:spMkLst>
        </pc:spChg>
      </pc:sldChg>
      <pc:sldChg chg="addSp delSp modSp add del mod">
        <pc:chgData name="inversiones juan daniel" userId="919721f64859baa7" providerId="LiveId" clId="{D41AC4BC-02A9-924D-869F-6A4605607A70}" dt="2022-06-24T02:58:55.993" v="2946" actId="2696"/>
        <pc:sldMkLst>
          <pc:docMk/>
          <pc:sldMk cId="2379195891" sldId="408"/>
        </pc:sldMkLst>
        <pc:graphicFrameChg chg="add mod">
          <ac:chgData name="inversiones juan daniel" userId="919721f64859baa7" providerId="LiveId" clId="{D41AC4BC-02A9-924D-869F-6A4605607A70}" dt="2022-06-24T02:58:39.082" v="2944" actId="1076"/>
          <ac:graphicFrameMkLst>
            <pc:docMk/>
            <pc:sldMk cId="2379195891" sldId="408"/>
            <ac:graphicFrameMk id="2" creationId="{791FAA70-5A4A-8012-E106-78638566E25D}"/>
          </ac:graphicFrameMkLst>
        </pc:graphicFrameChg>
        <pc:graphicFrameChg chg="del mod">
          <ac:chgData name="inversiones juan daniel" userId="919721f64859baa7" providerId="LiveId" clId="{D41AC4BC-02A9-924D-869F-6A4605607A70}" dt="2022-06-24T02:57:35.406" v="2932" actId="478"/>
          <ac:graphicFrameMkLst>
            <pc:docMk/>
            <pc:sldMk cId="2379195891" sldId="408"/>
            <ac:graphicFrameMk id="4" creationId="{4877C485-B386-9376-00C3-887947FB6EAD}"/>
          </ac:graphicFrameMkLst>
        </pc:graphicFrameChg>
      </pc:sldChg>
      <pc:sldChg chg="del">
        <pc:chgData name="inversiones juan daniel" userId="919721f64859baa7" providerId="LiveId" clId="{D41AC4BC-02A9-924D-869F-6A4605607A70}" dt="2022-06-23T14:07:40.420" v="4" actId="2696"/>
        <pc:sldMkLst>
          <pc:docMk/>
          <pc:sldMk cId="2449909644" sldId="408"/>
        </pc:sldMkLst>
      </pc:sldChg>
      <pc:sldChg chg="modSp new mod">
        <pc:chgData name="inversiones juan daniel" userId="919721f64859baa7" providerId="LiveId" clId="{D41AC4BC-02A9-924D-869F-6A4605607A70}" dt="2022-06-24T02:59:28.302" v="2983" actId="20577"/>
        <pc:sldMkLst>
          <pc:docMk/>
          <pc:sldMk cId="3191029999" sldId="408"/>
        </pc:sldMkLst>
        <pc:spChg chg="mod">
          <ac:chgData name="inversiones juan daniel" userId="919721f64859baa7" providerId="LiveId" clId="{D41AC4BC-02A9-924D-869F-6A4605607A70}" dt="2022-06-24T02:59:28.302" v="2983" actId="20577"/>
          <ac:spMkLst>
            <pc:docMk/>
            <pc:sldMk cId="3191029999" sldId="408"/>
            <ac:spMk id="2" creationId="{5E69DB83-28DF-A7ED-C363-6FE6965AA2CA}"/>
          </ac:spMkLst>
        </pc:spChg>
      </pc:sldChg>
      <pc:sldChg chg="addSp modSp new mod">
        <pc:chgData name="inversiones juan daniel" userId="919721f64859baa7" providerId="LiveId" clId="{D41AC4BC-02A9-924D-869F-6A4605607A70}" dt="2022-06-24T03:03:21.912" v="3173" actId="1440"/>
        <pc:sldMkLst>
          <pc:docMk/>
          <pc:sldMk cId="1753101916" sldId="409"/>
        </pc:sldMkLst>
        <pc:spChg chg="mod">
          <ac:chgData name="inversiones juan daniel" userId="919721f64859baa7" providerId="LiveId" clId="{D41AC4BC-02A9-924D-869F-6A4605607A70}" dt="2022-06-24T03:01:16.869" v="3011" actId="20577"/>
          <ac:spMkLst>
            <pc:docMk/>
            <pc:sldMk cId="1753101916" sldId="409"/>
            <ac:spMk id="2" creationId="{2327C9C0-5C09-B0C2-8962-2464E24B11A3}"/>
          </ac:spMkLst>
        </pc:spChg>
        <pc:spChg chg="mod">
          <ac:chgData name="inversiones juan daniel" userId="919721f64859baa7" providerId="LiveId" clId="{D41AC4BC-02A9-924D-869F-6A4605607A70}" dt="2022-06-24T03:01:56.938" v="3168" actId="14100"/>
          <ac:spMkLst>
            <pc:docMk/>
            <pc:sldMk cId="1753101916" sldId="409"/>
            <ac:spMk id="3" creationId="{F4C3A837-C3EA-6064-B66B-EA5D191DE4AF}"/>
          </ac:spMkLst>
        </pc:spChg>
        <pc:picChg chg="add mod">
          <ac:chgData name="inversiones juan daniel" userId="919721f64859baa7" providerId="LiveId" clId="{D41AC4BC-02A9-924D-869F-6A4605607A70}" dt="2022-06-24T03:03:21.912" v="3173" actId="1440"/>
          <ac:picMkLst>
            <pc:docMk/>
            <pc:sldMk cId="1753101916" sldId="409"/>
            <ac:picMk id="4" creationId="{DE4E06FA-BB8F-B376-9905-7C4275208C68}"/>
          </ac:picMkLst>
        </pc:picChg>
      </pc:sldChg>
      <pc:sldChg chg="del">
        <pc:chgData name="inversiones juan daniel" userId="919721f64859baa7" providerId="LiveId" clId="{D41AC4BC-02A9-924D-869F-6A4605607A70}" dt="2022-06-23T14:07:40.420" v="4" actId="2696"/>
        <pc:sldMkLst>
          <pc:docMk/>
          <pc:sldMk cId="3534390697" sldId="409"/>
        </pc:sldMkLst>
      </pc:sldChg>
      <pc:sldChg chg="addSp delSp modSp new del mod">
        <pc:chgData name="inversiones juan daniel" userId="919721f64859baa7" providerId="LiveId" clId="{D41AC4BC-02A9-924D-869F-6A4605607A70}" dt="2022-06-24T02:58:02.580" v="2938" actId="27022"/>
        <pc:sldMkLst>
          <pc:docMk/>
          <pc:sldMk cId="4194844807" sldId="409"/>
        </pc:sldMkLst>
        <pc:graphicFrameChg chg="add del mod modGraphic">
          <ac:chgData name="inversiones juan daniel" userId="919721f64859baa7" providerId="LiveId" clId="{D41AC4BC-02A9-924D-869F-6A4605607A70}" dt="2022-06-24T02:58:02.580" v="2938" actId="27022"/>
          <ac:graphicFrameMkLst>
            <pc:docMk/>
            <pc:sldMk cId="4194844807" sldId="409"/>
            <ac:graphicFrameMk id="3" creationId="{EA7710DC-BEF8-A3FC-9085-91FC1B16977F}"/>
          </ac:graphicFrameMkLst>
        </pc:graphicFrameChg>
      </pc:sldChg>
      <pc:sldChg chg="addSp delSp modSp add mod modNotesTx">
        <pc:chgData name="inversiones juan daniel" userId="919721f64859baa7" providerId="LiveId" clId="{D41AC4BC-02A9-924D-869F-6A4605607A70}" dt="2022-06-24T03:04:19.959" v="3314" actId="20577"/>
        <pc:sldMkLst>
          <pc:docMk/>
          <pc:sldMk cId="365282520" sldId="410"/>
        </pc:sldMkLst>
        <pc:spChg chg="del">
          <ac:chgData name="inversiones juan daniel" userId="919721f64859baa7" providerId="LiveId" clId="{D41AC4BC-02A9-924D-869F-6A4605607A70}" dt="2022-06-24T03:03:31.025" v="3175" actId="478"/>
          <ac:spMkLst>
            <pc:docMk/>
            <pc:sldMk cId="365282520" sldId="410"/>
            <ac:spMk id="3" creationId="{F4C3A837-C3EA-6064-B66B-EA5D191DE4AF}"/>
          </ac:spMkLst>
        </pc:spChg>
        <pc:spChg chg="add del mod">
          <ac:chgData name="inversiones juan daniel" userId="919721f64859baa7" providerId="LiveId" clId="{D41AC4BC-02A9-924D-869F-6A4605607A70}" dt="2022-06-24T03:03:33.204" v="3176" actId="478"/>
          <ac:spMkLst>
            <pc:docMk/>
            <pc:sldMk cId="365282520" sldId="410"/>
            <ac:spMk id="6" creationId="{E92A2258-8F06-B331-4C3F-9FFCA88291A7}"/>
          </ac:spMkLst>
        </pc:spChg>
        <pc:picChg chg="mod">
          <ac:chgData name="inversiones juan daniel" userId="919721f64859baa7" providerId="LiveId" clId="{D41AC4BC-02A9-924D-869F-6A4605607A70}" dt="2022-06-24T03:03:35.827" v="3177" actId="1076"/>
          <ac:picMkLst>
            <pc:docMk/>
            <pc:sldMk cId="365282520" sldId="410"/>
            <ac:picMk id="4" creationId="{DE4E06FA-BB8F-B376-9905-7C4275208C68}"/>
          </ac:picMkLst>
        </pc:picChg>
        <pc:picChg chg="add mod">
          <ac:chgData name="inversiones juan daniel" userId="919721f64859baa7" providerId="LiveId" clId="{D41AC4BC-02A9-924D-869F-6A4605607A70}" dt="2022-06-24T03:03:54.719" v="3182" actId="108"/>
          <ac:picMkLst>
            <pc:docMk/>
            <pc:sldMk cId="365282520" sldId="410"/>
            <ac:picMk id="7" creationId="{DA307BF2-A991-2DE2-DA27-EBF5F1173466}"/>
          </ac:picMkLst>
        </pc:picChg>
      </pc:sldChg>
      <pc:sldChg chg="del">
        <pc:chgData name="inversiones juan daniel" userId="919721f64859baa7" providerId="LiveId" clId="{D41AC4BC-02A9-924D-869F-6A4605607A70}" dt="2022-06-23T14:07:40.420" v="4" actId="2696"/>
        <pc:sldMkLst>
          <pc:docMk/>
          <pc:sldMk cId="3644815571" sldId="410"/>
        </pc:sldMkLst>
      </pc:sldChg>
      <pc:sldChg chg="addSp delSp modSp add mod modNotesTx">
        <pc:chgData name="inversiones juan daniel" userId="919721f64859baa7" providerId="LiveId" clId="{D41AC4BC-02A9-924D-869F-6A4605607A70}" dt="2022-06-24T03:12:53.526" v="4078" actId="20577"/>
        <pc:sldMkLst>
          <pc:docMk/>
          <pc:sldMk cId="1147474747" sldId="411"/>
        </pc:sldMkLst>
        <pc:picChg chg="del">
          <ac:chgData name="inversiones juan daniel" userId="919721f64859baa7" providerId="LiveId" clId="{D41AC4BC-02A9-924D-869F-6A4605607A70}" dt="2022-06-24T03:10:43.767" v="3316" actId="478"/>
          <ac:picMkLst>
            <pc:docMk/>
            <pc:sldMk cId="1147474747" sldId="411"/>
            <ac:picMk id="4" creationId="{DE4E06FA-BB8F-B376-9905-7C4275208C68}"/>
          </ac:picMkLst>
        </pc:picChg>
        <pc:picChg chg="del">
          <ac:chgData name="inversiones juan daniel" userId="919721f64859baa7" providerId="LiveId" clId="{D41AC4BC-02A9-924D-869F-6A4605607A70}" dt="2022-06-24T03:10:44.333" v="3317" actId="478"/>
          <ac:picMkLst>
            <pc:docMk/>
            <pc:sldMk cId="1147474747" sldId="411"/>
            <ac:picMk id="7" creationId="{DA307BF2-A991-2DE2-DA27-EBF5F1173466}"/>
          </ac:picMkLst>
        </pc:picChg>
        <pc:picChg chg="add mod">
          <ac:chgData name="inversiones juan daniel" userId="919721f64859baa7" providerId="LiveId" clId="{D41AC4BC-02A9-924D-869F-6A4605607A70}" dt="2022-06-24T03:10:58.843" v="3323" actId="1076"/>
          <ac:picMkLst>
            <pc:docMk/>
            <pc:sldMk cId="1147474747" sldId="411"/>
            <ac:picMk id="1026" creationId="{55F68B6C-FDAD-0961-646E-F41734774062}"/>
          </ac:picMkLst>
        </pc:picChg>
      </pc:sldChg>
      <pc:sldChg chg="del">
        <pc:chgData name="inversiones juan daniel" userId="919721f64859baa7" providerId="LiveId" clId="{D41AC4BC-02A9-924D-869F-6A4605607A70}" dt="2022-06-23T14:07:40.420" v="4" actId="2696"/>
        <pc:sldMkLst>
          <pc:docMk/>
          <pc:sldMk cId="1265610268" sldId="411"/>
        </pc:sldMkLst>
      </pc:sldChg>
      <pc:sldChg chg="addSp delSp modSp new mod modClrScheme chgLayout">
        <pc:chgData name="inversiones juan daniel" userId="919721f64859baa7" providerId="LiveId" clId="{D41AC4BC-02A9-924D-869F-6A4605607A70}" dt="2022-06-24T03:14:11.774" v="4109" actId="700"/>
        <pc:sldMkLst>
          <pc:docMk/>
          <pc:sldMk cId="373689785" sldId="412"/>
        </pc:sldMkLst>
        <pc:spChg chg="mod ord">
          <ac:chgData name="inversiones juan daniel" userId="919721f64859baa7" providerId="LiveId" clId="{D41AC4BC-02A9-924D-869F-6A4605607A70}" dt="2022-06-24T03:14:11.774" v="4109" actId="700"/>
          <ac:spMkLst>
            <pc:docMk/>
            <pc:sldMk cId="373689785" sldId="412"/>
            <ac:spMk id="2" creationId="{EA1C6B6A-D11E-D483-983E-5C01B0480AE3}"/>
          </ac:spMkLst>
        </pc:spChg>
        <pc:spChg chg="add del mod ord">
          <ac:chgData name="inversiones juan daniel" userId="919721f64859baa7" providerId="LiveId" clId="{D41AC4BC-02A9-924D-869F-6A4605607A70}" dt="2022-06-24T03:14:11.774" v="4109" actId="700"/>
          <ac:spMkLst>
            <pc:docMk/>
            <pc:sldMk cId="373689785" sldId="412"/>
            <ac:spMk id="3" creationId="{E64C2EC8-1F9A-6707-4773-F40AB1AFBB7D}"/>
          </ac:spMkLst>
        </pc:spChg>
      </pc:sldChg>
      <pc:sldChg chg="del">
        <pc:chgData name="inversiones juan daniel" userId="919721f64859baa7" providerId="LiveId" clId="{D41AC4BC-02A9-924D-869F-6A4605607A70}" dt="2022-06-23T14:07:40.420" v="4" actId="2696"/>
        <pc:sldMkLst>
          <pc:docMk/>
          <pc:sldMk cId="1672433512" sldId="412"/>
        </pc:sldMkLst>
      </pc:sldChg>
      <pc:sldChg chg="addSp delSp modSp add mod modClrScheme chgLayout modNotesTx">
        <pc:chgData name="inversiones juan daniel" userId="919721f64859baa7" providerId="LiveId" clId="{D41AC4BC-02A9-924D-869F-6A4605607A70}" dt="2022-06-24T03:16:04.157" v="4586" actId="20577"/>
        <pc:sldMkLst>
          <pc:docMk/>
          <pc:sldMk cId="1004396212" sldId="413"/>
        </pc:sldMkLst>
        <pc:spChg chg="mod ord">
          <ac:chgData name="inversiones juan daniel" userId="919721f64859baa7" providerId="LiveId" clId="{D41AC4BC-02A9-924D-869F-6A4605607A70}" dt="2022-06-24T03:14:16.534" v="4111" actId="700"/>
          <ac:spMkLst>
            <pc:docMk/>
            <pc:sldMk cId="1004396212" sldId="413"/>
            <ac:spMk id="2" creationId="{EA1C6B6A-D11E-D483-983E-5C01B0480AE3}"/>
          </ac:spMkLst>
        </pc:spChg>
        <pc:spChg chg="add del mod ord">
          <ac:chgData name="inversiones juan daniel" userId="919721f64859baa7" providerId="LiveId" clId="{D41AC4BC-02A9-924D-869F-6A4605607A70}" dt="2022-06-24T03:14:18.330" v="4112" actId="478"/>
          <ac:spMkLst>
            <pc:docMk/>
            <pc:sldMk cId="1004396212" sldId="413"/>
            <ac:spMk id="3" creationId="{1243A33E-7B39-550A-D0BB-45E03294D2F2}"/>
          </ac:spMkLst>
        </pc:spChg>
        <pc:picChg chg="add mod">
          <ac:chgData name="inversiones juan daniel" userId="919721f64859baa7" providerId="LiveId" clId="{D41AC4BC-02A9-924D-869F-6A4605607A70}" dt="2022-06-24T03:14:43.758" v="4120" actId="1076"/>
          <ac:picMkLst>
            <pc:docMk/>
            <pc:sldMk cId="1004396212" sldId="413"/>
            <ac:picMk id="2050" creationId="{4632C602-F8D5-A340-A7C4-661D19B82DD8}"/>
          </ac:picMkLst>
        </pc:picChg>
      </pc:sldChg>
      <pc:sldChg chg="del">
        <pc:chgData name="inversiones juan daniel" userId="919721f64859baa7" providerId="LiveId" clId="{D41AC4BC-02A9-924D-869F-6A4605607A70}" dt="2022-06-23T14:07:40.420" v="4" actId="2696"/>
        <pc:sldMkLst>
          <pc:docMk/>
          <pc:sldMk cId="3808410896" sldId="413"/>
        </pc:sldMkLst>
      </pc:sldChg>
      <pc:sldChg chg="addSp delSp modSp add mod">
        <pc:chgData name="inversiones juan daniel" userId="919721f64859baa7" providerId="LiveId" clId="{D41AC4BC-02A9-924D-869F-6A4605607A70}" dt="2022-06-24T03:17:30.219" v="4605" actId="478"/>
        <pc:sldMkLst>
          <pc:docMk/>
          <pc:sldMk cId="1264481151" sldId="414"/>
        </pc:sldMkLst>
        <pc:graphicFrameChg chg="add del mod modGraphic">
          <ac:chgData name="inversiones juan daniel" userId="919721f64859baa7" providerId="LiveId" clId="{D41AC4BC-02A9-924D-869F-6A4605607A70}" dt="2022-06-24T03:17:30.219" v="4605" actId="478"/>
          <ac:graphicFrameMkLst>
            <pc:docMk/>
            <pc:sldMk cId="1264481151" sldId="414"/>
            <ac:graphicFrameMk id="4" creationId="{780C9D4D-452D-B0C1-8064-EA6CDC102251}"/>
          </ac:graphicFrameMkLst>
        </pc:graphicFrameChg>
        <pc:picChg chg="del mod">
          <ac:chgData name="inversiones juan daniel" userId="919721f64859baa7" providerId="LiveId" clId="{D41AC4BC-02A9-924D-869F-6A4605607A70}" dt="2022-06-24T03:16:48.460" v="4589" actId="478"/>
          <ac:picMkLst>
            <pc:docMk/>
            <pc:sldMk cId="1264481151" sldId="414"/>
            <ac:picMk id="2050" creationId="{4632C602-F8D5-A340-A7C4-661D19B82DD8}"/>
          </ac:picMkLst>
        </pc:picChg>
        <pc:picChg chg="add mod">
          <ac:chgData name="inversiones juan daniel" userId="919721f64859baa7" providerId="LiveId" clId="{D41AC4BC-02A9-924D-869F-6A4605607A70}" dt="2022-06-24T03:17:01.985" v="4594" actId="1440"/>
          <ac:picMkLst>
            <pc:docMk/>
            <pc:sldMk cId="1264481151" sldId="414"/>
            <ac:picMk id="4098" creationId="{6694E14A-AB36-62D1-403F-9110196E5FEE}"/>
          </ac:picMkLst>
        </pc:picChg>
      </pc:sldChg>
      <pc:sldChg chg="del">
        <pc:chgData name="inversiones juan daniel" userId="919721f64859baa7" providerId="LiveId" clId="{D41AC4BC-02A9-924D-869F-6A4605607A70}" dt="2022-06-23T14:07:40.420" v="4" actId="2696"/>
        <pc:sldMkLst>
          <pc:docMk/>
          <pc:sldMk cId="2696917121" sldId="414"/>
        </pc:sldMkLst>
      </pc:sldChg>
      <pc:sldChg chg="del">
        <pc:chgData name="inversiones juan daniel" userId="919721f64859baa7" providerId="LiveId" clId="{D41AC4BC-02A9-924D-869F-6A4605607A70}" dt="2022-06-23T14:07:40.420" v="4" actId="2696"/>
        <pc:sldMkLst>
          <pc:docMk/>
          <pc:sldMk cId="558196978" sldId="415"/>
        </pc:sldMkLst>
      </pc:sldChg>
      <pc:sldChg chg="modSp add">
        <pc:chgData name="inversiones juan daniel" userId="919721f64859baa7" providerId="LiveId" clId="{D41AC4BC-02A9-924D-869F-6A4605607A70}" dt="2022-06-24T03:19:16.063" v="4649" actId="1076"/>
        <pc:sldMkLst>
          <pc:docMk/>
          <pc:sldMk cId="2138044620" sldId="415"/>
        </pc:sldMkLst>
        <pc:picChg chg="mod">
          <ac:chgData name="inversiones juan daniel" userId="919721f64859baa7" providerId="LiveId" clId="{D41AC4BC-02A9-924D-869F-6A4605607A70}" dt="2022-06-24T03:19:16.063" v="4649" actId="1076"/>
          <ac:picMkLst>
            <pc:docMk/>
            <pc:sldMk cId="2138044620" sldId="415"/>
            <ac:picMk id="4098" creationId="{6694E14A-AB36-62D1-403F-9110196E5FEE}"/>
          </ac:picMkLst>
        </pc:picChg>
      </pc:sldChg>
      <pc:sldChg chg="addSp delSp modSp add del mod modTransition modClrScheme chgLayout">
        <pc:chgData name="inversiones juan daniel" userId="919721f64859baa7" providerId="LiveId" clId="{D41AC4BC-02A9-924D-869F-6A4605607A70}" dt="2022-06-24T03:19:08.562" v="4645" actId="2696"/>
        <pc:sldMkLst>
          <pc:docMk/>
          <pc:sldMk cId="4011101160" sldId="415"/>
        </pc:sldMkLst>
        <pc:spChg chg="del mod ord">
          <ac:chgData name="inversiones juan daniel" userId="919721f64859baa7" providerId="LiveId" clId="{D41AC4BC-02A9-924D-869F-6A4605607A70}" dt="2022-06-24T03:17:47.050" v="4609" actId="478"/>
          <ac:spMkLst>
            <pc:docMk/>
            <pc:sldMk cId="4011101160" sldId="415"/>
            <ac:spMk id="2" creationId="{EA1C6B6A-D11E-D483-983E-5C01B0480AE3}"/>
          </ac:spMkLst>
        </pc:spChg>
        <pc:graphicFrameChg chg="add mod modGraphic">
          <ac:chgData name="inversiones juan daniel" userId="919721f64859baa7" providerId="LiveId" clId="{D41AC4BC-02A9-924D-869F-6A4605607A70}" dt="2022-06-24T03:18:48.550" v="4643" actId="1076"/>
          <ac:graphicFrameMkLst>
            <pc:docMk/>
            <pc:sldMk cId="4011101160" sldId="415"/>
            <ac:graphicFrameMk id="4" creationId="{8DA0F602-DB4D-C20B-6371-93F110B16C41}"/>
          </ac:graphicFrameMkLst>
        </pc:graphicFrameChg>
        <pc:picChg chg="del">
          <ac:chgData name="inversiones juan daniel" userId="919721f64859baa7" providerId="LiveId" clId="{D41AC4BC-02A9-924D-869F-6A4605607A70}" dt="2022-06-24T03:17:39.432" v="4607" actId="478"/>
          <ac:picMkLst>
            <pc:docMk/>
            <pc:sldMk cId="4011101160" sldId="415"/>
            <ac:picMk id="4098" creationId="{6694E14A-AB36-62D1-403F-9110196E5FEE}"/>
          </ac:picMkLst>
        </pc:picChg>
      </pc:sldChg>
      <pc:sldChg chg="del">
        <pc:chgData name="inversiones juan daniel" userId="919721f64859baa7" providerId="LiveId" clId="{D41AC4BC-02A9-924D-869F-6A4605607A70}" dt="2022-06-23T14:07:40.420" v="4" actId="2696"/>
        <pc:sldMkLst>
          <pc:docMk/>
          <pc:sldMk cId="8338454" sldId="416"/>
        </pc:sldMkLst>
      </pc:sldChg>
      <pc:sldChg chg="addSp modSp add">
        <pc:chgData name="inversiones juan daniel" userId="919721f64859baa7" providerId="LiveId" clId="{D41AC4BC-02A9-924D-869F-6A4605607A70}" dt="2022-06-24T03:19:39.114" v="4659"/>
        <pc:sldMkLst>
          <pc:docMk/>
          <pc:sldMk cId="3913074720" sldId="416"/>
        </pc:sldMkLst>
        <pc:picChg chg="add mod">
          <ac:chgData name="inversiones juan daniel" userId="919721f64859baa7" providerId="LiveId" clId="{D41AC4BC-02A9-924D-869F-6A4605607A70}" dt="2022-06-24T03:19:39.114" v="4659"/>
          <ac:picMkLst>
            <pc:docMk/>
            <pc:sldMk cId="3913074720" sldId="416"/>
            <ac:picMk id="4" creationId="{3DFD9CB6-551A-7FDA-38CE-B19627EDDD46}"/>
          </ac:picMkLst>
        </pc:picChg>
        <pc:picChg chg="mod">
          <ac:chgData name="inversiones juan daniel" userId="919721f64859baa7" providerId="LiveId" clId="{D41AC4BC-02A9-924D-869F-6A4605607A70}" dt="2022-06-24T03:19:36.718" v="4657" actId="1076"/>
          <ac:picMkLst>
            <pc:docMk/>
            <pc:sldMk cId="3913074720" sldId="416"/>
            <ac:picMk id="4098" creationId="{6694E14A-AB36-62D1-403F-9110196E5FEE}"/>
          </ac:picMkLst>
        </pc:picChg>
      </pc:sldChg>
      <pc:sldChg chg="del">
        <pc:chgData name="inversiones juan daniel" userId="919721f64859baa7" providerId="LiveId" clId="{D41AC4BC-02A9-924D-869F-6A4605607A70}" dt="2022-06-23T14:07:40.420" v="4" actId="2696"/>
        <pc:sldMkLst>
          <pc:docMk/>
          <pc:sldMk cId="1104244257" sldId="417"/>
        </pc:sldMkLst>
      </pc:sldChg>
      <pc:sldChg chg="modSp add">
        <pc:chgData name="inversiones juan daniel" userId="919721f64859baa7" providerId="LiveId" clId="{D41AC4BC-02A9-924D-869F-6A4605607A70}" dt="2022-06-24T03:19:45.538" v="4661" actId="1076"/>
        <pc:sldMkLst>
          <pc:docMk/>
          <pc:sldMk cId="2305680390" sldId="417"/>
        </pc:sldMkLst>
        <pc:picChg chg="mod">
          <ac:chgData name="inversiones juan daniel" userId="919721f64859baa7" providerId="LiveId" clId="{D41AC4BC-02A9-924D-869F-6A4605607A70}" dt="2022-06-24T03:19:45.538" v="4661" actId="1076"/>
          <ac:picMkLst>
            <pc:docMk/>
            <pc:sldMk cId="2305680390" sldId="417"/>
            <ac:picMk id="4098" creationId="{6694E14A-AB36-62D1-403F-9110196E5FEE}"/>
          </ac:picMkLst>
        </pc:picChg>
      </pc:sldChg>
      <pc:sldChg chg="del">
        <pc:chgData name="inversiones juan daniel" userId="919721f64859baa7" providerId="LiveId" clId="{D41AC4BC-02A9-924D-869F-6A4605607A70}" dt="2022-06-23T14:07:40.420" v="4" actId="2696"/>
        <pc:sldMkLst>
          <pc:docMk/>
          <pc:sldMk cId="2223756346" sldId="418"/>
        </pc:sldMkLst>
      </pc:sldChg>
      <pc:sldChg chg="modSp add mod ord modClrScheme chgLayout">
        <pc:chgData name="inversiones juan daniel" userId="919721f64859baa7" providerId="LiveId" clId="{D41AC4BC-02A9-924D-869F-6A4605607A70}" dt="2022-06-24T03:20:21.880" v="4665" actId="700"/>
        <pc:sldMkLst>
          <pc:docMk/>
          <pc:sldMk cId="2907928337" sldId="418"/>
        </pc:sldMkLst>
        <pc:spChg chg="mod ord">
          <ac:chgData name="inversiones juan daniel" userId="919721f64859baa7" providerId="LiveId" clId="{D41AC4BC-02A9-924D-869F-6A4605607A70}" dt="2022-06-24T03:20:21.880" v="4665" actId="700"/>
          <ac:spMkLst>
            <pc:docMk/>
            <pc:sldMk cId="2907928337" sldId="418"/>
            <ac:spMk id="2" creationId="{EA1C6B6A-D11E-D483-983E-5C01B0480AE3}"/>
          </ac:spMkLst>
        </pc:spChg>
      </pc:sldChg>
      <pc:sldChg chg="modSp new mod">
        <pc:chgData name="inversiones juan daniel" userId="919721f64859baa7" providerId="LiveId" clId="{D41AC4BC-02A9-924D-869F-6A4605607A70}" dt="2022-06-24T03:20:32.267" v="4704" actId="20577"/>
        <pc:sldMkLst>
          <pc:docMk/>
          <pc:sldMk cId="2076345214" sldId="419"/>
        </pc:sldMkLst>
        <pc:spChg chg="mod">
          <ac:chgData name="inversiones juan daniel" userId="919721f64859baa7" providerId="LiveId" clId="{D41AC4BC-02A9-924D-869F-6A4605607A70}" dt="2022-06-24T03:20:32.267" v="4704" actId="20577"/>
          <ac:spMkLst>
            <pc:docMk/>
            <pc:sldMk cId="2076345214" sldId="419"/>
            <ac:spMk id="2" creationId="{0D9EA8BD-8E3F-D327-3970-F11FCA5AA4A0}"/>
          </ac:spMkLst>
        </pc:spChg>
      </pc:sldChg>
      <pc:sldChg chg="addSp modSp add mod modAnim modNotesTx">
        <pc:chgData name="inversiones juan daniel" userId="919721f64859baa7" providerId="LiveId" clId="{D41AC4BC-02A9-924D-869F-6A4605607A70}" dt="2022-06-24T03:36:05.360" v="7657" actId="20577"/>
        <pc:sldMkLst>
          <pc:docMk/>
          <pc:sldMk cId="1898090985" sldId="420"/>
        </pc:sldMkLst>
        <pc:spChg chg="mod">
          <ac:chgData name="inversiones juan daniel" userId="919721f64859baa7" providerId="LiveId" clId="{D41AC4BC-02A9-924D-869F-6A4605607A70}" dt="2022-06-24T03:26:57.909" v="4964" actId="1076"/>
          <ac:spMkLst>
            <pc:docMk/>
            <pc:sldMk cId="1898090985" sldId="420"/>
            <ac:spMk id="2" creationId="{0D9EA8BD-8E3F-D327-3970-F11FCA5AA4A0}"/>
          </ac:spMkLst>
        </pc:spChg>
        <pc:spChg chg="add mod">
          <ac:chgData name="inversiones juan daniel" userId="919721f64859baa7" providerId="LiveId" clId="{D41AC4BC-02A9-924D-869F-6A4605607A70}" dt="2022-06-24T03:22:08.032" v="4721" actId="1076"/>
          <ac:spMkLst>
            <pc:docMk/>
            <pc:sldMk cId="1898090985" sldId="420"/>
            <ac:spMk id="3" creationId="{996A6CCC-8459-6930-42E9-BE96F1A4DA52}"/>
          </ac:spMkLst>
        </pc:spChg>
        <pc:spChg chg="add mod">
          <ac:chgData name="inversiones juan daniel" userId="919721f64859baa7" providerId="LiveId" clId="{D41AC4BC-02A9-924D-869F-6A4605607A70}" dt="2022-06-24T03:27:16.332" v="4969" actId="1076"/>
          <ac:spMkLst>
            <pc:docMk/>
            <pc:sldMk cId="1898090985" sldId="420"/>
            <ac:spMk id="4" creationId="{B3C1840C-C64C-8C19-D6F5-D6BC003497E4}"/>
          </ac:spMkLst>
        </pc:spChg>
        <pc:spChg chg="add mod">
          <ac:chgData name="inversiones juan daniel" userId="919721f64859baa7" providerId="LiveId" clId="{D41AC4BC-02A9-924D-869F-6A4605607A70}" dt="2022-06-24T03:27:16.332" v="4969" actId="1076"/>
          <ac:spMkLst>
            <pc:docMk/>
            <pc:sldMk cId="1898090985" sldId="420"/>
            <ac:spMk id="5" creationId="{A6C3DB13-866F-EE04-3127-231AE7BBEEA1}"/>
          </ac:spMkLst>
        </pc:spChg>
        <pc:spChg chg="add mod">
          <ac:chgData name="inversiones juan daniel" userId="919721f64859baa7" providerId="LiveId" clId="{D41AC4BC-02A9-924D-869F-6A4605607A70}" dt="2022-06-24T03:27:16.332" v="4969" actId="1076"/>
          <ac:spMkLst>
            <pc:docMk/>
            <pc:sldMk cId="1898090985" sldId="420"/>
            <ac:spMk id="6" creationId="{4155BD50-0211-94B7-0BB4-E3F45D96EE0F}"/>
          </ac:spMkLst>
        </pc:spChg>
        <pc:spChg chg="add mod">
          <ac:chgData name="inversiones juan daniel" userId="919721f64859baa7" providerId="LiveId" clId="{D41AC4BC-02A9-924D-869F-6A4605607A70}" dt="2022-06-24T03:27:16.332" v="4969" actId="1076"/>
          <ac:spMkLst>
            <pc:docMk/>
            <pc:sldMk cId="1898090985" sldId="420"/>
            <ac:spMk id="7" creationId="{39A39064-AD92-70F9-6BF4-B6737F96FA9D}"/>
          </ac:spMkLst>
        </pc:spChg>
        <pc:spChg chg="add mod">
          <ac:chgData name="inversiones juan daniel" userId="919721f64859baa7" providerId="LiveId" clId="{D41AC4BC-02A9-924D-869F-6A4605607A70}" dt="2022-06-24T03:27:16.332" v="4969" actId="1076"/>
          <ac:spMkLst>
            <pc:docMk/>
            <pc:sldMk cId="1898090985" sldId="420"/>
            <ac:spMk id="8" creationId="{0A63179D-A3E9-0189-2746-048F3BA28B32}"/>
          </ac:spMkLst>
        </pc:spChg>
        <pc:spChg chg="add mod">
          <ac:chgData name="inversiones juan daniel" userId="919721f64859baa7" providerId="LiveId" clId="{D41AC4BC-02A9-924D-869F-6A4605607A70}" dt="2022-06-24T03:27:16.332" v="4969" actId="1076"/>
          <ac:spMkLst>
            <pc:docMk/>
            <pc:sldMk cId="1898090985" sldId="420"/>
            <ac:spMk id="9" creationId="{86B0F59A-FAB2-DB70-3405-EE3AB2948B4B}"/>
          </ac:spMkLst>
        </pc:spChg>
        <pc:spChg chg="add mod">
          <ac:chgData name="inversiones juan daniel" userId="919721f64859baa7" providerId="LiveId" clId="{D41AC4BC-02A9-924D-869F-6A4605607A70}" dt="2022-06-24T03:27:16.332" v="4969" actId="1076"/>
          <ac:spMkLst>
            <pc:docMk/>
            <pc:sldMk cId="1898090985" sldId="420"/>
            <ac:spMk id="10" creationId="{988168F2-985B-0AB0-7946-C767888B59F6}"/>
          </ac:spMkLst>
        </pc:spChg>
        <pc:spChg chg="add mod">
          <ac:chgData name="inversiones juan daniel" userId="919721f64859baa7" providerId="LiveId" clId="{D41AC4BC-02A9-924D-869F-6A4605607A70}" dt="2022-06-24T03:27:16.332" v="4969" actId="1076"/>
          <ac:spMkLst>
            <pc:docMk/>
            <pc:sldMk cId="1898090985" sldId="420"/>
            <ac:spMk id="11" creationId="{6454E4AD-0714-EA5D-9578-E1B306096A63}"/>
          </ac:spMkLst>
        </pc:spChg>
        <pc:spChg chg="add mod">
          <ac:chgData name="inversiones juan daniel" userId="919721f64859baa7" providerId="LiveId" clId="{D41AC4BC-02A9-924D-869F-6A4605607A70}" dt="2022-06-24T03:27:16.332" v="4969" actId="1076"/>
          <ac:spMkLst>
            <pc:docMk/>
            <pc:sldMk cId="1898090985" sldId="420"/>
            <ac:spMk id="12" creationId="{0A1B790C-67B0-0D82-EEDC-5D3166941F6E}"/>
          </ac:spMkLst>
        </pc:spChg>
        <pc:spChg chg="add mod">
          <ac:chgData name="inversiones juan daniel" userId="919721f64859baa7" providerId="LiveId" clId="{D41AC4BC-02A9-924D-869F-6A4605607A70}" dt="2022-06-24T03:27:16.332" v="4969" actId="1076"/>
          <ac:spMkLst>
            <pc:docMk/>
            <pc:sldMk cId="1898090985" sldId="420"/>
            <ac:spMk id="13" creationId="{0DC3FA40-8F6B-F033-3AF1-CF09A77346AD}"/>
          </ac:spMkLst>
        </pc:spChg>
      </pc:sldChg>
      <pc:sldChg chg="addSp delSp modSp add mod modAnim modNotesTx">
        <pc:chgData name="inversiones juan daniel" userId="919721f64859baa7" providerId="LiveId" clId="{D41AC4BC-02A9-924D-869F-6A4605607A70}" dt="2022-06-24T03:37:54.295" v="7766" actId="20577"/>
        <pc:sldMkLst>
          <pc:docMk/>
          <pc:sldMk cId="413833935" sldId="421"/>
        </pc:sldMkLst>
        <pc:spChg chg="mod">
          <ac:chgData name="inversiones juan daniel" userId="919721f64859baa7" providerId="LiveId" clId="{D41AC4BC-02A9-924D-869F-6A4605607A70}" dt="2022-06-24T03:36:54.105" v="7682" actId="1076"/>
          <ac:spMkLst>
            <pc:docMk/>
            <pc:sldMk cId="413833935" sldId="421"/>
            <ac:spMk id="4" creationId="{B3C1840C-C64C-8C19-D6F5-D6BC003497E4}"/>
          </ac:spMkLst>
        </pc:spChg>
        <pc:spChg chg="mod">
          <ac:chgData name="inversiones juan daniel" userId="919721f64859baa7" providerId="LiveId" clId="{D41AC4BC-02A9-924D-869F-6A4605607A70}" dt="2022-06-24T03:36:55.310" v="7683" actId="1076"/>
          <ac:spMkLst>
            <pc:docMk/>
            <pc:sldMk cId="413833935" sldId="421"/>
            <ac:spMk id="5" creationId="{A6C3DB13-866F-EE04-3127-231AE7BBEEA1}"/>
          </ac:spMkLst>
        </pc:spChg>
        <pc:spChg chg="del">
          <ac:chgData name="inversiones juan daniel" userId="919721f64859baa7" providerId="LiveId" clId="{D41AC4BC-02A9-924D-869F-6A4605607A70}" dt="2022-06-24T03:36:34.292" v="7669" actId="478"/>
          <ac:spMkLst>
            <pc:docMk/>
            <pc:sldMk cId="413833935" sldId="421"/>
            <ac:spMk id="6" creationId="{4155BD50-0211-94B7-0BB4-E3F45D96EE0F}"/>
          </ac:spMkLst>
        </pc:spChg>
        <pc:spChg chg="del mod">
          <ac:chgData name="inversiones juan daniel" userId="919721f64859baa7" providerId="LiveId" clId="{D41AC4BC-02A9-924D-869F-6A4605607A70}" dt="2022-06-24T03:36:33.516" v="7668" actId="478"/>
          <ac:spMkLst>
            <pc:docMk/>
            <pc:sldMk cId="413833935" sldId="421"/>
            <ac:spMk id="7" creationId="{39A39064-AD92-70F9-6BF4-B6737F96FA9D}"/>
          </ac:spMkLst>
        </pc:spChg>
        <pc:spChg chg="del">
          <ac:chgData name="inversiones juan daniel" userId="919721f64859baa7" providerId="LiveId" clId="{D41AC4BC-02A9-924D-869F-6A4605607A70}" dt="2022-06-24T03:36:31.879" v="7666" actId="478"/>
          <ac:spMkLst>
            <pc:docMk/>
            <pc:sldMk cId="413833935" sldId="421"/>
            <ac:spMk id="8" creationId="{0A63179D-A3E9-0189-2746-048F3BA28B32}"/>
          </ac:spMkLst>
        </pc:spChg>
        <pc:spChg chg="del">
          <ac:chgData name="inversiones juan daniel" userId="919721f64859baa7" providerId="LiveId" clId="{D41AC4BC-02A9-924D-869F-6A4605607A70}" dt="2022-06-24T03:36:31.196" v="7665" actId="478"/>
          <ac:spMkLst>
            <pc:docMk/>
            <pc:sldMk cId="413833935" sldId="421"/>
            <ac:spMk id="9" creationId="{86B0F59A-FAB2-DB70-3405-EE3AB2948B4B}"/>
          </ac:spMkLst>
        </pc:spChg>
        <pc:spChg chg="mod">
          <ac:chgData name="inversiones juan daniel" userId="919721f64859baa7" providerId="LiveId" clId="{D41AC4BC-02A9-924D-869F-6A4605607A70}" dt="2022-06-24T03:36:56.738" v="7684" actId="1076"/>
          <ac:spMkLst>
            <pc:docMk/>
            <pc:sldMk cId="413833935" sldId="421"/>
            <ac:spMk id="10" creationId="{988168F2-985B-0AB0-7946-C767888B59F6}"/>
          </ac:spMkLst>
        </pc:spChg>
        <pc:spChg chg="del">
          <ac:chgData name="inversiones juan daniel" userId="919721f64859baa7" providerId="LiveId" clId="{D41AC4BC-02A9-924D-869F-6A4605607A70}" dt="2022-06-24T03:36:28.623" v="7663" actId="478"/>
          <ac:spMkLst>
            <pc:docMk/>
            <pc:sldMk cId="413833935" sldId="421"/>
            <ac:spMk id="11" creationId="{6454E4AD-0714-EA5D-9578-E1B306096A63}"/>
          </ac:spMkLst>
        </pc:spChg>
        <pc:spChg chg="mod">
          <ac:chgData name="inversiones juan daniel" userId="919721f64859baa7" providerId="LiveId" clId="{D41AC4BC-02A9-924D-869F-6A4605607A70}" dt="2022-06-24T03:36:58.831" v="7685" actId="1076"/>
          <ac:spMkLst>
            <pc:docMk/>
            <pc:sldMk cId="413833935" sldId="421"/>
            <ac:spMk id="12" creationId="{0A1B790C-67B0-0D82-EEDC-5D3166941F6E}"/>
          </ac:spMkLst>
        </pc:spChg>
        <pc:spChg chg="del">
          <ac:chgData name="inversiones juan daniel" userId="919721f64859baa7" providerId="LiveId" clId="{D41AC4BC-02A9-924D-869F-6A4605607A70}" dt="2022-06-24T03:36:26.571" v="7661" actId="478"/>
          <ac:spMkLst>
            <pc:docMk/>
            <pc:sldMk cId="413833935" sldId="421"/>
            <ac:spMk id="13" creationId="{0DC3FA40-8F6B-F033-3AF1-CF09A77346AD}"/>
          </ac:spMkLst>
        </pc:spChg>
        <pc:cxnChg chg="add mod">
          <ac:chgData name="inversiones juan daniel" userId="919721f64859baa7" providerId="LiveId" clId="{D41AC4BC-02A9-924D-869F-6A4605607A70}" dt="2022-06-24T03:37:13.377" v="7692" actId="1035"/>
          <ac:cxnSpMkLst>
            <pc:docMk/>
            <pc:sldMk cId="413833935" sldId="421"/>
            <ac:cxnSpMk id="15" creationId="{4EBB150D-7A14-6495-E8AA-F2B1E4F6F08F}"/>
          </ac:cxnSpMkLst>
        </pc:cxnChg>
      </pc:sldChg>
      <pc:sldChg chg="addSp delSp modSp new mod modTransition modClrScheme chgLayout modNotesTx">
        <pc:chgData name="inversiones juan daniel" userId="919721f64859baa7" providerId="LiveId" clId="{D41AC4BC-02A9-924D-869F-6A4605607A70}" dt="2022-06-24T12:01:48.254" v="8283" actId="478"/>
        <pc:sldMkLst>
          <pc:docMk/>
          <pc:sldMk cId="87680788" sldId="422"/>
        </pc:sldMkLst>
        <pc:spChg chg="mod ord">
          <ac:chgData name="inversiones juan daniel" userId="919721f64859baa7" providerId="LiveId" clId="{D41AC4BC-02A9-924D-869F-6A4605607A70}" dt="2022-06-24T11:48:24.241" v="7781" actId="700"/>
          <ac:spMkLst>
            <pc:docMk/>
            <pc:sldMk cId="87680788" sldId="422"/>
            <ac:spMk id="2" creationId="{2A93A463-F37B-5C5B-653B-04245BAC06D4}"/>
          </ac:spMkLst>
        </pc:spChg>
        <pc:spChg chg="del">
          <ac:chgData name="inversiones juan daniel" userId="919721f64859baa7" providerId="LiveId" clId="{D41AC4BC-02A9-924D-869F-6A4605607A70}" dt="2022-06-24T11:48:04.707" v="7778" actId="478"/>
          <ac:spMkLst>
            <pc:docMk/>
            <pc:sldMk cId="87680788" sldId="422"/>
            <ac:spMk id="3" creationId="{D38DF8D5-1768-6EE6-3C2E-A25E7CDF9E78}"/>
          </ac:spMkLst>
        </pc:spChg>
        <pc:spChg chg="add mod">
          <ac:chgData name="inversiones juan daniel" userId="919721f64859baa7" providerId="LiveId" clId="{D41AC4BC-02A9-924D-869F-6A4605607A70}" dt="2022-06-24T11:59:32.152" v="7999" actId="20577"/>
          <ac:spMkLst>
            <pc:docMk/>
            <pc:sldMk cId="87680788" sldId="422"/>
            <ac:spMk id="4" creationId="{AA76286B-DFAD-4E62-0B7C-8E443F716431}"/>
          </ac:spMkLst>
        </pc:spChg>
        <pc:picChg chg="add del mod">
          <ac:chgData name="inversiones juan daniel" userId="919721f64859baa7" providerId="LiveId" clId="{D41AC4BC-02A9-924D-869F-6A4605607A70}" dt="2022-06-24T12:01:48.254" v="8283" actId="478"/>
          <ac:picMkLst>
            <pc:docMk/>
            <pc:sldMk cId="87680788" sldId="422"/>
            <ac:picMk id="5" creationId="{0D52B129-9461-16E7-8A3D-5A17A44D7BAF}"/>
          </ac:picMkLst>
        </pc:picChg>
      </pc:sldChg>
      <pc:sldChg chg="addSp delSp modSp add mod modTransition">
        <pc:chgData name="inversiones juan daniel" userId="919721f64859baa7" providerId="LiveId" clId="{D41AC4BC-02A9-924D-869F-6A4605607A70}" dt="2022-06-24T12:04:19.887" v="8308" actId="1440"/>
        <pc:sldMkLst>
          <pc:docMk/>
          <pc:sldMk cId="3967818177" sldId="423"/>
        </pc:sldMkLst>
        <pc:spChg chg="mod">
          <ac:chgData name="inversiones juan daniel" userId="919721f64859baa7" providerId="LiveId" clId="{D41AC4BC-02A9-924D-869F-6A4605607A70}" dt="2022-06-24T12:03:57.792" v="8297" actId="1076"/>
          <ac:spMkLst>
            <pc:docMk/>
            <pc:sldMk cId="3967818177" sldId="423"/>
            <ac:spMk id="4" creationId="{AA76286B-DFAD-4E62-0B7C-8E443F716431}"/>
          </ac:spMkLst>
        </pc:spChg>
        <pc:picChg chg="add del mod">
          <ac:chgData name="inversiones juan daniel" userId="919721f64859baa7" providerId="LiveId" clId="{D41AC4BC-02A9-924D-869F-6A4605607A70}" dt="2022-06-24T12:03:53.808" v="8294" actId="478"/>
          <ac:picMkLst>
            <pc:docMk/>
            <pc:sldMk cId="3967818177" sldId="423"/>
            <ac:picMk id="3" creationId="{26F8E381-08D5-84C8-9032-03F5BDD2DA21}"/>
          </ac:picMkLst>
        </pc:picChg>
        <pc:picChg chg="mod">
          <ac:chgData name="inversiones juan daniel" userId="919721f64859baa7" providerId="LiveId" clId="{D41AC4BC-02A9-924D-869F-6A4605607A70}" dt="2022-06-24T12:03:59.748" v="8298" actId="1076"/>
          <ac:picMkLst>
            <pc:docMk/>
            <pc:sldMk cId="3967818177" sldId="423"/>
            <ac:picMk id="5" creationId="{0D52B129-9461-16E7-8A3D-5A17A44D7BAF}"/>
          </ac:picMkLst>
        </pc:picChg>
        <pc:picChg chg="add mod">
          <ac:chgData name="inversiones juan daniel" userId="919721f64859baa7" providerId="LiveId" clId="{D41AC4BC-02A9-924D-869F-6A4605607A70}" dt="2022-06-24T12:04:19.887" v="8308" actId="1440"/>
          <ac:picMkLst>
            <pc:docMk/>
            <pc:sldMk cId="3967818177" sldId="423"/>
            <ac:picMk id="6" creationId="{D77DB0E9-CBFF-1A56-DCF0-618358804133}"/>
          </ac:picMkLst>
        </pc:picChg>
      </pc:sldChg>
      <pc:sldChg chg="modSp new mod">
        <pc:chgData name="inversiones juan daniel" userId="919721f64859baa7" providerId="LiveId" clId="{D41AC4BC-02A9-924D-869F-6A4605607A70}" dt="2022-06-24T12:32:32.277" v="8429" actId="20577"/>
        <pc:sldMkLst>
          <pc:docMk/>
          <pc:sldMk cId="2555790289" sldId="424"/>
        </pc:sldMkLst>
        <pc:spChg chg="mod">
          <ac:chgData name="inversiones juan daniel" userId="919721f64859baa7" providerId="LiveId" clId="{D41AC4BC-02A9-924D-869F-6A4605607A70}" dt="2022-06-24T12:31:25.282" v="8313" actId="20577"/>
          <ac:spMkLst>
            <pc:docMk/>
            <pc:sldMk cId="2555790289" sldId="424"/>
            <ac:spMk id="2" creationId="{4EFF03F6-597A-3655-CD96-6F6D80ED8745}"/>
          </ac:spMkLst>
        </pc:spChg>
        <pc:spChg chg="mod">
          <ac:chgData name="inversiones juan daniel" userId="919721f64859baa7" providerId="LiveId" clId="{D41AC4BC-02A9-924D-869F-6A4605607A70}" dt="2022-06-24T12:32:32.277" v="8429" actId="20577"/>
          <ac:spMkLst>
            <pc:docMk/>
            <pc:sldMk cId="2555790289" sldId="424"/>
            <ac:spMk id="3" creationId="{7052893B-B170-F0F6-6BA8-B0C9189F76A1}"/>
          </ac:spMkLst>
        </pc:spChg>
      </pc:sldChg>
      <pc:sldChg chg="addSp modSp add">
        <pc:chgData name="inversiones juan daniel" userId="919721f64859baa7" providerId="LiveId" clId="{D41AC4BC-02A9-924D-869F-6A4605607A70}" dt="2022-06-24T12:34:19.333" v="8444"/>
        <pc:sldMkLst>
          <pc:docMk/>
          <pc:sldMk cId="3909210185" sldId="425"/>
        </pc:sldMkLst>
        <pc:picChg chg="add mod">
          <ac:chgData name="inversiones juan daniel" userId="919721f64859baa7" providerId="LiveId" clId="{D41AC4BC-02A9-924D-869F-6A4605607A70}" dt="2022-06-24T12:34:19.333" v="8444"/>
          <ac:picMkLst>
            <pc:docMk/>
            <pc:sldMk cId="3909210185" sldId="425"/>
            <ac:picMk id="8194" creationId="{AFA91417-5443-533E-EA04-069B8535255F}"/>
          </ac:picMkLst>
        </pc:picChg>
      </pc:sldChg>
      <pc:sldChg chg="addSp modSp new mod">
        <pc:chgData name="inversiones juan daniel" userId="919721f64859baa7" providerId="LiveId" clId="{D41AC4BC-02A9-924D-869F-6A4605607A70}" dt="2022-06-24T13:03:18.632" v="8836" actId="20577"/>
        <pc:sldMkLst>
          <pc:docMk/>
          <pc:sldMk cId="4247381411" sldId="426"/>
        </pc:sldMkLst>
        <pc:spChg chg="mod">
          <ac:chgData name="inversiones juan daniel" userId="919721f64859baa7" providerId="LiveId" clId="{D41AC4BC-02A9-924D-869F-6A4605607A70}" dt="2022-06-24T12:59:55.117" v="8453" actId="20577"/>
          <ac:spMkLst>
            <pc:docMk/>
            <pc:sldMk cId="4247381411" sldId="426"/>
            <ac:spMk id="2" creationId="{0D6EE3CE-F345-CE8A-3F02-3D8A51A24D1D}"/>
          </ac:spMkLst>
        </pc:spChg>
        <pc:spChg chg="add mod">
          <ac:chgData name="inversiones juan daniel" userId="919721f64859baa7" providerId="LiveId" clId="{D41AC4BC-02A9-924D-869F-6A4605607A70}" dt="2022-06-24T13:03:18.632" v="8836" actId="20577"/>
          <ac:spMkLst>
            <pc:docMk/>
            <pc:sldMk cId="4247381411" sldId="426"/>
            <ac:spMk id="3" creationId="{03A173F3-125F-717A-5AAB-3A8A8A1E20AD}"/>
          </ac:spMkLst>
        </pc:spChg>
      </pc:sldChg>
      <pc:sldChg chg="addSp modSp add mod">
        <pc:chgData name="inversiones juan daniel" userId="919721f64859baa7" providerId="LiveId" clId="{D41AC4BC-02A9-924D-869F-6A4605607A70}" dt="2022-06-24T13:11:57.502" v="8842" actId="1440"/>
        <pc:sldMkLst>
          <pc:docMk/>
          <pc:sldMk cId="2408606507" sldId="427"/>
        </pc:sldMkLst>
        <pc:picChg chg="add mod">
          <ac:chgData name="inversiones juan daniel" userId="919721f64859baa7" providerId="LiveId" clId="{D41AC4BC-02A9-924D-869F-6A4605607A70}" dt="2022-06-24T13:11:57.502" v="8842" actId="1440"/>
          <ac:picMkLst>
            <pc:docMk/>
            <pc:sldMk cId="2408606507" sldId="427"/>
            <ac:picMk id="4" creationId="{C3E75D26-CB70-45B6-E1B0-F7C087B02970}"/>
          </ac:picMkLst>
        </pc:picChg>
      </pc:sldChg>
      <pc:sldChg chg="addSp delSp modSp add mod">
        <pc:chgData name="inversiones juan daniel" userId="919721f64859baa7" providerId="LiveId" clId="{D41AC4BC-02A9-924D-869F-6A4605607A70}" dt="2022-06-24T13:21:04.459" v="8868"/>
        <pc:sldMkLst>
          <pc:docMk/>
          <pc:sldMk cId="2451226335" sldId="428"/>
        </pc:sldMkLst>
        <pc:spChg chg="del">
          <ac:chgData name="inversiones juan daniel" userId="919721f64859baa7" providerId="LiveId" clId="{D41AC4BC-02A9-924D-869F-6A4605607A70}" dt="2022-06-24T13:20:36.235" v="8845" actId="478"/>
          <ac:spMkLst>
            <pc:docMk/>
            <pc:sldMk cId="2451226335" sldId="428"/>
            <ac:spMk id="3" creationId="{03A173F3-125F-717A-5AAB-3A8A8A1E20AD}"/>
          </ac:spMkLst>
        </pc:spChg>
        <pc:spChg chg="add mod">
          <ac:chgData name="inversiones juan daniel" userId="919721f64859baa7" providerId="LiveId" clId="{D41AC4BC-02A9-924D-869F-6A4605607A70}" dt="2022-06-24T13:21:02.422" v="8866" actId="1076"/>
          <ac:spMkLst>
            <pc:docMk/>
            <pc:sldMk cId="2451226335" sldId="428"/>
            <ac:spMk id="5" creationId="{B5A94C14-B851-8D4E-2729-16EF575FA458}"/>
          </ac:spMkLst>
        </pc:spChg>
        <pc:spChg chg="add mod">
          <ac:chgData name="inversiones juan daniel" userId="919721f64859baa7" providerId="LiveId" clId="{D41AC4BC-02A9-924D-869F-6A4605607A70}" dt="2022-06-24T13:21:04.459" v="8868"/>
          <ac:spMkLst>
            <pc:docMk/>
            <pc:sldMk cId="2451226335" sldId="428"/>
            <ac:spMk id="6" creationId="{3785D8F1-6B2E-7FE7-26CD-1E2A8F40510D}"/>
          </ac:spMkLst>
        </pc:spChg>
        <pc:picChg chg="del">
          <ac:chgData name="inversiones juan daniel" userId="919721f64859baa7" providerId="LiveId" clId="{D41AC4BC-02A9-924D-869F-6A4605607A70}" dt="2022-06-24T13:20:34.602" v="8844" actId="478"/>
          <ac:picMkLst>
            <pc:docMk/>
            <pc:sldMk cId="2451226335" sldId="428"/>
            <ac:picMk id="4" creationId="{C3E75D26-CB70-45B6-E1B0-F7C087B02970}"/>
          </ac:picMkLst>
        </pc:picChg>
      </pc:sldChg>
      <pc:sldChg chg="addSp modSp add mod">
        <pc:chgData name="inversiones juan daniel" userId="919721f64859baa7" providerId="LiveId" clId="{D41AC4BC-02A9-924D-869F-6A4605607A70}" dt="2022-06-24T13:21:24.766" v="8897" actId="207"/>
        <pc:sldMkLst>
          <pc:docMk/>
          <pc:sldMk cId="1546574936" sldId="429"/>
        </pc:sldMkLst>
        <pc:spChg chg="add mod">
          <ac:chgData name="inversiones juan daniel" userId="919721f64859baa7" providerId="LiveId" clId="{D41AC4BC-02A9-924D-869F-6A4605607A70}" dt="2022-06-24T13:21:24.766" v="8897" actId="207"/>
          <ac:spMkLst>
            <pc:docMk/>
            <pc:sldMk cId="1546574936" sldId="429"/>
            <ac:spMk id="4" creationId="{8D757772-68EB-F1C3-E5BD-0CCB81B55A26}"/>
          </ac:spMkLst>
        </pc:spChg>
        <pc:spChg chg="mod">
          <ac:chgData name="inversiones juan daniel" userId="919721f64859baa7" providerId="LiveId" clId="{D41AC4BC-02A9-924D-869F-6A4605607A70}" dt="2022-06-24T13:21:08.497" v="8870" actId="1076"/>
          <ac:spMkLst>
            <pc:docMk/>
            <pc:sldMk cId="1546574936" sldId="429"/>
            <ac:spMk id="5" creationId="{B5A94C14-B851-8D4E-2729-16EF575FA458}"/>
          </ac:spMkLst>
        </pc:spChg>
      </pc:sldChg>
      <pc:sldChg chg="addSp delSp modSp add mod">
        <pc:chgData name="inversiones juan daniel" userId="919721f64859baa7" providerId="LiveId" clId="{D41AC4BC-02A9-924D-869F-6A4605607A70}" dt="2022-06-24T13:22:50.445" v="8903" actId="1440"/>
        <pc:sldMkLst>
          <pc:docMk/>
          <pc:sldMk cId="2630529744" sldId="430"/>
        </pc:sldMkLst>
        <pc:spChg chg="del">
          <ac:chgData name="inversiones juan daniel" userId="919721f64859baa7" providerId="LiveId" clId="{D41AC4BC-02A9-924D-869F-6A4605607A70}" dt="2022-06-24T13:21:31.883" v="8900" actId="478"/>
          <ac:spMkLst>
            <pc:docMk/>
            <pc:sldMk cId="2630529744" sldId="430"/>
            <ac:spMk id="4" creationId="{8D757772-68EB-F1C3-E5BD-0CCB81B55A26}"/>
          </ac:spMkLst>
        </pc:spChg>
        <pc:spChg chg="del">
          <ac:chgData name="inversiones juan daniel" userId="919721f64859baa7" providerId="LiveId" clId="{D41AC4BC-02A9-924D-869F-6A4605607A70}" dt="2022-06-24T13:21:30.807" v="8899" actId="478"/>
          <ac:spMkLst>
            <pc:docMk/>
            <pc:sldMk cId="2630529744" sldId="430"/>
            <ac:spMk id="5" creationId="{B5A94C14-B851-8D4E-2729-16EF575FA458}"/>
          </ac:spMkLst>
        </pc:spChg>
        <pc:picChg chg="add mod">
          <ac:chgData name="inversiones juan daniel" userId="919721f64859baa7" providerId="LiveId" clId="{D41AC4BC-02A9-924D-869F-6A4605607A70}" dt="2022-06-24T13:22:50.445" v="8903" actId="1440"/>
          <ac:picMkLst>
            <pc:docMk/>
            <pc:sldMk cId="2630529744" sldId="430"/>
            <ac:picMk id="3" creationId="{ED0CB9ED-BEEF-E76C-9FA1-9C4A0807C907}"/>
          </ac:picMkLst>
        </pc:picChg>
      </pc:sldChg>
      <pc:sldChg chg="addSp modSp add mod">
        <pc:chgData name="inversiones juan daniel" userId="919721f64859baa7" providerId="LiveId" clId="{D41AC4BC-02A9-924D-869F-6A4605607A70}" dt="2022-06-24T13:23:45.024" v="8915" actId="1076"/>
        <pc:sldMkLst>
          <pc:docMk/>
          <pc:sldMk cId="917908726" sldId="431"/>
        </pc:sldMkLst>
        <pc:picChg chg="mod">
          <ac:chgData name="inversiones juan daniel" userId="919721f64859baa7" providerId="LiveId" clId="{D41AC4BC-02A9-924D-869F-6A4605607A70}" dt="2022-06-24T13:23:45.024" v="8915" actId="1076"/>
          <ac:picMkLst>
            <pc:docMk/>
            <pc:sldMk cId="917908726" sldId="431"/>
            <ac:picMk id="3" creationId="{ED0CB9ED-BEEF-E76C-9FA1-9C4A0807C907}"/>
          </ac:picMkLst>
        </pc:picChg>
        <pc:picChg chg="add mod">
          <ac:chgData name="inversiones juan daniel" userId="919721f64859baa7" providerId="LiveId" clId="{D41AC4BC-02A9-924D-869F-6A4605607A70}" dt="2022-06-24T13:23:44.821" v="8914" actId="1076"/>
          <ac:picMkLst>
            <pc:docMk/>
            <pc:sldMk cId="917908726" sldId="431"/>
            <ac:picMk id="4" creationId="{A0446A2D-1252-FDB0-E911-B8CF78FB0602}"/>
          </ac:picMkLst>
        </pc:picChg>
      </pc:sldChg>
      <pc:sldChg chg="add">
        <pc:chgData name="inversiones juan daniel" userId="919721f64859baa7" providerId="LiveId" clId="{D41AC4BC-02A9-924D-869F-6A4605607A70}" dt="2022-06-24T13:23:47.576" v="8916" actId="2890"/>
        <pc:sldMkLst>
          <pc:docMk/>
          <pc:sldMk cId="3036615855" sldId="432"/>
        </pc:sldMkLst>
      </pc:sldChg>
      <pc:sldChg chg="addSp modSp add mod">
        <pc:chgData name="inversiones juan daniel" userId="919721f64859baa7" providerId="LiveId" clId="{D41AC4BC-02A9-924D-869F-6A4605607A70}" dt="2022-06-24T13:25:36.202" v="8925" actId="108"/>
        <pc:sldMkLst>
          <pc:docMk/>
          <pc:sldMk cId="3352209568" sldId="433"/>
        </pc:sldMkLst>
        <pc:picChg chg="mod">
          <ac:chgData name="inversiones juan daniel" userId="919721f64859baa7" providerId="LiveId" clId="{D41AC4BC-02A9-924D-869F-6A4605607A70}" dt="2022-06-24T13:25:36.202" v="8925" actId="108"/>
          <ac:picMkLst>
            <pc:docMk/>
            <pc:sldMk cId="3352209568" sldId="433"/>
            <ac:picMk id="4" creationId="{A0446A2D-1252-FDB0-E911-B8CF78FB0602}"/>
          </ac:picMkLst>
        </pc:picChg>
        <pc:picChg chg="add mod">
          <ac:chgData name="inversiones juan daniel" userId="919721f64859baa7" providerId="LiveId" clId="{D41AC4BC-02A9-924D-869F-6A4605607A70}" dt="2022-06-24T13:25:33.056" v="8924" actId="108"/>
          <ac:picMkLst>
            <pc:docMk/>
            <pc:sldMk cId="3352209568" sldId="433"/>
            <ac:picMk id="5" creationId="{64565F74-9473-9CE2-44CC-6FB765BF2BF3}"/>
          </ac:picMkLst>
        </pc:picChg>
      </pc:sldChg>
      <pc:sldChg chg="modSp new mod">
        <pc:chgData name="inversiones juan daniel" userId="919721f64859baa7" providerId="LiveId" clId="{D41AC4BC-02A9-924D-869F-6A4605607A70}" dt="2022-06-24T13:44:09.488" v="8948" actId="20577"/>
        <pc:sldMkLst>
          <pc:docMk/>
          <pc:sldMk cId="6976685" sldId="434"/>
        </pc:sldMkLst>
        <pc:spChg chg="mod">
          <ac:chgData name="inversiones juan daniel" userId="919721f64859baa7" providerId="LiveId" clId="{D41AC4BC-02A9-924D-869F-6A4605607A70}" dt="2022-06-24T13:44:09.488" v="8948" actId="20577"/>
          <ac:spMkLst>
            <pc:docMk/>
            <pc:sldMk cId="6976685" sldId="434"/>
            <ac:spMk id="2" creationId="{F23A1910-AAB2-B873-8DC7-AFC404C36DAA}"/>
          </ac:spMkLst>
        </pc:spChg>
      </pc:sldChg>
      <pc:sldChg chg="addSp modSp add mod">
        <pc:chgData name="inversiones juan daniel" userId="919721f64859baa7" providerId="LiveId" clId="{D41AC4BC-02A9-924D-869F-6A4605607A70}" dt="2022-06-24T14:13:23.906" v="9731" actId="20577"/>
        <pc:sldMkLst>
          <pc:docMk/>
          <pc:sldMk cId="2543157970" sldId="435"/>
        </pc:sldMkLst>
        <pc:spChg chg="mod">
          <ac:chgData name="inversiones juan daniel" userId="919721f64859baa7" providerId="LiveId" clId="{D41AC4BC-02A9-924D-869F-6A4605607A70}" dt="2022-06-24T13:44:26.135" v="8956" actId="1076"/>
          <ac:spMkLst>
            <pc:docMk/>
            <pc:sldMk cId="2543157970" sldId="435"/>
            <ac:spMk id="2" creationId="{F23A1910-AAB2-B873-8DC7-AFC404C36DAA}"/>
          </ac:spMkLst>
        </pc:spChg>
        <pc:spChg chg="add mod">
          <ac:chgData name="inversiones juan daniel" userId="919721f64859baa7" providerId="LiveId" clId="{D41AC4BC-02A9-924D-869F-6A4605607A70}" dt="2022-06-24T13:46:04.361" v="9034" actId="1076"/>
          <ac:spMkLst>
            <pc:docMk/>
            <pc:sldMk cId="2543157970" sldId="435"/>
            <ac:spMk id="3" creationId="{1C9B5AE3-036C-98EF-9DF4-449C592E5CFA}"/>
          </ac:spMkLst>
        </pc:spChg>
        <pc:spChg chg="add mod">
          <ac:chgData name="inversiones juan daniel" userId="919721f64859baa7" providerId="LiveId" clId="{D41AC4BC-02A9-924D-869F-6A4605607A70}" dt="2022-06-24T14:13:23.906" v="9731" actId="20577"/>
          <ac:spMkLst>
            <pc:docMk/>
            <pc:sldMk cId="2543157970" sldId="435"/>
            <ac:spMk id="4" creationId="{88952E7C-E0E5-3773-77DF-36571BBC8857}"/>
          </ac:spMkLst>
        </pc:spChg>
      </pc:sldChg>
      <pc:sldChg chg="add del">
        <pc:chgData name="inversiones juan daniel" userId="919721f64859baa7" providerId="LiveId" clId="{D41AC4BC-02A9-924D-869F-6A4605607A70}" dt="2022-06-24T13:58:06.615" v="9046" actId="2890"/>
        <pc:sldMkLst>
          <pc:docMk/>
          <pc:sldMk cId="2782963415" sldId="436"/>
        </pc:sldMkLst>
      </pc:sldChg>
      <pc:sldChg chg="addSp delSp modSp new mod modNotesTx">
        <pc:chgData name="inversiones juan daniel" userId="919721f64859baa7" providerId="LiveId" clId="{D41AC4BC-02A9-924D-869F-6A4605607A70}" dt="2022-06-24T14:03:17.267" v="9404" actId="1076"/>
        <pc:sldMkLst>
          <pc:docMk/>
          <pc:sldMk cId="4025642752" sldId="436"/>
        </pc:sldMkLst>
        <pc:spChg chg="mod">
          <ac:chgData name="inversiones juan daniel" userId="919721f64859baa7" providerId="LiveId" clId="{D41AC4BC-02A9-924D-869F-6A4605607A70}" dt="2022-06-24T13:58:14.884" v="9065" actId="20577"/>
          <ac:spMkLst>
            <pc:docMk/>
            <pc:sldMk cId="4025642752" sldId="436"/>
            <ac:spMk id="2" creationId="{51961CC9-55D7-1EEB-6EB7-914F7DCEC9A0}"/>
          </ac:spMkLst>
        </pc:spChg>
        <pc:spChg chg="mod">
          <ac:chgData name="inversiones juan daniel" userId="919721f64859baa7" providerId="LiveId" clId="{D41AC4BC-02A9-924D-869F-6A4605607A70}" dt="2022-06-24T14:01:54.431" v="9386" actId="14100"/>
          <ac:spMkLst>
            <pc:docMk/>
            <pc:sldMk cId="4025642752" sldId="436"/>
            <ac:spMk id="3" creationId="{9761C05E-F2C6-7470-6431-3FB185A02F50}"/>
          </ac:spMkLst>
        </pc:spChg>
        <pc:spChg chg="add del mod">
          <ac:chgData name="inversiones juan daniel" userId="919721f64859baa7" providerId="LiveId" clId="{D41AC4BC-02A9-924D-869F-6A4605607A70}" dt="2022-06-24T14:01:05.442" v="9380" actId="767"/>
          <ac:spMkLst>
            <pc:docMk/>
            <pc:sldMk cId="4025642752" sldId="436"/>
            <ac:spMk id="4" creationId="{FF804CE6-3F48-B01E-1366-13F2E30AD272}"/>
          </ac:spMkLst>
        </pc:spChg>
        <pc:spChg chg="add del mod">
          <ac:chgData name="inversiones juan daniel" userId="919721f64859baa7" providerId="LiveId" clId="{D41AC4BC-02A9-924D-869F-6A4605607A70}" dt="2022-06-24T14:01:06.789" v="9382" actId="767"/>
          <ac:spMkLst>
            <pc:docMk/>
            <pc:sldMk cId="4025642752" sldId="436"/>
            <ac:spMk id="5" creationId="{3DC9D245-F667-8BAE-BB16-C1CF278C46F1}"/>
          </ac:spMkLst>
        </pc:spChg>
        <pc:spChg chg="add mod">
          <ac:chgData name="inversiones juan daniel" userId="919721f64859baa7" providerId="LiveId" clId="{D41AC4BC-02A9-924D-869F-6A4605607A70}" dt="2022-06-24T14:03:17.267" v="9404" actId="1076"/>
          <ac:spMkLst>
            <pc:docMk/>
            <pc:sldMk cId="4025642752" sldId="436"/>
            <ac:spMk id="6" creationId="{13B7DFB2-70B1-35CA-2B14-DE5BF6FCB125}"/>
          </ac:spMkLst>
        </pc:spChg>
      </pc:sldChg>
      <pc:sldChg chg="addSp delSp modSp add mod">
        <pc:chgData name="inversiones juan daniel" userId="919721f64859baa7" providerId="LiveId" clId="{D41AC4BC-02A9-924D-869F-6A4605607A70}" dt="2022-06-24T14:08:19.940" v="9496" actId="1076"/>
        <pc:sldMkLst>
          <pc:docMk/>
          <pc:sldMk cId="2664709019" sldId="437"/>
        </pc:sldMkLst>
        <pc:spChg chg="del">
          <ac:chgData name="inversiones juan daniel" userId="919721f64859baa7" providerId="LiveId" clId="{D41AC4BC-02A9-924D-869F-6A4605607A70}" dt="2022-06-24T14:03:48.547" v="9407" actId="478"/>
          <ac:spMkLst>
            <pc:docMk/>
            <pc:sldMk cId="2664709019" sldId="437"/>
            <ac:spMk id="3" creationId="{9761C05E-F2C6-7470-6431-3FB185A02F50}"/>
          </ac:spMkLst>
        </pc:spChg>
        <pc:spChg chg="add del mod">
          <ac:chgData name="inversiones juan daniel" userId="919721f64859baa7" providerId="LiveId" clId="{D41AC4BC-02A9-924D-869F-6A4605607A70}" dt="2022-06-24T14:03:50.589" v="9408" actId="478"/>
          <ac:spMkLst>
            <pc:docMk/>
            <pc:sldMk cId="2664709019" sldId="437"/>
            <ac:spMk id="5" creationId="{473CEC82-7EB2-C25D-6C48-8108DD0DD6FB}"/>
          </ac:spMkLst>
        </pc:spChg>
        <pc:spChg chg="del">
          <ac:chgData name="inversiones juan daniel" userId="919721f64859baa7" providerId="LiveId" clId="{D41AC4BC-02A9-924D-869F-6A4605607A70}" dt="2022-06-24T14:03:47.507" v="9406" actId="478"/>
          <ac:spMkLst>
            <pc:docMk/>
            <pc:sldMk cId="2664709019" sldId="437"/>
            <ac:spMk id="6" creationId="{13B7DFB2-70B1-35CA-2B14-DE5BF6FCB125}"/>
          </ac:spMkLst>
        </pc:spChg>
        <pc:spChg chg="add mod">
          <ac:chgData name="inversiones juan daniel" userId="919721f64859baa7" providerId="LiveId" clId="{D41AC4BC-02A9-924D-869F-6A4605607A70}" dt="2022-06-24T14:05:54.703" v="9493" actId="1036"/>
          <ac:spMkLst>
            <pc:docMk/>
            <pc:sldMk cId="2664709019" sldId="437"/>
            <ac:spMk id="8" creationId="{0BB321EF-4981-E053-A8A5-8C0CD00D0818}"/>
          </ac:spMkLst>
        </pc:spChg>
        <pc:spChg chg="add mod">
          <ac:chgData name="inversiones juan daniel" userId="919721f64859baa7" providerId="LiveId" clId="{D41AC4BC-02A9-924D-869F-6A4605607A70}" dt="2022-06-24T14:05:50.180" v="9476" actId="1076"/>
          <ac:spMkLst>
            <pc:docMk/>
            <pc:sldMk cId="2664709019" sldId="437"/>
            <ac:spMk id="10" creationId="{A22D3D64-8AAF-7AAC-B340-A91B0DA0C2A1}"/>
          </ac:spMkLst>
        </pc:spChg>
        <pc:picChg chg="add mod">
          <ac:chgData name="inversiones juan daniel" userId="919721f64859baa7" providerId="LiveId" clId="{D41AC4BC-02A9-924D-869F-6A4605607A70}" dt="2022-06-24T14:05:52.397" v="9487" actId="1036"/>
          <ac:picMkLst>
            <pc:docMk/>
            <pc:sldMk cId="2664709019" sldId="437"/>
            <ac:picMk id="7" creationId="{E01F2BDD-E542-0203-6117-9EAD8CAB12D8}"/>
          </ac:picMkLst>
        </pc:picChg>
        <pc:picChg chg="add del mod">
          <ac:chgData name="inversiones juan daniel" userId="919721f64859baa7" providerId="LiveId" clId="{D41AC4BC-02A9-924D-869F-6A4605607A70}" dt="2022-06-24T14:05:23.911" v="9461" actId="478"/>
          <ac:picMkLst>
            <pc:docMk/>
            <pc:sldMk cId="2664709019" sldId="437"/>
            <ac:picMk id="9" creationId="{D8363A93-4574-1636-5C19-941B8548CFBD}"/>
          </ac:picMkLst>
        </pc:picChg>
        <pc:picChg chg="add mod">
          <ac:chgData name="inversiones juan daniel" userId="919721f64859baa7" providerId="LiveId" clId="{D41AC4BC-02A9-924D-869F-6A4605607A70}" dt="2022-06-24T14:08:19.940" v="9496" actId="1076"/>
          <ac:picMkLst>
            <pc:docMk/>
            <pc:sldMk cId="2664709019" sldId="437"/>
            <ac:picMk id="11" creationId="{48253C82-4AD4-21DB-DC84-D01DD837DA43}"/>
          </ac:picMkLst>
        </pc:picChg>
      </pc:sldChg>
      <pc:sldChg chg="addSp modSp new mod">
        <pc:chgData name="inversiones juan daniel" userId="919721f64859baa7" providerId="LiveId" clId="{D41AC4BC-02A9-924D-869F-6A4605607A70}" dt="2022-06-24T14:11:46.617" v="9708" actId="14861"/>
        <pc:sldMkLst>
          <pc:docMk/>
          <pc:sldMk cId="1356409140" sldId="438"/>
        </pc:sldMkLst>
        <pc:spChg chg="mod">
          <ac:chgData name="inversiones juan daniel" userId="919721f64859baa7" providerId="LiveId" clId="{D41AC4BC-02A9-924D-869F-6A4605607A70}" dt="2022-06-24T14:08:29.741" v="9517" actId="20577"/>
          <ac:spMkLst>
            <pc:docMk/>
            <pc:sldMk cId="1356409140" sldId="438"/>
            <ac:spMk id="2" creationId="{A348EEC0-557A-C1E4-78F9-FDA307C7DFF4}"/>
          </ac:spMkLst>
        </pc:spChg>
        <pc:graphicFrameChg chg="add mod modGraphic">
          <ac:chgData name="inversiones juan daniel" userId="919721f64859baa7" providerId="LiveId" clId="{D41AC4BC-02A9-924D-869F-6A4605607A70}" dt="2022-06-24T14:11:46.617" v="9708" actId="14861"/>
          <ac:graphicFrameMkLst>
            <pc:docMk/>
            <pc:sldMk cId="1356409140" sldId="438"/>
            <ac:graphicFrameMk id="3" creationId="{4880C1FA-EEC7-ADF1-8D18-1D3EB9E2AB71}"/>
          </ac:graphicFrameMkLst>
        </pc:graphicFrameChg>
      </pc:sldChg>
      <pc:sldChg chg="new del">
        <pc:chgData name="inversiones juan daniel" userId="919721f64859baa7" providerId="LiveId" clId="{D41AC4BC-02A9-924D-869F-6A4605607A70}" dt="2022-06-24T14:12:11.214" v="9710" actId="680"/>
        <pc:sldMkLst>
          <pc:docMk/>
          <pc:sldMk cId="389727491" sldId="439"/>
        </pc:sldMkLst>
      </pc:sldChg>
      <pc:sldChg chg="modSp new mod">
        <pc:chgData name="inversiones juan daniel" userId="919721f64859baa7" providerId="LiveId" clId="{D41AC4BC-02A9-924D-869F-6A4605607A70}" dt="2022-06-24T14:12:23.054" v="9721" actId="20577"/>
        <pc:sldMkLst>
          <pc:docMk/>
          <pc:sldMk cId="2208895721" sldId="439"/>
        </pc:sldMkLst>
        <pc:spChg chg="mod">
          <ac:chgData name="inversiones juan daniel" userId="919721f64859baa7" providerId="LiveId" clId="{D41AC4BC-02A9-924D-869F-6A4605607A70}" dt="2022-06-24T14:12:23.054" v="9721" actId="20577"/>
          <ac:spMkLst>
            <pc:docMk/>
            <pc:sldMk cId="2208895721" sldId="439"/>
            <ac:spMk id="2" creationId="{8BC6C616-C231-84C6-CC6B-28FE923A1A8E}"/>
          </ac:spMkLst>
        </pc:spChg>
      </pc:sldChg>
      <pc:sldChg chg="addSp delSp modSp new mod modTransition">
        <pc:chgData name="inversiones juan daniel" userId="919721f64859baa7" providerId="LiveId" clId="{D41AC4BC-02A9-924D-869F-6A4605607A70}" dt="2022-06-24T14:17:40.993" v="9867" actId="478"/>
        <pc:sldMkLst>
          <pc:docMk/>
          <pc:sldMk cId="765841068" sldId="440"/>
        </pc:sldMkLst>
        <pc:spChg chg="mod">
          <ac:chgData name="inversiones juan daniel" userId="919721f64859baa7" providerId="LiveId" clId="{D41AC4BC-02A9-924D-869F-6A4605607A70}" dt="2022-06-24T14:14:45.569" v="9738" actId="20577"/>
          <ac:spMkLst>
            <pc:docMk/>
            <pc:sldMk cId="765841068" sldId="440"/>
            <ac:spMk id="2" creationId="{8BF5B4D4-DA0E-847F-A45A-C9928F22F9DA}"/>
          </ac:spMkLst>
        </pc:spChg>
        <pc:spChg chg="mod">
          <ac:chgData name="inversiones juan daniel" userId="919721f64859baa7" providerId="LiveId" clId="{D41AC4BC-02A9-924D-869F-6A4605607A70}" dt="2022-06-24T14:16:17.585" v="9860" actId="14100"/>
          <ac:spMkLst>
            <pc:docMk/>
            <pc:sldMk cId="765841068" sldId="440"/>
            <ac:spMk id="3" creationId="{F4D7CF30-543C-3A97-3E52-EF2366AF234C}"/>
          </ac:spMkLst>
        </pc:spChg>
        <pc:picChg chg="add del mod">
          <ac:chgData name="inversiones juan daniel" userId="919721f64859baa7" providerId="LiveId" clId="{D41AC4BC-02A9-924D-869F-6A4605607A70}" dt="2022-06-24T14:17:40.993" v="9867" actId="478"/>
          <ac:picMkLst>
            <pc:docMk/>
            <pc:sldMk cId="765841068" sldId="440"/>
            <ac:picMk id="4" creationId="{6F4BABD8-1DB0-A21D-1830-EEF1DF8CE538}"/>
          </ac:picMkLst>
        </pc:picChg>
      </pc:sldChg>
      <pc:sldChg chg="addSp delSp modSp add mod modNotesTx">
        <pc:chgData name="inversiones juan daniel" userId="919721f64859baa7" providerId="LiveId" clId="{D41AC4BC-02A9-924D-869F-6A4605607A70}" dt="2022-06-24T14:21:17.087" v="10113"/>
        <pc:sldMkLst>
          <pc:docMk/>
          <pc:sldMk cId="1030263663" sldId="441"/>
        </pc:sldMkLst>
        <pc:spChg chg="add del mod">
          <ac:chgData name="inversiones juan daniel" userId="919721f64859baa7" providerId="LiveId" clId="{D41AC4BC-02A9-924D-869F-6A4605607A70}" dt="2022-06-24T14:18:41.123" v="10093"/>
          <ac:spMkLst>
            <pc:docMk/>
            <pc:sldMk cId="1030263663" sldId="441"/>
            <ac:spMk id="5" creationId="{A18B947B-C1CA-2E38-D4C8-4A4C359E00AC}"/>
          </ac:spMkLst>
        </pc:spChg>
        <pc:picChg chg="mod">
          <ac:chgData name="inversiones juan daniel" userId="919721f64859baa7" providerId="LiveId" clId="{D41AC4BC-02A9-924D-869F-6A4605607A70}" dt="2022-06-24T14:18:46.726" v="10094" actId="1076"/>
          <ac:picMkLst>
            <pc:docMk/>
            <pc:sldMk cId="1030263663" sldId="441"/>
            <ac:picMk id="4" creationId="{6F4BABD8-1DB0-A21D-1830-EEF1DF8CE538}"/>
          </ac:picMkLst>
        </pc:picChg>
        <pc:picChg chg="add mod">
          <ac:chgData name="inversiones juan daniel" userId="919721f64859baa7" providerId="LiveId" clId="{D41AC4BC-02A9-924D-869F-6A4605607A70}" dt="2022-06-24T14:18:53.230" v="10104" actId="1036"/>
          <ac:picMkLst>
            <pc:docMk/>
            <pc:sldMk cId="1030263663" sldId="441"/>
            <ac:picMk id="6" creationId="{E00C0A76-0E55-C303-A0DC-3C3C29CBFB95}"/>
          </ac:picMkLst>
        </pc:picChg>
        <pc:picChg chg="add mod">
          <ac:chgData name="inversiones juan daniel" userId="919721f64859baa7" providerId="LiveId" clId="{D41AC4BC-02A9-924D-869F-6A4605607A70}" dt="2022-06-24T14:20:35.067" v="10106" actId="1076"/>
          <ac:picMkLst>
            <pc:docMk/>
            <pc:sldMk cId="1030263663" sldId="441"/>
            <ac:picMk id="7" creationId="{112ECEF9-A7F6-A544-825D-709027AE87E8}"/>
          </ac:picMkLst>
        </pc:picChg>
        <pc:picChg chg="add mod modCrop">
          <ac:chgData name="inversiones juan daniel" userId="919721f64859baa7" providerId="LiveId" clId="{D41AC4BC-02A9-924D-869F-6A4605607A70}" dt="2022-06-24T14:20:52.918" v="10111" actId="732"/>
          <ac:picMkLst>
            <pc:docMk/>
            <pc:sldMk cId="1030263663" sldId="441"/>
            <ac:picMk id="8" creationId="{A7942886-A7AA-C2F6-A8F5-A68360F8F17C}"/>
          </ac:picMkLst>
        </pc:picChg>
        <pc:picChg chg="add mod">
          <ac:chgData name="inversiones juan daniel" userId="919721f64859baa7" providerId="LiveId" clId="{D41AC4BC-02A9-924D-869F-6A4605607A70}" dt="2022-06-24T14:21:17.087" v="10113"/>
          <ac:picMkLst>
            <pc:docMk/>
            <pc:sldMk cId="1030263663" sldId="441"/>
            <ac:picMk id="9" creationId="{5DCB94FC-E70A-AAF1-C6F7-76DAC4B9A1F3}"/>
          </ac:picMkLst>
        </pc:picChg>
      </pc:sldChg>
      <pc:sldChg chg="addSp delSp modSp add mod">
        <pc:chgData name="inversiones juan daniel" userId="919721f64859baa7" providerId="LiveId" clId="{D41AC4BC-02A9-924D-869F-6A4605607A70}" dt="2022-06-24T14:22:12.557" v="10124" actId="1440"/>
        <pc:sldMkLst>
          <pc:docMk/>
          <pc:sldMk cId="1095914254" sldId="442"/>
        </pc:sldMkLst>
        <pc:spChg chg="del">
          <ac:chgData name="inversiones juan daniel" userId="919721f64859baa7" providerId="LiveId" clId="{D41AC4BC-02A9-924D-869F-6A4605607A70}" dt="2022-06-24T14:21:21.285" v="10115" actId="478"/>
          <ac:spMkLst>
            <pc:docMk/>
            <pc:sldMk cId="1095914254" sldId="442"/>
            <ac:spMk id="3" creationId="{F4D7CF30-543C-3A97-3E52-EF2366AF234C}"/>
          </ac:spMkLst>
        </pc:spChg>
        <pc:spChg chg="add del mod">
          <ac:chgData name="inversiones juan daniel" userId="919721f64859baa7" providerId="LiveId" clId="{D41AC4BC-02A9-924D-869F-6A4605607A70}" dt="2022-06-24T14:21:23.577" v="10116" actId="478"/>
          <ac:spMkLst>
            <pc:docMk/>
            <pc:sldMk cId="1095914254" sldId="442"/>
            <ac:spMk id="9" creationId="{5F7AE022-ECBD-9A1B-D3A5-01E5C3B940E2}"/>
          </ac:spMkLst>
        </pc:spChg>
        <pc:picChg chg="del">
          <ac:chgData name="inversiones juan daniel" userId="919721f64859baa7" providerId="LiveId" clId="{D41AC4BC-02A9-924D-869F-6A4605607A70}" dt="2022-06-24T14:21:24.140" v="10117" actId="478"/>
          <ac:picMkLst>
            <pc:docMk/>
            <pc:sldMk cId="1095914254" sldId="442"/>
            <ac:picMk id="4" creationId="{6F4BABD8-1DB0-A21D-1830-EEF1DF8CE538}"/>
          </ac:picMkLst>
        </pc:picChg>
        <pc:picChg chg="del">
          <ac:chgData name="inversiones juan daniel" userId="919721f64859baa7" providerId="LiveId" clId="{D41AC4BC-02A9-924D-869F-6A4605607A70}" dt="2022-06-24T14:21:24.603" v="10118" actId="478"/>
          <ac:picMkLst>
            <pc:docMk/>
            <pc:sldMk cId="1095914254" sldId="442"/>
            <ac:picMk id="6" creationId="{E00C0A76-0E55-C303-A0DC-3C3C29CBFB95}"/>
          </ac:picMkLst>
        </pc:picChg>
        <pc:picChg chg="del">
          <ac:chgData name="inversiones juan daniel" userId="919721f64859baa7" providerId="LiveId" clId="{D41AC4BC-02A9-924D-869F-6A4605607A70}" dt="2022-06-24T14:21:25.644" v="10120" actId="478"/>
          <ac:picMkLst>
            <pc:docMk/>
            <pc:sldMk cId="1095914254" sldId="442"/>
            <ac:picMk id="7" creationId="{112ECEF9-A7F6-A544-825D-709027AE87E8}"/>
          </ac:picMkLst>
        </pc:picChg>
        <pc:picChg chg="del">
          <ac:chgData name="inversiones juan daniel" userId="919721f64859baa7" providerId="LiveId" clId="{D41AC4BC-02A9-924D-869F-6A4605607A70}" dt="2022-06-24T14:21:25.252" v="10119" actId="478"/>
          <ac:picMkLst>
            <pc:docMk/>
            <pc:sldMk cId="1095914254" sldId="442"/>
            <ac:picMk id="8" creationId="{A7942886-A7AA-C2F6-A8F5-A68360F8F17C}"/>
          </ac:picMkLst>
        </pc:picChg>
        <pc:picChg chg="add mod">
          <ac:chgData name="inversiones juan daniel" userId="919721f64859baa7" providerId="LiveId" clId="{D41AC4BC-02A9-924D-869F-6A4605607A70}" dt="2022-06-24T14:22:12.557" v="10124" actId="1440"/>
          <ac:picMkLst>
            <pc:docMk/>
            <pc:sldMk cId="1095914254" sldId="442"/>
            <ac:picMk id="10" creationId="{35EB3DD7-D4C5-ABF8-3342-6347FA093BB2}"/>
          </ac:picMkLst>
        </pc:picChg>
      </pc:sldChg>
      <pc:sldChg chg="addSp delSp modSp new mod modClrScheme chgLayout">
        <pc:chgData name="inversiones juan daniel" userId="919721f64859baa7" providerId="LiveId" clId="{D41AC4BC-02A9-924D-869F-6A4605607A70}" dt="2022-06-24T17:39:50.636" v="10142" actId="1076"/>
        <pc:sldMkLst>
          <pc:docMk/>
          <pc:sldMk cId="1355770262" sldId="443"/>
        </pc:sldMkLst>
        <pc:spChg chg="del">
          <ac:chgData name="inversiones juan daniel" userId="919721f64859baa7" providerId="LiveId" clId="{D41AC4BC-02A9-924D-869F-6A4605607A70}" dt="2022-06-24T17:29:21.442" v="10129" actId="700"/>
          <ac:spMkLst>
            <pc:docMk/>
            <pc:sldMk cId="1355770262" sldId="443"/>
            <ac:spMk id="2" creationId="{1834D93A-8623-8859-32B8-07E80D656008}"/>
          </ac:spMkLst>
        </pc:spChg>
        <pc:spChg chg="del">
          <ac:chgData name="inversiones juan daniel" userId="919721f64859baa7" providerId="LiveId" clId="{D41AC4BC-02A9-924D-869F-6A4605607A70}" dt="2022-06-24T17:29:21.442" v="10129" actId="700"/>
          <ac:spMkLst>
            <pc:docMk/>
            <pc:sldMk cId="1355770262" sldId="443"/>
            <ac:spMk id="3" creationId="{CFA30ADE-93C3-E5AB-E218-FD4A7D4FCD08}"/>
          </ac:spMkLst>
        </pc:spChg>
        <pc:spChg chg="add mod">
          <ac:chgData name="inversiones juan daniel" userId="919721f64859baa7" providerId="LiveId" clId="{D41AC4BC-02A9-924D-869F-6A4605607A70}" dt="2022-06-24T17:38:05.308" v="10136" actId="207"/>
          <ac:spMkLst>
            <pc:docMk/>
            <pc:sldMk cId="1355770262" sldId="443"/>
            <ac:spMk id="5" creationId="{8AD18D85-E3D9-9330-C912-4FFD0E346FE3}"/>
          </ac:spMkLst>
        </pc:spChg>
        <pc:picChg chg="add mod">
          <ac:chgData name="inversiones juan daniel" userId="919721f64859baa7" providerId="LiveId" clId="{D41AC4BC-02A9-924D-869F-6A4605607A70}" dt="2022-06-24T17:37:53.091" v="10131" actId="1076"/>
          <ac:picMkLst>
            <pc:docMk/>
            <pc:sldMk cId="1355770262" sldId="443"/>
            <ac:picMk id="4" creationId="{40A97F46-3BC2-9A67-0970-9FF1DD02F6A4}"/>
          </ac:picMkLst>
        </pc:picChg>
        <pc:picChg chg="add mod">
          <ac:chgData name="inversiones juan daniel" userId="919721f64859baa7" providerId="LiveId" clId="{D41AC4BC-02A9-924D-869F-6A4605607A70}" dt="2022-06-24T17:39:50.636" v="10142" actId="1076"/>
          <ac:picMkLst>
            <pc:docMk/>
            <pc:sldMk cId="1355770262" sldId="443"/>
            <ac:picMk id="7" creationId="{59784971-4E60-F43E-A827-5AA4B78D8E9E}"/>
          </ac:picMkLst>
        </pc:picChg>
      </pc:sldChg>
      <pc:sldMasterChg chg="modTransition addSldLayout modSldLayout">
        <pc:chgData name="inversiones juan daniel" userId="919721f64859baa7" providerId="LiveId" clId="{D41AC4BC-02A9-924D-869F-6A4605607A70}" dt="2022-06-24T11:48:53.250" v="7783" actId="6014"/>
        <pc:sldMasterMkLst>
          <pc:docMk/>
          <pc:sldMasterMk cId="0" sldId="2147483659"/>
        </pc:sldMasterMkLst>
        <pc:sldLayoutChg chg="modTransition">
          <pc:chgData name="inversiones juan daniel" userId="919721f64859baa7" providerId="LiveId" clId="{D41AC4BC-02A9-924D-869F-6A4605607A70}" dt="2022-06-24T02:38:39.907" v="2913"/>
          <pc:sldLayoutMkLst>
            <pc:docMk/>
            <pc:sldMasterMk cId="0" sldId="2147483659"/>
            <pc:sldLayoutMk cId="0" sldId="2147483648"/>
          </pc:sldLayoutMkLst>
        </pc:sldLayoutChg>
        <pc:sldLayoutChg chg="modTransition">
          <pc:chgData name="inversiones juan daniel" userId="919721f64859baa7" providerId="LiveId" clId="{D41AC4BC-02A9-924D-869F-6A4605607A70}" dt="2022-06-24T02:38:39.907" v="2913"/>
          <pc:sldLayoutMkLst>
            <pc:docMk/>
            <pc:sldMasterMk cId="0" sldId="2147483659"/>
            <pc:sldLayoutMk cId="0" sldId="2147483651"/>
          </pc:sldLayoutMkLst>
        </pc:sldLayoutChg>
        <pc:sldLayoutChg chg="modTransition">
          <pc:chgData name="inversiones juan daniel" userId="919721f64859baa7" providerId="LiveId" clId="{D41AC4BC-02A9-924D-869F-6A4605607A70}" dt="2022-06-24T02:38:39.907" v="2913"/>
          <pc:sldLayoutMkLst>
            <pc:docMk/>
            <pc:sldMasterMk cId="0" sldId="2147483659"/>
            <pc:sldLayoutMk cId="0" sldId="2147483658"/>
          </pc:sldLayoutMkLst>
        </pc:sldLayoutChg>
        <pc:sldLayoutChg chg="addSp modSp add mod replId modTransition">
          <pc:chgData name="inversiones juan daniel" userId="919721f64859baa7" providerId="LiveId" clId="{D41AC4BC-02A9-924D-869F-6A4605607A70}" dt="2022-06-24T11:48:53.250" v="7783" actId="6014"/>
          <pc:sldLayoutMkLst>
            <pc:docMk/>
            <pc:sldMasterMk cId="0" sldId="2147483659"/>
            <pc:sldLayoutMk cId="3940072221" sldId="2147483660"/>
          </pc:sldLayoutMkLst>
          <pc:spChg chg="add mod">
            <ac:chgData name="inversiones juan daniel" userId="919721f64859baa7" providerId="LiveId" clId="{D41AC4BC-02A9-924D-869F-6A4605607A70}" dt="2022-06-24T01:06:53.474" v="430" actId="3062"/>
            <ac:spMkLst>
              <pc:docMk/>
              <pc:sldMasterMk cId="0" sldId="2147483659"/>
              <pc:sldLayoutMk cId="3940072221" sldId="2147483660"/>
              <ac:spMk id="3" creationId="{A62AD156-3FCF-AC38-3511-9E8ADE1BB039}"/>
            </ac:spMkLst>
          </pc:spChg>
        </pc:sldLayoutChg>
        <pc:sldLayoutChg chg="delSp add mod modTransition">
          <pc:chgData name="inversiones juan daniel" userId="919721f64859baa7" providerId="LiveId" clId="{D41AC4BC-02A9-924D-869F-6A4605607A70}" dt="2022-06-24T11:48:45.105" v="7782" actId="6014"/>
          <pc:sldLayoutMkLst>
            <pc:docMk/>
            <pc:sldMasterMk cId="0" sldId="2147483659"/>
            <pc:sldLayoutMk cId="214836140" sldId="2147483661"/>
          </pc:sldLayoutMkLst>
          <pc:spChg chg="del">
            <ac:chgData name="inversiones juan daniel" userId="919721f64859baa7" providerId="LiveId" clId="{D41AC4BC-02A9-924D-869F-6A4605607A70}" dt="2022-06-24T11:48:18.924" v="7780" actId="478"/>
            <ac:spMkLst>
              <pc:docMk/>
              <pc:sldMasterMk cId="0" sldId="2147483659"/>
              <pc:sldLayoutMk cId="214836140" sldId="2147483661"/>
              <ac:spMk id="29" creationId="{00000000-0000-0000-0000-000000000000}"/>
            </ac:spMkLst>
          </pc:spChg>
        </pc:sldLayoutChg>
      </pc:sldMasterChg>
    </pc:docChg>
  </pc:docChgLst>
  <pc:docChgLst>
    <pc:chgData name="inversiones juan daniel" userId="919721f64859baa7" providerId="LiveId" clId="{B3901009-6685-AC4A-AFD5-2C516121EF21}"/>
    <pc:docChg chg="undo custSel modSld modMainMaster">
      <pc:chgData name="inversiones juan daniel" userId="919721f64859baa7" providerId="LiveId" clId="{B3901009-6685-AC4A-AFD5-2C516121EF21}" dt="2022-05-11T15:21:52.891" v="38"/>
      <pc:docMkLst>
        <pc:docMk/>
      </pc:docMkLst>
      <pc:sldChg chg="delSp modSp mod modTransition">
        <pc:chgData name="inversiones juan daniel" userId="919721f64859baa7" providerId="LiveId" clId="{B3901009-6685-AC4A-AFD5-2C516121EF21}" dt="2022-05-11T15:21:52.891" v="38"/>
        <pc:sldMkLst>
          <pc:docMk/>
          <pc:sldMk cId="0" sldId="256"/>
        </pc:sldMkLst>
        <pc:spChg chg="mod">
          <ac:chgData name="inversiones juan daniel" userId="919721f64859baa7" providerId="LiveId" clId="{B3901009-6685-AC4A-AFD5-2C516121EF21}" dt="2022-05-11T15:17:19.242" v="4" actId="2711"/>
          <ac:spMkLst>
            <pc:docMk/>
            <pc:sldMk cId="0" sldId="256"/>
            <ac:spMk id="72" creationId="{00000000-0000-0000-0000-000000000000}"/>
          </ac:spMkLst>
        </pc:spChg>
        <pc:grpChg chg="del">
          <ac:chgData name="inversiones juan daniel" userId="919721f64859baa7" providerId="LiveId" clId="{B3901009-6685-AC4A-AFD5-2C516121EF21}" dt="2022-05-11T15:16:58.350" v="2" actId="478"/>
          <ac:grpSpMkLst>
            <pc:docMk/>
            <pc:sldMk cId="0" sldId="256"/>
            <ac:grpSpMk id="73" creationId="{00000000-0000-0000-0000-000000000000}"/>
          </ac:grpSpMkLst>
        </pc:grpChg>
      </pc:sldChg>
      <pc:sldChg chg="modTransition">
        <pc:chgData name="inversiones juan daniel" userId="919721f64859baa7" providerId="LiveId" clId="{B3901009-6685-AC4A-AFD5-2C516121EF21}" dt="2022-05-11T15:21:52.891" v="38"/>
        <pc:sldMkLst>
          <pc:docMk/>
          <pc:sldMk cId="0" sldId="257"/>
        </pc:sldMkLst>
      </pc:sldChg>
      <pc:sldChg chg="modTransition">
        <pc:chgData name="inversiones juan daniel" userId="919721f64859baa7" providerId="LiveId" clId="{B3901009-6685-AC4A-AFD5-2C516121EF21}" dt="2022-05-11T15:21:52.891" v="38"/>
        <pc:sldMkLst>
          <pc:docMk/>
          <pc:sldMk cId="0" sldId="258"/>
        </pc:sldMkLst>
      </pc:sldChg>
      <pc:sldChg chg="modTransition">
        <pc:chgData name="inversiones juan daniel" userId="919721f64859baa7" providerId="LiveId" clId="{B3901009-6685-AC4A-AFD5-2C516121EF21}" dt="2022-05-11T15:21:52.891" v="38"/>
        <pc:sldMkLst>
          <pc:docMk/>
          <pc:sldMk cId="0" sldId="259"/>
        </pc:sldMkLst>
      </pc:sldChg>
      <pc:sldChg chg="modTransition">
        <pc:chgData name="inversiones juan daniel" userId="919721f64859baa7" providerId="LiveId" clId="{B3901009-6685-AC4A-AFD5-2C516121EF21}" dt="2022-05-11T15:21:52.891" v="38"/>
        <pc:sldMkLst>
          <pc:docMk/>
          <pc:sldMk cId="0" sldId="260"/>
        </pc:sldMkLst>
      </pc:sldChg>
      <pc:sldChg chg="modTransition">
        <pc:chgData name="inversiones juan daniel" userId="919721f64859baa7" providerId="LiveId" clId="{B3901009-6685-AC4A-AFD5-2C516121EF21}" dt="2022-05-11T15:21:52.891" v="38"/>
        <pc:sldMkLst>
          <pc:docMk/>
          <pc:sldMk cId="0" sldId="261"/>
        </pc:sldMkLst>
      </pc:sldChg>
      <pc:sldChg chg="modTransition">
        <pc:chgData name="inversiones juan daniel" userId="919721f64859baa7" providerId="LiveId" clId="{B3901009-6685-AC4A-AFD5-2C516121EF21}" dt="2022-05-11T15:21:52.891" v="38"/>
        <pc:sldMkLst>
          <pc:docMk/>
          <pc:sldMk cId="0" sldId="262"/>
        </pc:sldMkLst>
      </pc:sldChg>
      <pc:sldChg chg="modTransition modNotes">
        <pc:chgData name="inversiones juan daniel" userId="919721f64859baa7" providerId="LiveId" clId="{B3901009-6685-AC4A-AFD5-2C516121EF21}" dt="2022-05-11T15:21:52.891" v="38"/>
        <pc:sldMkLst>
          <pc:docMk/>
          <pc:sldMk cId="0" sldId="263"/>
        </pc:sldMkLst>
      </pc:sldChg>
      <pc:sldChg chg="modTransition modNotes">
        <pc:chgData name="inversiones juan daniel" userId="919721f64859baa7" providerId="LiveId" clId="{B3901009-6685-AC4A-AFD5-2C516121EF21}" dt="2022-05-11T15:21:52.891" v="38"/>
        <pc:sldMkLst>
          <pc:docMk/>
          <pc:sldMk cId="0" sldId="264"/>
        </pc:sldMkLst>
      </pc:sldChg>
      <pc:sldChg chg="modTransition modNotes">
        <pc:chgData name="inversiones juan daniel" userId="919721f64859baa7" providerId="LiveId" clId="{B3901009-6685-AC4A-AFD5-2C516121EF21}" dt="2022-05-11T15:21:52.891" v="38"/>
        <pc:sldMkLst>
          <pc:docMk/>
          <pc:sldMk cId="0" sldId="265"/>
        </pc:sldMkLst>
      </pc:sldChg>
      <pc:sldChg chg="modTransition modNotes">
        <pc:chgData name="inversiones juan daniel" userId="919721f64859baa7" providerId="LiveId" clId="{B3901009-6685-AC4A-AFD5-2C516121EF21}" dt="2022-05-11T15:21:52.891" v="38"/>
        <pc:sldMkLst>
          <pc:docMk/>
          <pc:sldMk cId="0" sldId="266"/>
        </pc:sldMkLst>
      </pc:sldChg>
      <pc:sldChg chg="modTransition modNotes">
        <pc:chgData name="inversiones juan daniel" userId="919721f64859baa7" providerId="LiveId" clId="{B3901009-6685-AC4A-AFD5-2C516121EF21}" dt="2022-05-11T15:21:52.891" v="38"/>
        <pc:sldMkLst>
          <pc:docMk/>
          <pc:sldMk cId="0" sldId="267"/>
        </pc:sldMkLst>
      </pc:sldChg>
      <pc:sldChg chg="modTransition modNotes">
        <pc:chgData name="inversiones juan daniel" userId="919721f64859baa7" providerId="LiveId" clId="{B3901009-6685-AC4A-AFD5-2C516121EF21}" dt="2022-05-11T15:21:52.891" v="38"/>
        <pc:sldMkLst>
          <pc:docMk/>
          <pc:sldMk cId="0" sldId="268"/>
        </pc:sldMkLst>
      </pc:sldChg>
      <pc:sldChg chg="modTransition modNotes">
        <pc:chgData name="inversiones juan daniel" userId="919721f64859baa7" providerId="LiveId" clId="{B3901009-6685-AC4A-AFD5-2C516121EF21}" dt="2022-05-11T15:21:52.891" v="38"/>
        <pc:sldMkLst>
          <pc:docMk/>
          <pc:sldMk cId="0" sldId="269"/>
        </pc:sldMkLst>
      </pc:sldChg>
      <pc:sldChg chg="modTransition modNotes">
        <pc:chgData name="inversiones juan daniel" userId="919721f64859baa7" providerId="LiveId" clId="{B3901009-6685-AC4A-AFD5-2C516121EF21}" dt="2022-05-11T15:21:52.891" v="38"/>
        <pc:sldMkLst>
          <pc:docMk/>
          <pc:sldMk cId="0" sldId="270"/>
        </pc:sldMkLst>
      </pc:sldChg>
      <pc:sldChg chg="modTransition modNotes">
        <pc:chgData name="inversiones juan daniel" userId="919721f64859baa7" providerId="LiveId" clId="{B3901009-6685-AC4A-AFD5-2C516121EF21}" dt="2022-05-11T15:21:52.891" v="38"/>
        <pc:sldMkLst>
          <pc:docMk/>
          <pc:sldMk cId="0" sldId="271"/>
        </pc:sldMkLst>
      </pc:sldChg>
      <pc:sldChg chg="modTransition modNotes">
        <pc:chgData name="inversiones juan daniel" userId="919721f64859baa7" providerId="LiveId" clId="{B3901009-6685-AC4A-AFD5-2C516121EF21}" dt="2022-05-11T15:21:52.891" v="38"/>
        <pc:sldMkLst>
          <pc:docMk/>
          <pc:sldMk cId="0" sldId="272"/>
        </pc:sldMkLst>
      </pc:sldChg>
      <pc:sldChg chg="modTransition modNotes">
        <pc:chgData name="inversiones juan daniel" userId="919721f64859baa7" providerId="LiveId" clId="{B3901009-6685-AC4A-AFD5-2C516121EF21}" dt="2022-05-11T15:21:52.891" v="38"/>
        <pc:sldMkLst>
          <pc:docMk/>
          <pc:sldMk cId="0" sldId="273"/>
        </pc:sldMkLst>
      </pc:sldChg>
      <pc:sldChg chg="modTransition modNotes">
        <pc:chgData name="inversiones juan daniel" userId="919721f64859baa7" providerId="LiveId" clId="{B3901009-6685-AC4A-AFD5-2C516121EF21}" dt="2022-05-11T15:21:52.891" v="38"/>
        <pc:sldMkLst>
          <pc:docMk/>
          <pc:sldMk cId="0" sldId="274"/>
        </pc:sldMkLst>
      </pc:sldChg>
      <pc:sldChg chg="modTransition modNotes">
        <pc:chgData name="inversiones juan daniel" userId="919721f64859baa7" providerId="LiveId" clId="{B3901009-6685-AC4A-AFD5-2C516121EF21}" dt="2022-05-11T15:21:52.891" v="38"/>
        <pc:sldMkLst>
          <pc:docMk/>
          <pc:sldMk cId="0" sldId="275"/>
        </pc:sldMkLst>
      </pc:sldChg>
      <pc:sldChg chg="modTransition modNotes">
        <pc:chgData name="inversiones juan daniel" userId="919721f64859baa7" providerId="LiveId" clId="{B3901009-6685-AC4A-AFD5-2C516121EF21}" dt="2022-05-11T15:21:52.891" v="38"/>
        <pc:sldMkLst>
          <pc:docMk/>
          <pc:sldMk cId="0" sldId="276"/>
        </pc:sldMkLst>
      </pc:sldChg>
      <pc:sldChg chg="modTransition modNotes">
        <pc:chgData name="inversiones juan daniel" userId="919721f64859baa7" providerId="LiveId" clId="{B3901009-6685-AC4A-AFD5-2C516121EF21}" dt="2022-05-11T15:21:52.891" v="38"/>
        <pc:sldMkLst>
          <pc:docMk/>
          <pc:sldMk cId="0" sldId="277"/>
        </pc:sldMkLst>
      </pc:sldChg>
      <pc:sldChg chg="modTransition modNotes">
        <pc:chgData name="inversiones juan daniel" userId="919721f64859baa7" providerId="LiveId" clId="{B3901009-6685-AC4A-AFD5-2C516121EF21}" dt="2022-05-11T15:21:52.891" v="38"/>
        <pc:sldMkLst>
          <pc:docMk/>
          <pc:sldMk cId="0" sldId="278"/>
        </pc:sldMkLst>
      </pc:sldChg>
      <pc:sldChg chg="modTransition modNotes">
        <pc:chgData name="inversiones juan daniel" userId="919721f64859baa7" providerId="LiveId" clId="{B3901009-6685-AC4A-AFD5-2C516121EF21}" dt="2022-05-11T15:21:52.891" v="38"/>
        <pc:sldMkLst>
          <pc:docMk/>
          <pc:sldMk cId="0" sldId="279"/>
        </pc:sldMkLst>
      </pc:sldChg>
      <pc:sldChg chg="modTransition modNotes">
        <pc:chgData name="inversiones juan daniel" userId="919721f64859baa7" providerId="LiveId" clId="{B3901009-6685-AC4A-AFD5-2C516121EF21}" dt="2022-05-11T15:21:52.891" v="38"/>
        <pc:sldMkLst>
          <pc:docMk/>
          <pc:sldMk cId="0" sldId="280"/>
        </pc:sldMkLst>
      </pc:sldChg>
      <pc:sldChg chg="modTransition modNotes">
        <pc:chgData name="inversiones juan daniel" userId="919721f64859baa7" providerId="LiveId" clId="{B3901009-6685-AC4A-AFD5-2C516121EF21}" dt="2022-05-11T15:21:52.891" v="38"/>
        <pc:sldMkLst>
          <pc:docMk/>
          <pc:sldMk cId="0" sldId="281"/>
        </pc:sldMkLst>
      </pc:sldChg>
      <pc:sldChg chg="modTransition modNotes">
        <pc:chgData name="inversiones juan daniel" userId="919721f64859baa7" providerId="LiveId" clId="{B3901009-6685-AC4A-AFD5-2C516121EF21}" dt="2022-05-11T15:21:52.891" v="38"/>
        <pc:sldMkLst>
          <pc:docMk/>
          <pc:sldMk cId="0" sldId="282"/>
        </pc:sldMkLst>
      </pc:sldChg>
      <pc:sldChg chg="modTransition modNotes">
        <pc:chgData name="inversiones juan daniel" userId="919721f64859baa7" providerId="LiveId" clId="{B3901009-6685-AC4A-AFD5-2C516121EF21}" dt="2022-05-11T15:21:52.891" v="38"/>
        <pc:sldMkLst>
          <pc:docMk/>
          <pc:sldMk cId="0" sldId="283"/>
        </pc:sldMkLst>
      </pc:sldChg>
      <pc:sldChg chg="modTransition modNotes">
        <pc:chgData name="inversiones juan daniel" userId="919721f64859baa7" providerId="LiveId" clId="{B3901009-6685-AC4A-AFD5-2C516121EF21}" dt="2022-05-11T15:21:52.891" v="38"/>
        <pc:sldMkLst>
          <pc:docMk/>
          <pc:sldMk cId="0" sldId="284"/>
        </pc:sldMkLst>
      </pc:sldChg>
      <pc:sldChg chg="modTransition modNotes">
        <pc:chgData name="inversiones juan daniel" userId="919721f64859baa7" providerId="LiveId" clId="{B3901009-6685-AC4A-AFD5-2C516121EF21}" dt="2022-05-11T15:21:52.891" v="38"/>
        <pc:sldMkLst>
          <pc:docMk/>
          <pc:sldMk cId="0" sldId="285"/>
        </pc:sldMkLst>
      </pc:sldChg>
      <pc:sldChg chg="modTransition modNotes">
        <pc:chgData name="inversiones juan daniel" userId="919721f64859baa7" providerId="LiveId" clId="{B3901009-6685-AC4A-AFD5-2C516121EF21}" dt="2022-05-11T15:21:52.891" v="38"/>
        <pc:sldMkLst>
          <pc:docMk/>
          <pc:sldMk cId="0" sldId="286"/>
        </pc:sldMkLst>
      </pc:sldChg>
      <pc:sldChg chg="modTransition modNotes">
        <pc:chgData name="inversiones juan daniel" userId="919721f64859baa7" providerId="LiveId" clId="{B3901009-6685-AC4A-AFD5-2C516121EF21}" dt="2022-05-11T15:21:52.891" v="38"/>
        <pc:sldMkLst>
          <pc:docMk/>
          <pc:sldMk cId="0" sldId="287"/>
        </pc:sldMkLst>
      </pc:sldChg>
      <pc:sldChg chg="modTransition modNotes">
        <pc:chgData name="inversiones juan daniel" userId="919721f64859baa7" providerId="LiveId" clId="{B3901009-6685-AC4A-AFD5-2C516121EF21}" dt="2022-05-11T15:21:52.891" v="38"/>
        <pc:sldMkLst>
          <pc:docMk/>
          <pc:sldMk cId="0" sldId="288"/>
        </pc:sldMkLst>
      </pc:sldChg>
      <pc:sldChg chg="modTransition modNotes">
        <pc:chgData name="inversiones juan daniel" userId="919721f64859baa7" providerId="LiveId" clId="{B3901009-6685-AC4A-AFD5-2C516121EF21}" dt="2022-05-11T15:21:52.891" v="38"/>
        <pc:sldMkLst>
          <pc:docMk/>
          <pc:sldMk cId="0" sldId="289"/>
        </pc:sldMkLst>
      </pc:sldChg>
      <pc:sldChg chg="modTransition modNotes">
        <pc:chgData name="inversiones juan daniel" userId="919721f64859baa7" providerId="LiveId" clId="{B3901009-6685-AC4A-AFD5-2C516121EF21}" dt="2022-05-11T15:21:52.891" v="38"/>
        <pc:sldMkLst>
          <pc:docMk/>
          <pc:sldMk cId="0" sldId="290"/>
        </pc:sldMkLst>
      </pc:sldChg>
      <pc:sldChg chg="modTransition modNotes">
        <pc:chgData name="inversiones juan daniel" userId="919721f64859baa7" providerId="LiveId" clId="{B3901009-6685-AC4A-AFD5-2C516121EF21}" dt="2022-05-11T15:21:52.891" v="38"/>
        <pc:sldMkLst>
          <pc:docMk/>
          <pc:sldMk cId="0" sldId="291"/>
        </pc:sldMkLst>
      </pc:sldChg>
      <pc:sldChg chg="modTransition modNotes">
        <pc:chgData name="inversiones juan daniel" userId="919721f64859baa7" providerId="LiveId" clId="{B3901009-6685-AC4A-AFD5-2C516121EF21}" dt="2022-05-11T15:21:52.891" v="38"/>
        <pc:sldMkLst>
          <pc:docMk/>
          <pc:sldMk cId="0" sldId="292"/>
        </pc:sldMkLst>
      </pc:sldChg>
      <pc:sldChg chg="modTransition modNotes">
        <pc:chgData name="inversiones juan daniel" userId="919721f64859baa7" providerId="LiveId" clId="{B3901009-6685-AC4A-AFD5-2C516121EF21}" dt="2022-05-11T15:21:52.891" v="38"/>
        <pc:sldMkLst>
          <pc:docMk/>
          <pc:sldMk cId="0" sldId="293"/>
        </pc:sldMkLst>
      </pc:sldChg>
      <pc:sldChg chg="modTransition modNotes">
        <pc:chgData name="inversiones juan daniel" userId="919721f64859baa7" providerId="LiveId" clId="{B3901009-6685-AC4A-AFD5-2C516121EF21}" dt="2022-05-11T15:21:52.891" v="38"/>
        <pc:sldMkLst>
          <pc:docMk/>
          <pc:sldMk cId="0" sldId="294"/>
        </pc:sldMkLst>
      </pc:sldChg>
      <pc:sldMasterChg chg="delSp modSp mod modTransition modSldLayout">
        <pc:chgData name="inversiones juan daniel" userId="919721f64859baa7" providerId="LiveId" clId="{B3901009-6685-AC4A-AFD5-2C516121EF21}" dt="2022-05-11T15:21:52.891" v="38"/>
        <pc:sldMasterMkLst>
          <pc:docMk/>
          <pc:sldMasterMk cId="0" sldId="2147483659"/>
        </pc:sldMasterMkLst>
        <pc:spChg chg="mod">
          <ac:chgData name="inversiones juan daniel" userId="919721f64859baa7" providerId="LiveId" clId="{B3901009-6685-AC4A-AFD5-2C516121EF21}" dt="2022-05-11T15:17:38.098" v="7" actId="2711"/>
          <ac:spMkLst>
            <pc:docMk/>
            <pc:sldMasterMk cId="0" sldId="2147483659"/>
            <ac:spMk id="8" creationId="{00000000-0000-0000-0000-000000000000}"/>
          </ac:spMkLst>
        </pc:spChg>
        <pc:spChg chg="mod">
          <ac:chgData name="inversiones juan daniel" userId="919721f64859baa7" providerId="LiveId" clId="{B3901009-6685-AC4A-AFD5-2C516121EF21}" dt="2022-05-11T15:20:22.044" v="27" actId="2711"/>
          <ac:spMkLst>
            <pc:docMk/>
            <pc:sldMasterMk cId="0" sldId="2147483659"/>
            <ac:spMk id="9" creationId="{00000000-0000-0000-0000-000000000000}"/>
          </ac:spMkLst>
        </pc:spChg>
        <pc:picChg chg="del mod">
          <ac:chgData name="inversiones juan daniel" userId="919721f64859baa7" providerId="LiveId" clId="{B3901009-6685-AC4A-AFD5-2C516121EF21}" dt="2022-05-11T15:16:41.622" v="1" actId="478"/>
          <ac:picMkLst>
            <pc:docMk/>
            <pc:sldMasterMk cId="0" sldId="2147483659"/>
            <ac:picMk id="6" creationId="{00000000-0000-0000-0000-000000000000}"/>
          </ac:picMkLst>
        </pc:picChg>
        <pc:sldLayoutChg chg="modSp modTransition">
          <pc:chgData name="inversiones juan daniel" userId="919721f64859baa7" providerId="LiveId" clId="{B3901009-6685-AC4A-AFD5-2C516121EF21}" dt="2022-05-11T15:21:52.891" v="38"/>
          <pc:sldLayoutMkLst>
            <pc:docMk/>
            <pc:sldMasterMk cId="0" sldId="2147483659"/>
            <pc:sldLayoutMk cId="0" sldId="2147483648"/>
          </pc:sldLayoutMkLst>
          <pc:spChg chg="mod">
            <ac:chgData name="inversiones juan daniel" userId="919721f64859baa7" providerId="LiveId" clId="{B3901009-6685-AC4A-AFD5-2C516121EF21}" dt="2022-05-11T15:18:23.568" v="8" actId="2711"/>
            <ac:spMkLst>
              <pc:docMk/>
              <pc:sldMasterMk cId="0" sldId="2147483659"/>
              <pc:sldLayoutMk cId="0" sldId="2147483648"/>
              <ac:spMk id="12"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49"/>
          </pc:sldLayoutMkLst>
          <pc:spChg chg="mod">
            <ac:chgData name="inversiones juan daniel" userId="919721f64859baa7" providerId="LiveId" clId="{B3901009-6685-AC4A-AFD5-2C516121EF21}" dt="2022-05-11T15:18:31.644" v="9" actId="2711"/>
            <ac:spMkLst>
              <pc:docMk/>
              <pc:sldMasterMk cId="0" sldId="2147483659"/>
              <pc:sldLayoutMk cId="0" sldId="2147483649"/>
              <ac:spMk id="17" creationId="{00000000-0000-0000-0000-000000000000}"/>
            </ac:spMkLst>
          </pc:spChg>
          <pc:spChg chg="mod">
            <ac:chgData name="inversiones juan daniel" userId="919721f64859baa7" providerId="LiveId" clId="{B3901009-6685-AC4A-AFD5-2C516121EF21}" dt="2022-05-11T15:18:42.470" v="11" actId="2711"/>
            <ac:spMkLst>
              <pc:docMk/>
              <pc:sldMasterMk cId="0" sldId="2147483659"/>
              <pc:sldLayoutMk cId="0" sldId="2147483649"/>
              <ac:spMk id="18"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0"/>
          </pc:sldLayoutMkLst>
          <pc:spChg chg="mod">
            <ac:chgData name="inversiones juan daniel" userId="919721f64859baa7" providerId="LiveId" clId="{B3901009-6685-AC4A-AFD5-2C516121EF21}" dt="2022-05-11T15:18:54.507" v="13" actId="2711"/>
            <ac:spMkLst>
              <pc:docMk/>
              <pc:sldMasterMk cId="0" sldId="2147483659"/>
              <pc:sldLayoutMk cId="0" sldId="2147483650"/>
              <ac:spMk id="22"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1"/>
          </pc:sldLayoutMkLst>
          <pc:spChg chg="mod">
            <ac:chgData name="inversiones juan daniel" userId="919721f64859baa7" providerId="LiveId" clId="{B3901009-6685-AC4A-AFD5-2C516121EF21}" dt="2022-05-11T15:18:59.928" v="14" actId="2711"/>
            <ac:spMkLst>
              <pc:docMk/>
              <pc:sldMasterMk cId="0" sldId="2147483659"/>
              <pc:sldLayoutMk cId="0" sldId="2147483651"/>
              <ac:spMk id="28" creationId="{00000000-0000-0000-0000-000000000000}"/>
            </ac:spMkLst>
          </pc:spChg>
          <pc:spChg chg="mod">
            <ac:chgData name="inversiones juan daniel" userId="919721f64859baa7" providerId="LiveId" clId="{B3901009-6685-AC4A-AFD5-2C516121EF21}" dt="2022-05-11T15:19:07.368" v="16" actId="2711"/>
            <ac:spMkLst>
              <pc:docMk/>
              <pc:sldMasterMk cId="0" sldId="2147483659"/>
              <pc:sldLayoutMk cId="0" sldId="2147483651"/>
              <ac:spMk id="29"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2"/>
          </pc:sldLayoutMkLst>
          <pc:spChg chg="mod">
            <ac:chgData name="inversiones juan daniel" userId="919721f64859baa7" providerId="LiveId" clId="{B3901009-6685-AC4A-AFD5-2C516121EF21}" dt="2022-05-11T15:19:14.183" v="17" actId="2711"/>
            <ac:spMkLst>
              <pc:docMk/>
              <pc:sldMasterMk cId="0" sldId="2147483659"/>
              <pc:sldLayoutMk cId="0" sldId="2147483652"/>
              <ac:spMk id="34" creationId="{00000000-0000-0000-0000-000000000000}"/>
            </ac:spMkLst>
          </pc:spChg>
          <pc:spChg chg="mod">
            <ac:chgData name="inversiones juan daniel" userId="919721f64859baa7" providerId="LiveId" clId="{B3901009-6685-AC4A-AFD5-2C516121EF21}" dt="2022-05-11T15:19:18.764" v="18" actId="2711"/>
            <ac:spMkLst>
              <pc:docMk/>
              <pc:sldMasterMk cId="0" sldId="2147483659"/>
              <pc:sldLayoutMk cId="0" sldId="2147483652"/>
              <ac:spMk id="35"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3"/>
          </pc:sldLayoutMkLst>
          <pc:spChg chg="mod">
            <ac:chgData name="inversiones juan daniel" userId="919721f64859baa7" providerId="LiveId" clId="{B3901009-6685-AC4A-AFD5-2C516121EF21}" dt="2022-05-11T15:19:43.112" v="21" actId="2711"/>
            <ac:spMkLst>
              <pc:docMk/>
              <pc:sldMasterMk cId="0" sldId="2147483659"/>
              <pc:sldLayoutMk cId="0" sldId="2147483653"/>
              <ac:spMk id="38" creationId="{00000000-0000-0000-0000-000000000000}"/>
            </ac:spMkLst>
          </pc:spChg>
          <pc:spChg chg="mod">
            <ac:chgData name="inversiones juan daniel" userId="919721f64859baa7" providerId="LiveId" clId="{B3901009-6685-AC4A-AFD5-2C516121EF21}" dt="2022-05-11T15:19:29.478" v="19" actId="2711"/>
            <ac:spMkLst>
              <pc:docMk/>
              <pc:sldMasterMk cId="0" sldId="2147483659"/>
              <pc:sldLayoutMk cId="0" sldId="2147483653"/>
              <ac:spMk id="40" creationId="{00000000-0000-0000-0000-000000000000}"/>
            </ac:spMkLst>
          </pc:spChg>
          <pc:spChg chg="mod">
            <ac:chgData name="inversiones juan daniel" userId="919721f64859baa7" providerId="LiveId" clId="{B3901009-6685-AC4A-AFD5-2C516121EF21}" dt="2022-05-11T15:19:43.112" v="21" actId="2711"/>
            <ac:spMkLst>
              <pc:docMk/>
              <pc:sldMasterMk cId="0" sldId="2147483659"/>
              <pc:sldLayoutMk cId="0" sldId="2147483653"/>
              <ac:spMk id="41" creationId="{00000000-0000-0000-0000-000000000000}"/>
            </ac:spMkLst>
          </pc:spChg>
          <pc:spChg chg="mod">
            <ac:chgData name="inversiones juan daniel" userId="919721f64859baa7" providerId="LiveId" clId="{B3901009-6685-AC4A-AFD5-2C516121EF21}" dt="2022-05-11T15:19:43.112" v="21" actId="2711"/>
            <ac:spMkLst>
              <pc:docMk/>
              <pc:sldMasterMk cId="0" sldId="2147483659"/>
              <pc:sldLayoutMk cId="0" sldId="2147483653"/>
              <ac:spMk id="42"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4"/>
          </pc:sldLayoutMkLst>
          <pc:spChg chg="mod">
            <ac:chgData name="inversiones juan daniel" userId="919721f64859baa7" providerId="LiveId" clId="{B3901009-6685-AC4A-AFD5-2C516121EF21}" dt="2022-05-11T15:19:54.316" v="22" actId="2711"/>
            <ac:spMkLst>
              <pc:docMk/>
              <pc:sldMasterMk cId="0" sldId="2147483659"/>
              <pc:sldLayoutMk cId="0" sldId="2147483654"/>
              <ac:spMk id="45" creationId="{00000000-0000-0000-0000-000000000000}"/>
            </ac:spMkLst>
          </pc:spChg>
          <pc:spChg chg="mod">
            <ac:chgData name="inversiones juan daniel" userId="919721f64859baa7" providerId="LiveId" clId="{B3901009-6685-AC4A-AFD5-2C516121EF21}" dt="2022-05-11T15:19:54.316" v="22" actId="2711"/>
            <ac:spMkLst>
              <pc:docMk/>
              <pc:sldMasterMk cId="0" sldId="2147483659"/>
              <pc:sldLayoutMk cId="0" sldId="2147483654"/>
              <ac:spMk id="47" creationId="{00000000-0000-0000-0000-000000000000}"/>
            </ac:spMkLst>
          </pc:spChg>
          <pc:spChg chg="mod">
            <ac:chgData name="inversiones juan daniel" userId="919721f64859baa7" providerId="LiveId" clId="{B3901009-6685-AC4A-AFD5-2C516121EF21}" dt="2022-05-11T15:19:54.316" v="22" actId="2711"/>
            <ac:spMkLst>
              <pc:docMk/>
              <pc:sldMasterMk cId="0" sldId="2147483659"/>
              <pc:sldLayoutMk cId="0" sldId="2147483654"/>
              <ac:spMk id="48" creationId="{00000000-0000-0000-0000-000000000000}"/>
            </ac:spMkLst>
          </pc:spChg>
          <pc:spChg chg="mod">
            <ac:chgData name="inversiones juan daniel" userId="919721f64859baa7" providerId="LiveId" clId="{B3901009-6685-AC4A-AFD5-2C516121EF21}" dt="2022-05-11T15:19:54.316" v="22" actId="2711"/>
            <ac:spMkLst>
              <pc:docMk/>
              <pc:sldMasterMk cId="0" sldId="2147483659"/>
              <pc:sldLayoutMk cId="0" sldId="2147483654"/>
              <ac:spMk id="49" creationId="{00000000-0000-0000-0000-000000000000}"/>
            </ac:spMkLst>
          </pc:spChg>
          <pc:spChg chg="mod">
            <ac:chgData name="inversiones juan daniel" userId="919721f64859baa7" providerId="LiveId" clId="{B3901009-6685-AC4A-AFD5-2C516121EF21}" dt="2022-05-11T15:19:54.316" v="22" actId="2711"/>
            <ac:spMkLst>
              <pc:docMk/>
              <pc:sldMasterMk cId="0" sldId="2147483659"/>
              <pc:sldLayoutMk cId="0" sldId="2147483654"/>
              <ac:spMk id="50"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5"/>
          </pc:sldLayoutMkLst>
          <pc:spChg chg="mod">
            <ac:chgData name="inversiones juan daniel" userId="919721f64859baa7" providerId="LiveId" clId="{B3901009-6685-AC4A-AFD5-2C516121EF21}" dt="2022-05-11T15:20:01.455" v="23" actId="2711"/>
            <ac:spMkLst>
              <pc:docMk/>
              <pc:sldMasterMk cId="0" sldId="2147483659"/>
              <pc:sldLayoutMk cId="0" sldId="2147483655"/>
              <ac:spMk id="55"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6"/>
          </pc:sldLayoutMkLst>
          <pc:spChg chg="mod">
            <ac:chgData name="inversiones juan daniel" userId="919721f64859baa7" providerId="LiveId" clId="{B3901009-6685-AC4A-AFD5-2C516121EF21}" dt="2022-05-11T15:20:06.372" v="24" actId="2711"/>
            <ac:spMkLst>
              <pc:docMk/>
              <pc:sldMasterMk cId="0" sldId="2147483659"/>
              <pc:sldLayoutMk cId="0" sldId="2147483656"/>
              <ac:spMk id="59" creationId="{00000000-0000-0000-0000-000000000000}"/>
            </ac:spMkLst>
          </pc:spChg>
        </pc:sldLayoutChg>
        <pc:sldLayoutChg chg="modSp modTransition">
          <pc:chgData name="inversiones juan daniel" userId="919721f64859baa7" providerId="LiveId" clId="{B3901009-6685-AC4A-AFD5-2C516121EF21}" dt="2022-05-11T15:21:52.891" v="38"/>
          <pc:sldLayoutMkLst>
            <pc:docMk/>
            <pc:sldMasterMk cId="0" sldId="2147483659"/>
            <pc:sldLayoutMk cId="0" sldId="2147483657"/>
          </pc:sldLayoutMkLst>
          <pc:spChg chg="mod">
            <ac:chgData name="inversiones juan daniel" userId="919721f64859baa7" providerId="LiveId" clId="{B3901009-6685-AC4A-AFD5-2C516121EF21}" dt="2022-05-11T15:20:13.912" v="26" actId="2711"/>
            <ac:spMkLst>
              <pc:docMk/>
              <pc:sldMasterMk cId="0" sldId="2147483659"/>
              <pc:sldLayoutMk cId="0" sldId="2147483657"/>
              <ac:spMk id="64" creationId="{00000000-0000-0000-0000-000000000000}"/>
            </ac:spMkLst>
          </pc:spChg>
        </pc:sldLayoutChg>
        <pc:sldLayoutChg chg="modTransition">
          <pc:chgData name="inversiones juan daniel" userId="919721f64859baa7" providerId="LiveId" clId="{B3901009-6685-AC4A-AFD5-2C516121EF21}" dt="2022-05-11T15:21:52.891" v="38"/>
          <pc:sldLayoutMkLst>
            <pc:docMk/>
            <pc:sldMasterMk cId="0" sldId="2147483659"/>
            <pc:sldLayoutMk cId="0" sldId="2147483658"/>
          </pc:sldLayoutMkLst>
        </pc:sldLayoutChg>
      </pc:sldMasterChg>
    </pc:docChg>
  </pc:docChgLst>
  <pc:docChgLst>
    <pc:chgData name="inversiones juan daniel" userId="919721f64859baa7" providerId="LiveId" clId="{AB38B21A-9114-7C4A-91FC-F3CA8AC36C58}"/>
    <pc:docChg chg="undo custSel addSld delSld modSld sldOrd modMainMaster">
      <pc:chgData name="inversiones juan daniel" userId="919721f64859baa7" providerId="LiveId" clId="{AB38B21A-9114-7C4A-91FC-F3CA8AC36C58}" dt="2022-06-20T17:02:33.768" v="31071" actId="729"/>
      <pc:docMkLst>
        <pc:docMk/>
      </pc:docMkLst>
      <pc:sldChg chg="addSp delSp modSp mod modTransition">
        <pc:chgData name="inversiones juan daniel" userId="919721f64859baa7" providerId="LiveId" clId="{AB38B21A-9114-7C4A-91FC-F3CA8AC36C58}" dt="2022-06-20T01:20:25.149" v="30031"/>
        <pc:sldMkLst>
          <pc:docMk/>
          <pc:sldMk cId="0" sldId="256"/>
        </pc:sldMkLst>
        <pc:spChg chg="mod">
          <ac:chgData name="inversiones juan daniel" userId="919721f64859baa7" providerId="LiveId" clId="{AB38B21A-9114-7C4A-91FC-F3CA8AC36C58}" dt="2022-05-16T20:14:27.258" v="238" actId="20577"/>
          <ac:spMkLst>
            <pc:docMk/>
            <pc:sldMk cId="0" sldId="256"/>
            <ac:spMk id="72" creationId="{00000000-0000-0000-0000-000000000000}"/>
          </ac:spMkLst>
        </pc:spChg>
        <pc:picChg chg="add mod">
          <ac:chgData name="inversiones juan daniel" userId="919721f64859baa7" providerId="LiveId" clId="{AB38B21A-9114-7C4A-91FC-F3CA8AC36C58}" dt="2022-05-24T16:33:35.185" v="427" actId="14861"/>
          <ac:picMkLst>
            <pc:docMk/>
            <pc:sldMk cId="0" sldId="256"/>
            <ac:picMk id="4" creationId="{7A636F1D-7CF2-CD54-667B-2970EC69B032}"/>
          </ac:picMkLst>
        </pc:picChg>
        <pc:picChg chg="add mod">
          <ac:chgData name="inversiones juan daniel" userId="919721f64859baa7" providerId="LiveId" clId="{AB38B21A-9114-7C4A-91FC-F3CA8AC36C58}" dt="2022-05-12T18:09:47.140" v="118" actId="1076"/>
          <ac:picMkLst>
            <pc:docMk/>
            <pc:sldMk cId="0" sldId="256"/>
            <ac:picMk id="1026" creationId="{56156454-2A33-09BC-282A-660DFE3BDF41}"/>
          </ac:picMkLst>
        </pc:picChg>
        <pc:picChg chg="add del mod">
          <ac:chgData name="inversiones juan daniel" userId="919721f64859baa7" providerId="LiveId" clId="{AB38B21A-9114-7C4A-91FC-F3CA8AC36C58}" dt="2022-05-12T18:11:39.933" v="122" actId="478"/>
          <ac:picMkLst>
            <pc:docMk/>
            <pc:sldMk cId="0" sldId="256"/>
            <ac:picMk id="1028" creationId="{47158F34-5AE1-D2EF-AD95-00612202F5BF}"/>
          </ac:picMkLst>
        </pc:picChg>
      </pc:sldChg>
      <pc:sldChg chg="delSp modSp del modTransition">
        <pc:chgData name="inversiones juan daniel" userId="919721f64859baa7" providerId="LiveId" clId="{AB38B21A-9114-7C4A-91FC-F3CA8AC36C58}" dt="2022-06-16T17:19:40.559" v="12110" actId="2696"/>
        <pc:sldMkLst>
          <pc:docMk/>
          <pc:sldMk cId="0" sldId="257"/>
        </pc:sldMkLst>
        <pc:spChg chg="mod">
          <ac:chgData name="inversiones juan daniel" userId="919721f64859baa7" providerId="LiveId" clId="{AB38B21A-9114-7C4A-91FC-F3CA8AC36C58}" dt="2022-05-12T21:29:47.100" v="212" actId="790"/>
          <ac:spMkLst>
            <pc:docMk/>
            <pc:sldMk cId="0" sldId="257"/>
            <ac:spMk id="85" creationId="{00000000-0000-0000-0000-000000000000}"/>
          </ac:spMkLst>
        </pc:spChg>
        <pc:spChg chg="mod">
          <ac:chgData name="inversiones juan daniel" userId="919721f64859baa7" providerId="LiveId" clId="{AB38B21A-9114-7C4A-91FC-F3CA8AC36C58}" dt="2022-05-12T21:29:47.100" v="212" actId="790"/>
          <ac:spMkLst>
            <pc:docMk/>
            <pc:sldMk cId="0" sldId="257"/>
            <ac:spMk id="86" creationId="{00000000-0000-0000-0000-000000000000}"/>
          </ac:spMkLst>
        </pc:spChg>
        <pc:spChg chg="mod">
          <ac:chgData name="inversiones juan daniel" userId="919721f64859baa7" providerId="LiveId" clId="{AB38B21A-9114-7C4A-91FC-F3CA8AC36C58}" dt="2022-05-12T21:29:47.100" v="212" actId="790"/>
          <ac:spMkLst>
            <pc:docMk/>
            <pc:sldMk cId="0" sldId="257"/>
            <ac:spMk id="87" creationId="{00000000-0000-0000-0000-000000000000}"/>
          </ac:spMkLst>
        </pc:spChg>
        <pc:spChg chg="mod">
          <ac:chgData name="inversiones juan daniel" userId="919721f64859baa7" providerId="LiveId" clId="{AB38B21A-9114-7C4A-91FC-F3CA8AC36C58}" dt="2022-05-12T21:29:47.100" v="212" actId="790"/>
          <ac:spMkLst>
            <pc:docMk/>
            <pc:sldMk cId="0" sldId="257"/>
            <ac:spMk id="88" creationId="{00000000-0000-0000-0000-000000000000}"/>
          </ac:spMkLst>
        </pc:spChg>
        <pc:spChg chg="del">
          <ac:chgData name="inversiones juan daniel" userId="919721f64859baa7" providerId="LiveId" clId="{AB38B21A-9114-7C4A-91FC-F3CA8AC36C58}" dt="2022-05-24T16:27:11.022" v="404"/>
          <ac:spMkLst>
            <pc:docMk/>
            <pc:sldMk cId="0" sldId="257"/>
            <ac:spMk id="89" creationId="{00000000-0000-0000-0000-000000000000}"/>
          </ac:spMkLst>
        </pc:spChg>
      </pc:sldChg>
      <pc:sldChg chg="addSp delSp modSp mod ord modTransition modShow">
        <pc:chgData name="inversiones juan daniel" userId="919721f64859baa7" providerId="LiveId" clId="{AB38B21A-9114-7C4A-91FC-F3CA8AC36C58}" dt="2022-06-20T17:02:33.768" v="31071" actId="729"/>
        <pc:sldMkLst>
          <pc:docMk/>
          <pc:sldMk cId="0" sldId="258"/>
        </pc:sldMkLst>
        <pc:spChg chg="mod">
          <ac:chgData name="inversiones juan daniel" userId="919721f64859baa7" providerId="LiveId" clId="{AB38B21A-9114-7C4A-91FC-F3CA8AC36C58}" dt="2022-05-24T16:26:24.655" v="402" actId="1076"/>
          <ac:spMkLst>
            <pc:docMk/>
            <pc:sldMk cId="0" sldId="258"/>
            <ac:spMk id="94" creationId="{00000000-0000-0000-0000-000000000000}"/>
          </ac:spMkLst>
        </pc:spChg>
        <pc:spChg chg="mod">
          <ac:chgData name="inversiones juan daniel" userId="919721f64859baa7" providerId="LiveId" clId="{AB38B21A-9114-7C4A-91FC-F3CA8AC36C58}" dt="2022-05-24T16:27:38.963" v="406" actId="790"/>
          <ac:spMkLst>
            <pc:docMk/>
            <pc:sldMk cId="0" sldId="258"/>
            <ac:spMk id="95" creationId="{00000000-0000-0000-0000-000000000000}"/>
          </ac:spMkLst>
        </pc:spChg>
        <pc:spChg chg="del">
          <ac:chgData name="inversiones juan daniel" userId="919721f64859baa7" providerId="LiveId" clId="{AB38B21A-9114-7C4A-91FC-F3CA8AC36C58}" dt="2022-05-24T16:27:11.022" v="404"/>
          <ac:spMkLst>
            <pc:docMk/>
            <pc:sldMk cId="0" sldId="258"/>
            <ac:spMk id="97" creationId="{00000000-0000-0000-0000-000000000000}"/>
          </ac:spMkLst>
        </pc:spChg>
        <pc:picChg chg="add del mod">
          <ac:chgData name="inversiones juan daniel" userId="919721f64859baa7" providerId="LiveId" clId="{AB38B21A-9114-7C4A-91FC-F3CA8AC36C58}" dt="2022-05-24T16:25:19.599" v="361" actId="478"/>
          <ac:picMkLst>
            <pc:docMk/>
            <pc:sldMk cId="0" sldId="258"/>
            <ac:picMk id="3" creationId="{EED35E6A-97A3-E2D7-EF15-42C770C4F0DD}"/>
          </ac:picMkLst>
        </pc:picChg>
        <pc:picChg chg="add mod">
          <ac:chgData name="inversiones juan daniel" userId="919721f64859baa7" providerId="LiveId" clId="{AB38B21A-9114-7C4A-91FC-F3CA8AC36C58}" dt="2022-05-24T16:32:15.670" v="409" actId="688"/>
          <ac:picMkLst>
            <pc:docMk/>
            <pc:sldMk cId="0" sldId="258"/>
            <ac:picMk id="5" creationId="{3E8A27C5-FA2F-A8F3-E801-41B6553A5D2B}"/>
          </ac:picMkLst>
        </pc:picChg>
        <pc:picChg chg="add del mod">
          <ac:chgData name="inversiones juan daniel" userId="919721f64859baa7" providerId="LiveId" clId="{AB38B21A-9114-7C4A-91FC-F3CA8AC36C58}" dt="2022-05-24T16:32:32.991" v="417" actId="478"/>
          <ac:picMkLst>
            <pc:docMk/>
            <pc:sldMk cId="0" sldId="258"/>
            <ac:picMk id="6" creationId="{73884DC2-9C45-629B-ECF1-4E45A7AFB93B}"/>
          </ac:picMkLst>
        </pc:picChg>
        <pc:picChg chg="add del mod">
          <ac:chgData name="inversiones juan daniel" userId="919721f64859baa7" providerId="LiveId" clId="{AB38B21A-9114-7C4A-91FC-F3CA8AC36C58}" dt="2022-05-24T16:33:17.376" v="426" actId="478"/>
          <ac:picMkLst>
            <pc:docMk/>
            <pc:sldMk cId="0" sldId="258"/>
            <ac:picMk id="7" creationId="{298E7826-99C5-8833-E03D-F14D64EA3F5F}"/>
          </ac:picMkLst>
        </pc:picChg>
        <pc:picChg chg="add mod">
          <ac:chgData name="inversiones juan daniel" userId="919721f64859baa7" providerId="LiveId" clId="{AB38B21A-9114-7C4A-91FC-F3CA8AC36C58}" dt="2022-05-24T16:33:49.934" v="432" actId="1076"/>
          <ac:picMkLst>
            <pc:docMk/>
            <pc:sldMk cId="0" sldId="258"/>
            <ac:picMk id="8" creationId="{717DF1FF-AE6C-95DD-CB80-0D88D46E79AA}"/>
          </ac:picMkLst>
        </pc:picChg>
        <pc:picChg chg="add del mod modCrop">
          <ac:chgData name="inversiones juan daniel" userId="919721f64859baa7" providerId="LiveId" clId="{AB38B21A-9114-7C4A-91FC-F3CA8AC36C58}" dt="2022-05-24T16:25:49.916" v="367" actId="18131"/>
          <ac:picMkLst>
            <pc:docMk/>
            <pc:sldMk cId="0" sldId="258"/>
            <ac:picMk id="96" creationId="{00000000-0000-0000-0000-000000000000}"/>
          </ac:picMkLst>
        </pc:picChg>
      </pc:sldChg>
      <pc:sldChg chg="modSp del modTransition">
        <pc:chgData name="inversiones juan daniel" userId="919721f64859baa7" providerId="LiveId" clId="{AB38B21A-9114-7C4A-91FC-F3CA8AC36C58}" dt="2022-06-16T17:19:40.559" v="12110" actId="2696"/>
        <pc:sldMkLst>
          <pc:docMk/>
          <pc:sldMk cId="0" sldId="259"/>
        </pc:sldMkLst>
        <pc:spChg chg="mod">
          <ac:chgData name="inversiones juan daniel" userId="919721f64859baa7" providerId="LiveId" clId="{AB38B21A-9114-7C4A-91FC-F3CA8AC36C58}" dt="2022-05-12T21:29:47.100" v="212" actId="790"/>
          <ac:spMkLst>
            <pc:docMk/>
            <pc:sldMk cId="0" sldId="259"/>
            <ac:spMk id="102" creationId="{00000000-0000-0000-0000-000000000000}"/>
          </ac:spMkLst>
        </pc:spChg>
        <pc:spChg chg="mod">
          <ac:chgData name="inversiones juan daniel" userId="919721f64859baa7" providerId="LiveId" clId="{AB38B21A-9114-7C4A-91FC-F3CA8AC36C58}" dt="2022-05-12T21:29:47.100" v="212" actId="790"/>
          <ac:spMkLst>
            <pc:docMk/>
            <pc:sldMk cId="0" sldId="259"/>
            <ac:spMk id="103"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0"/>
        </pc:sldMkLst>
        <pc:spChg chg="mod">
          <ac:chgData name="inversiones juan daniel" userId="919721f64859baa7" providerId="LiveId" clId="{AB38B21A-9114-7C4A-91FC-F3CA8AC36C58}" dt="2022-05-12T21:29:47.100" v="212" actId="790"/>
          <ac:spMkLst>
            <pc:docMk/>
            <pc:sldMk cId="0" sldId="260"/>
            <ac:spMk id="109" creationId="{00000000-0000-0000-0000-000000000000}"/>
          </ac:spMkLst>
        </pc:spChg>
        <pc:spChg chg="del">
          <ac:chgData name="inversiones juan daniel" userId="919721f64859baa7" providerId="LiveId" clId="{AB38B21A-9114-7C4A-91FC-F3CA8AC36C58}" dt="2022-05-24T16:27:11.022" v="404"/>
          <ac:spMkLst>
            <pc:docMk/>
            <pc:sldMk cId="0" sldId="260"/>
            <ac:spMk id="110"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1"/>
        </pc:sldMkLst>
        <pc:spChg chg="mod">
          <ac:chgData name="inversiones juan daniel" userId="919721f64859baa7" providerId="LiveId" clId="{AB38B21A-9114-7C4A-91FC-F3CA8AC36C58}" dt="2022-05-12T21:29:47.100" v="212" actId="790"/>
          <ac:spMkLst>
            <pc:docMk/>
            <pc:sldMk cId="0" sldId="261"/>
            <ac:spMk id="115" creationId="{00000000-0000-0000-0000-000000000000}"/>
          </ac:spMkLst>
        </pc:spChg>
        <pc:spChg chg="mod">
          <ac:chgData name="inversiones juan daniel" userId="919721f64859baa7" providerId="LiveId" clId="{AB38B21A-9114-7C4A-91FC-F3CA8AC36C58}" dt="2022-05-12T21:29:47.100" v="212" actId="790"/>
          <ac:spMkLst>
            <pc:docMk/>
            <pc:sldMk cId="0" sldId="261"/>
            <ac:spMk id="116" creationId="{00000000-0000-0000-0000-000000000000}"/>
          </ac:spMkLst>
        </pc:spChg>
        <pc:spChg chg="del">
          <ac:chgData name="inversiones juan daniel" userId="919721f64859baa7" providerId="LiveId" clId="{AB38B21A-9114-7C4A-91FC-F3CA8AC36C58}" dt="2022-05-24T16:27:11.022" v="404"/>
          <ac:spMkLst>
            <pc:docMk/>
            <pc:sldMk cId="0" sldId="261"/>
            <ac:spMk id="117"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2"/>
        </pc:sldMkLst>
        <pc:spChg chg="mod">
          <ac:chgData name="inversiones juan daniel" userId="919721f64859baa7" providerId="LiveId" clId="{AB38B21A-9114-7C4A-91FC-F3CA8AC36C58}" dt="2022-05-12T21:29:47.100" v="212" actId="790"/>
          <ac:spMkLst>
            <pc:docMk/>
            <pc:sldMk cId="0" sldId="262"/>
            <ac:spMk id="122" creationId="{00000000-0000-0000-0000-000000000000}"/>
          </ac:spMkLst>
        </pc:spChg>
        <pc:spChg chg="mod">
          <ac:chgData name="inversiones juan daniel" userId="919721f64859baa7" providerId="LiveId" clId="{AB38B21A-9114-7C4A-91FC-F3CA8AC36C58}" dt="2022-05-12T21:29:47.100" v="212" actId="790"/>
          <ac:spMkLst>
            <pc:docMk/>
            <pc:sldMk cId="0" sldId="262"/>
            <ac:spMk id="123" creationId="{00000000-0000-0000-0000-000000000000}"/>
          </ac:spMkLst>
        </pc:spChg>
        <pc:spChg chg="del">
          <ac:chgData name="inversiones juan daniel" userId="919721f64859baa7" providerId="LiveId" clId="{AB38B21A-9114-7C4A-91FC-F3CA8AC36C58}" dt="2022-05-24T16:27:11.022" v="404"/>
          <ac:spMkLst>
            <pc:docMk/>
            <pc:sldMk cId="0" sldId="262"/>
            <ac:spMk id="136"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3"/>
        </pc:sldMkLst>
        <pc:spChg chg="mod">
          <ac:chgData name="inversiones juan daniel" userId="919721f64859baa7" providerId="LiveId" clId="{AB38B21A-9114-7C4A-91FC-F3CA8AC36C58}" dt="2022-05-12T21:29:47.100" v="212" actId="790"/>
          <ac:spMkLst>
            <pc:docMk/>
            <pc:sldMk cId="0" sldId="263"/>
            <ac:spMk id="141" creationId="{00000000-0000-0000-0000-000000000000}"/>
          </ac:spMkLst>
        </pc:spChg>
        <pc:spChg chg="mod">
          <ac:chgData name="inversiones juan daniel" userId="919721f64859baa7" providerId="LiveId" clId="{AB38B21A-9114-7C4A-91FC-F3CA8AC36C58}" dt="2022-05-12T21:29:47.100" v="212" actId="790"/>
          <ac:spMkLst>
            <pc:docMk/>
            <pc:sldMk cId="0" sldId="263"/>
            <ac:spMk id="142" creationId="{00000000-0000-0000-0000-000000000000}"/>
          </ac:spMkLst>
        </pc:spChg>
        <pc:spChg chg="mod">
          <ac:chgData name="inversiones juan daniel" userId="919721f64859baa7" providerId="LiveId" clId="{AB38B21A-9114-7C4A-91FC-F3CA8AC36C58}" dt="2022-05-12T21:29:47.100" v="212" actId="790"/>
          <ac:spMkLst>
            <pc:docMk/>
            <pc:sldMk cId="0" sldId="263"/>
            <ac:spMk id="143" creationId="{00000000-0000-0000-0000-000000000000}"/>
          </ac:spMkLst>
        </pc:spChg>
        <pc:spChg chg="del">
          <ac:chgData name="inversiones juan daniel" userId="919721f64859baa7" providerId="LiveId" clId="{AB38B21A-9114-7C4A-91FC-F3CA8AC36C58}" dt="2022-05-24T16:27:11.022" v="404"/>
          <ac:spMkLst>
            <pc:docMk/>
            <pc:sldMk cId="0" sldId="263"/>
            <ac:spMk id="144"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4"/>
        </pc:sldMkLst>
        <pc:spChg chg="mod">
          <ac:chgData name="inversiones juan daniel" userId="919721f64859baa7" providerId="LiveId" clId="{AB38B21A-9114-7C4A-91FC-F3CA8AC36C58}" dt="2022-05-12T21:29:47.100" v="212" actId="790"/>
          <ac:spMkLst>
            <pc:docMk/>
            <pc:sldMk cId="0" sldId="264"/>
            <ac:spMk id="149" creationId="{00000000-0000-0000-0000-000000000000}"/>
          </ac:spMkLst>
        </pc:spChg>
        <pc:spChg chg="mod">
          <ac:chgData name="inversiones juan daniel" userId="919721f64859baa7" providerId="LiveId" clId="{AB38B21A-9114-7C4A-91FC-F3CA8AC36C58}" dt="2022-05-12T21:29:47.100" v="212" actId="790"/>
          <ac:spMkLst>
            <pc:docMk/>
            <pc:sldMk cId="0" sldId="264"/>
            <ac:spMk id="150" creationId="{00000000-0000-0000-0000-000000000000}"/>
          </ac:spMkLst>
        </pc:spChg>
        <pc:spChg chg="mod">
          <ac:chgData name="inversiones juan daniel" userId="919721f64859baa7" providerId="LiveId" clId="{AB38B21A-9114-7C4A-91FC-F3CA8AC36C58}" dt="2022-05-12T21:29:47.100" v="212" actId="790"/>
          <ac:spMkLst>
            <pc:docMk/>
            <pc:sldMk cId="0" sldId="264"/>
            <ac:spMk id="151" creationId="{00000000-0000-0000-0000-000000000000}"/>
          </ac:spMkLst>
        </pc:spChg>
        <pc:spChg chg="mod">
          <ac:chgData name="inversiones juan daniel" userId="919721f64859baa7" providerId="LiveId" clId="{AB38B21A-9114-7C4A-91FC-F3CA8AC36C58}" dt="2022-05-12T21:29:47.100" v="212" actId="790"/>
          <ac:spMkLst>
            <pc:docMk/>
            <pc:sldMk cId="0" sldId="264"/>
            <ac:spMk id="152" creationId="{00000000-0000-0000-0000-000000000000}"/>
          </ac:spMkLst>
        </pc:spChg>
        <pc:spChg chg="del">
          <ac:chgData name="inversiones juan daniel" userId="919721f64859baa7" providerId="LiveId" clId="{AB38B21A-9114-7C4A-91FC-F3CA8AC36C58}" dt="2022-05-24T16:27:11.022" v="404"/>
          <ac:spMkLst>
            <pc:docMk/>
            <pc:sldMk cId="0" sldId="264"/>
            <ac:spMk id="153"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5"/>
        </pc:sldMkLst>
        <pc:spChg chg="mod">
          <ac:chgData name="inversiones juan daniel" userId="919721f64859baa7" providerId="LiveId" clId="{AB38B21A-9114-7C4A-91FC-F3CA8AC36C58}" dt="2022-05-12T21:29:47.100" v="212" actId="790"/>
          <ac:spMkLst>
            <pc:docMk/>
            <pc:sldMk cId="0" sldId="265"/>
            <ac:spMk id="158" creationId="{00000000-0000-0000-0000-000000000000}"/>
          </ac:spMkLst>
        </pc:spChg>
        <pc:spChg chg="mod">
          <ac:chgData name="inversiones juan daniel" userId="919721f64859baa7" providerId="LiveId" clId="{AB38B21A-9114-7C4A-91FC-F3CA8AC36C58}" dt="2022-05-12T21:29:47.100" v="212" actId="790"/>
          <ac:spMkLst>
            <pc:docMk/>
            <pc:sldMk cId="0" sldId="265"/>
            <ac:spMk id="159" creationId="{00000000-0000-0000-0000-000000000000}"/>
          </ac:spMkLst>
        </pc:spChg>
        <pc:spChg chg="del">
          <ac:chgData name="inversiones juan daniel" userId="919721f64859baa7" providerId="LiveId" clId="{AB38B21A-9114-7C4A-91FC-F3CA8AC36C58}" dt="2022-05-24T16:27:11.022" v="404"/>
          <ac:spMkLst>
            <pc:docMk/>
            <pc:sldMk cId="0" sldId="265"/>
            <ac:spMk id="161"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6"/>
        </pc:sldMkLst>
        <pc:spChg chg="del">
          <ac:chgData name="inversiones juan daniel" userId="919721f64859baa7" providerId="LiveId" clId="{AB38B21A-9114-7C4A-91FC-F3CA8AC36C58}" dt="2022-05-24T16:27:11.022" v="404"/>
          <ac:spMkLst>
            <pc:docMk/>
            <pc:sldMk cId="0" sldId="266"/>
            <ac:spMk id="166" creationId="{00000000-0000-0000-0000-000000000000}"/>
          </ac:spMkLst>
        </pc:spChg>
        <pc:spChg chg="mod">
          <ac:chgData name="inversiones juan daniel" userId="919721f64859baa7" providerId="LiveId" clId="{AB38B21A-9114-7C4A-91FC-F3CA8AC36C58}" dt="2022-05-12T21:29:47.100" v="212" actId="790"/>
          <ac:spMkLst>
            <pc:docMk/>
            <pc:sldMk cId="0" sldId="266"/>
            <ac:spMk id="168"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7"/>
        </pc:sldMkLst>
        <pc:spChg chg="mod">
          <ac:chgData name="inversiones juan daniel" userId="919721f64859baa7" providerId="LiveId" clId="{AB38B21A-9114-7C4A-91FC-F3CA8AC36C58}" dt="2022-05-12T21:29:47.100" v="212" actId="790"/>
          <ac:spMkLst>
            <pc:docMk/>
            <pc:sldMk cId="0" sldId="267"/>
            <ac:spMk id="173" creationId="{00000000-0000-0000-0000-000000000000}"/>
          </ac:spMkLst>
        </pc:spChg>
        <pc:spChg chg="del">
          <ac:chgData name="inversiones juan daniel" userId="919721f64859baa7" providerId="LiveId" clId="{AB38B21A-9114-7C4A-91FC-F3CA8AC36C58}" dt="2022-05-24T16:27:11.022" v="404"/>
          <ac:spMkLst>
            <pc:docMk/>
            <pc:sldMk cId="0" sldId="267"/>
            <ac:spMk id="174"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8"/>
        </pc:sldMkLst>
        <pc:spChg chg="mod">
          <ac:chgData name="inversiones juan daniel" userId="919721f64859baa7" providerId="LiveId" clId="{AB38B21A-9114-7C4A-91FC-F3CA8AC36C58}" dt="2022-05-12T21:29:47.100" v="212" actId="790"/>
          <ac:spMkLst>
            <pc:docMk/>
            <pc:sldMk cId="0" sldId="268"/>
            <ac:spMk id="197" creationId="{00000000-0000-0000-0000-000000000000}"/>
          </ac:spMkLst>
        </pc:spChg>
        <pc:spChg chg="del">
          <ac:chgData name="inversiones juan daniel" userId="919721f64859baa7" providerId="LiveId" clId="{AB38B21A-9114-7C4A-91FC-F3CA8AC36C58}" dt="2022-05-24T16:27:11.022" v="404"/>
          <ac:spMkLst>
            <pc:docMk/>
            <pc:sldMk cId="0" sldId="268"/>
            <ac:spMk id="19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69"/>
        </pc:sldMkLst>
        <pc:spChg chg="mod">
          <ac:chgData name="inversiones juan daniel" userId="919721f64859baa7" providerId="LiveId" clId="{AB38B21A-9114-7C4A-91FC-F3CA8AC36C58}" dt="2022-05-12T21:29:47.100" v="212" actId="790"/>
          <ac:spMkLst>
            <pc:docMk/>
            <pc:sldMk cId="0" sldId="269"/>
            <ac:spMk id="205" creationId="{00000000-0000-0000-0000-000000000000}"/>
          </ac:spMkLst>
        </pc:spChg>
        <pc:spChg chg="del">
          <ac:chgData name="inversiones juan daniel" userId="919721f64859baa7" providerId="LiveId" clId="{AB38B21A-9114-7C4A-91FC-F3CA8AC36C58}" dt="2022-05-24T16:27:11.022" v="404"/>
          <ac:spMkLst>
            <pc:docMk/>
            <pc:sldMk cId="0" sldId="269"/>
            <ac:spMk id="207"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0"/>
        </pc:sldMkLst>
        <pc:spChg chg="mod">
          <ac:chgData name="inversiones juan daniel" userId="919721f64859baa7" providerId="LiveId" clId="{AB38B21A-9114-7C4A-91FC-F3CA8AC36C58}" dt="2022-05-12T21:29:47.100" v="212" actId="790"/>
          <ac:spMkLst>
            <pc:docMk/>
            <pc:sldMk cId="0" sldId="270"/>
            <ac:spMk id="230" creationId="{00000000-0000-0000-0000-000000000000}"/>
          </ac:spMkLst>
        </pc:spChg>
        <pc:spChg chg="mod">
          <ac:chgData name="inversiones juan daniel" userId="919721f64859baa7" providerId="LiveId" clId="{AB38B21A-9114-7C4A-91FC-F3CA8AC36C58}" dt="2022-05-12T21:29:47.100" v="212" actId="790"/>
          <ac:spMkLst>
            <pc:docMk/>
            <pc:sldMk cId="0" sldId="270"/>
            <ac:spMk id="231" creationId="{00000000-0000-0000-0000-000000000000}"/>
          </ac:spMkLst>
        </pc:spChg>
        <pc:spChg chg="del">
          <ac:chgData name="inversiones juan daniel" userId="919721f64859baa7" providerId="LiveId" clId="{AB38B21A-9114-7C4A-91FC-F3CA8AC36C58}" dt="2022-05-24T16:27:11.022" v="404"/>
          <ac:spMkLst>
            <pc:docMk/>
            <pc:sldMk cId="0" sldId="270"/>
            <ac:spMk id="232"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1"/>
        </pc:sldMkLst>
        <pc:spChg chg="mod">
          <ac:chgData name="inversiones juan daniel" userId="919721f64859baa7" providerId="LiveId" clId="{AB38B21A-9114-7C4A-91FC-F3CA8AC36C58}" dt="2022-05-12T21:29:47.100" v="212" actId="790"/>
          <ac:spMkLst>
            <pc:docMk/>
            <pc:sldMk cId="0" sldId="271"/>
            <ac:spMk id="237" creationId="{00000000-0000-0000-0000-000000000000}"/>
          </ac:spMkLst>
        </pc:spChg>
        <pc:spChg chg="mod">
          <ac:chgData name="inversiones juan daniel" userId="919721f64859baa7" providerId="LiveId" clId="{AB38B21A-9114-7C4A-91FC-F3CA8AC36C58}" dt="2022-05-12T21:29:47.100" v="212" actId="790"/>
          <ac:spMkLst>
            <pc:docMk/>
            <pc:sldMk cId="0" sldId="271"/>
            <ac:spMk id="238" creationId="{00000000-0000-0000-0000-000000000000}"/>
          </ac:spMkLst>
        </pc:spChg>
        <pc:spChg chg="mod">
          <ac:chgData name="inversiones juan daniel" userId="919721f64859baa7" providerId="LiveId" clId="{AB38B21A-9114-7C4A-91FC-F3CA8AC36C58}" dt="2022-05-12T21:29:47.100" v="212" actId="790"/>
          <ac:spMkLst>
            <pc:docMk/>
            <pc:sldMk cId="0" sldId="271"/>
            <ac:spMk id="239" creationId="{00000000-0000-0000-0000-000000000000}"/>
          </ac:spMkLst>
        </pc:spChg>
        <pc:spChg chg="mod">
          <ac:chgData name="inversiones juan daniel" userId="919721f64859baa7" providerId="LiveId" clId="{AB38B21A-9114-7C4A-91FC-F3CA8AC36C58}" dt="2022-05-12T21:29:47.100" v="212" actId="790"/>
          <ac:spMkLst>
            <pc:docMk/>
            <pc:sldMk cId="0" sldId="271"/>
            <ac:spMk id="240" creationId="{00000000-0000-0000-0000-000000000000}"/>
          </ac:spMkLst>
        </pc:spChg>
        <pc:spChg chg="mod">
          <ac:chgData name="inversiones juan daniel" userId="919721f64859baa7" providerId="LiveId" clId="{AB38B21A-9114-7C4A-91FC-F3CA8AC36C58}" dt="2022-05-12T21:29:47.100" v="212" actId="790"/>
          <ac:spMkLst>
            <pc:docMk/>
            <pc:sldMk cId="0" sldId="271"/>
            <ac:spMk id="241" creationId="{00000000-0000-0000-0000-000000000000}"/>
          </ac:spMkLst>
        </pc:spChg>
        <pc:spChg chg="mod">
          <ac:chgData name="inversiones juan daniel" userId="919721f64859baa7" providerId="LiveId" clId="{AB38B21A-9114-7C4A-91FC-F3CA8AC36C58}" dt="2022-05-12T21:29:47.100" v="212" actId="790"/>
          <ac:spMkLst>
            <pc:docMk/>
            <pc:sldMk cId="0" sldId="271"/>
            <ac:spMk id="242" creationId="{00000000-0000-0000-0000-000000000000}"/>
          </ac:spMkLst>
        </pc:spChg>
        <pc:spChg chg="del">
          <ac:chgData name="inversiones juan daniel" userId="919721f64859baa7" providerId="LiveId" clId="{AB38B21A-9114-7C4A-91FC-F3CA8AC36C58}" dt="2022-05-24T16:27:11.022" v="404"/>
          <ac:spMkLst>
            <pc:docMk/>
            <pc:sldMk cId="0" sldId="271"/>
            <ac:spMk id="243"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2"/>
        </pc:sldMkLst>
        <pc:spChg chg="mod">
          <ac:chgData name="inversiones juan daniel" userId="919721f64859baa7" providerId="LiveId" clId="{AB38B21A-9114-7C4A-91FC-F3CA8AC36C58}" dt="2022-05-12T21:29:47.100" v="212" actId="790"/>
          <ac:spMkLst>
            <pc:docMk/>
            <pc:sldMk cId="0" sldId="272"/>
            <ac:spMk id="248" creationId="{00000000-0000-0000-0000-000000000000}"/>
          </ac:spMkLst>
        </pc:spChg>
        <pc:spChg chg="del">
          <ac:chgData name="inversiones juan daniel" userId="919721f64859baa7" providerId="LiveId" clId="{AB38B21A-9114-7C4A-91FC-F3CA8AC36C58}" dt="2022-05-24T16:27:11.022" v="404"/>
          <ac:spMkLst>
            <pc:docMk/>
            <pc:sldMk cId="0" sldId="272"/>
            <ac:spMk id="24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3"/>
        </pc:sldMkLst>
        <pc:spChg chg="mod">
          <ac:chgData name="inversiones juan daniel" userId="919721f64859baa7" providerId="LiveId" clId="{AB38B21A-9114-7C4A-91FC-F3CA8AC36C58}" dt="2022-05-12T21:29:47.100" v="212" actId="790"/>
          <ac:spMkLst>
            <pc:docMk/>
            <pc:sldMk cId="0" sldId="273"/>
            <ac:spMk id="263" creationId="{00000000-0000-0000-0000-000000000000}"/>
          </ac:spMkLst>
        </pc:spChg>
        <pc:spChg chg="mod">
          <ac:chgData name="inversiones juan daniel" userId="919721f64859baa7" providerId="LiveId" clId="{AB38B21A-9114-7C4A-91FC-F3CA8AC36C58}" dt="2022-05-12T21:29:47.100" v="212" actId="790"/>
          <ac:spMkLst>
            <pc:docMk/>
            <pc:sldMk cId="0" sldId="273"/>
            <ac:spMk id="264" creationId="{00000000-0000-0000-0000-000000000000}"/>
          </ac:spMkLst>
        </pc:spChg>
        <pc:spChg chg="mod">
          <ac:chgData name="inversiones juan daniel" userId="919721f64859baa7" providerId="LiveId" clId="{AB38B21A-9114-7C4A-91FC-F3CA8AC36C58}" dt="2022-05-12T21:29:47.100" v="212" actId="790"/>
          <ac:spMkLst>
            <pc:docMk/>
            <pc:sldMk cId="0" sldId="273"/>
            <ac:spMk id="265" creationId="{00000000-0000-0000-0000-000000000000}"/>
          </ac:spMkLst>
        </pc:spChg>
        <pc:spChg chg="mod">
          <ac:chgData name="inversiones juan daniel" userId="919721f64859baa7" providerId="LiveId" clId="{AB38B21A-9114-7C4A-91FC-F3CA8AC36C58}" dt="2022-05-12T21:29:47.100" v="212" actId="790"/>
          <ac:spMkLst>
            <pc:docMk/>
            <pc:sldMk cId="0" sldId="273"/>
            <ac:spMk id="266" creationId="{00000000-0000-0000-0000-000000000000}"/>
          </ac:spMkLst>
        </pc:spChg>
        <pc:spChg chg="del">
          <ac:chgData name="inversiones juan daniel" userId="919721f64859baa7" providerId="LiveId" clId="{AB38B21A-9114-7C4A-91FC-F3CA8AC36C58}" dt="2022-05-24T16:27:11.022" v="404"/>
          <ac:spMkLst>
            <pc:docMk/>
            <pc:sldMk cId="0" sldId="273"/>
            <ac:spMk id="267" creationId="{00000000-0000-0000-0000-000000000000}"/>
          </ac:spMkLst>
        </pc:spChg>
        <pc:spChg chg="mod">
          <ac:chgData name="inversiones juan daniel" userId="919721f64859baa7" providerId="LiveId" clId="{AB38B21A-9114-7C4A-91FC-F3CA8AC36C58}" dt="2022-05-12T21:29:47.100" v="212" actId="790"/>
          <ac:spMkLst>
            <pc:docMk/>
            <pc:sldMk cId="0" sldId="273"/>
            <ac:spMk id="268" creationId="{00000000-0000-0000-0000-000000000000}"/>
          </ac:spMkLst>
        </pc:spChg>
        <pc:spChg chg="mod">
          <ac:chgData name="inversiones juan daniel" userId="919721f64859baa7" providerId="LiveId" clId="{AB38B21A-9114-7C4A-91FC-F3CA8AC36C58}" dt="2022-05-12T21:29:47.100" v="212" actId="790"/>
          <ac:spMkLst>
            <pc:docMk/>
            <pc:sldMk cId="0" sldId="273"/>
            <ac:spMk id="269" creationId="{00000000-0000-0000-0000-000000000000}"/>
          </ac:spMkLst>
        </pc:spChg>
        <pc:spChg chg="mod">
          <ac:chgData name="inversiones juan daniel" userId="919721f64859baa7" providerId="LiveId" clId="{AB38B21A-9114-7C4A-91FC-F3CA8AC36C58}" dt="2022-05-12T21:29:47.100" v="212" actId="790"/>
          <ac:spMkLst>
            <pc:docMk/>
            <pc:sldMk cId="0" sldId="273"/>
            <ac:spMk id="270"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4"/>
        </pc:sldMkLst>
        <pc:spChg chg="mod">
          <ac:chgData name="inversiones juan daniel" userId="919721f64859baa7" providerId="LiveId" clId="{AB38B21A-9114-7C4A-91FC-F3CA8AC36C58}" dt="2022-05-12T21:29:47.100" v="212" actId="790"/>
          <ac:spMkLst>
            <pc:docMk/>
            <pc:sldMk cId="0" sldId="274"/>
            <ac:spMk id="275" creationId="{00000000-0000-0000-0000-000000000000}"/>
          </ac:spMkLst>
        </pc:spChg>
        <pc:spChg chg="del">
          <ac:chgData name="inversiones juan daniel" userId="919721f64859baa7" providerId="LiveId" clId="{AB38B21A-9114-7C4A-91FC-F3CA8AC36C58}" dt="2022-05-24T16:27:11.022" v="404"/>
          <ac:spMkLst>
            <pc:docMk/>
            <pc:sldMk cId="0" sldId="274"/>
            <ac:spMk id="276"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5"/>
        </pc:sldMkLst>
        <pc:spChg chg="mod">
          <ac:chgData name="inversiones juan daniel" userId="919721f64859baa7" providerId="LiveId" clId="{AB38B21A-9114-7C4A-91FC-F3CA8AC36C58}" dt="2022-05-12T21:29:47.100" v="212" actId="790"/>
          <ac:spMkLst>
            <pc:docMk/>
            <pc:sldMk cId="0" sldId="275"/>
            <ac:spMk id="299" creationId="{00000000-0000-0000-0000-000000000000}"/>
          </ac:spMkLst>
        </pc:spChg>
        <pc:spChg chg="del">
          <ac:chgData name="inversiones juan daniel" userId="919721f64859baa7" providerId="LiveId" clId="{AB38B21A-9114-7C4A-91FC-F3CA8AC36C58}" dt="2022-05-24T16:27:11.022" v="404"/>
          <ac:spMkLst>
            <pc:docMk/>
            <pc:sldMk cId="0" sldId="275"/>
            <ac:spMk id="300"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6"/>
        </pc:sldMkLst>
        <pc:spChg chg="del">
          <ac:chgData name="inversiones juan daniel" userId="919721f64859baa7" providerId="LiveId" clId="{AB38B21A-9114-7C4A-91FC-F3CA8AC36C58}" dt="2022-05-24T16:27:11.022" v="404"/>
          <ac:spMkLst>
            <pc:docMk/>
            <pc:sldMk cId="0" sldId="276"/>
            <ac:spMk id="311" creationId="{00000000-0000-0000-0000-000000000000}"/>
          </ac:spMkLst>
        </pc:spChg>
        <pc:spChg chg="mod">
          <ac:chgData name="inversiones juan daniel" userId="919721f64859baa7" providerId="LiveId" clId="{AB38B21A-9114-7C4A-91FC-F3CA8AC36C58}" dt="2022-05-12T21:29:47.100" v="212" actId="790"/>
          <ac:spMkLst>
            <pc:docMk/>
            <pc:sldMk cId="0" sldId="276"/>
            <ac:spMk id="317"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7"/>
        </pc:sldMkLst>
        <pc:spChg chg="del">
          <ac:chgData name="inversiones juan daniel" userId="919721f64859baa7" providerId="LiveId" clId="{AB38B21A-9114-7C4A-91FC-F3CA8AC36C58}" dt="2022-05-24T16:27:11.022" v="404"/>
          <ac:spMkLst>
            <pc:docMk/>
            <pc:sldMk cId="0" sldId="277"/>
            <ac:spMk id="323" creationId="{00000000-0000-0000-0000-000000000000}"/>
          </ac:spMkLst>
        </pc:spChg>
        <pc:spChg chg="mod">
          <ac:chgData name="inversiones juan daniel" userId="919721f64859baa7" providerId="LiveId" clId="{AB38B21A-9114-7C4A-91FC-F3CA8AC36C58}" dt="2022-05-12T21:29:47.100" v="212" actId="790"/>
          <ac:spMkLst>
            <pc:docMk/>
            <pc:sldMk cId="0" sldId="277"/>
            <ac:spMk id="324"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8"/>
        </pc:sldMkLst>
        <pc:spChg chg="del">
          <ac:chgData name="inversiones juan daniel" userId="919721f64859baa7" providerId="LiveId" clId="{AB38B21A-9114-7C4A-91FC-F3CA8AC36C58}" dt="2022-05-24T16:27:11.022" v="404"/>
          <ac:spMkLst>
            <pc:docMk/>
            <pc:sldMk cId="0" sldId="278"/>
            <ac:spMk id="335" creationId="{00000000-0000-0000-0000-000000000000}"/>
          </ac:spMkLst>
        </pc:spChg>
        <pc:spChg chg="mod">
          <ac:chgData name="inversiones juan daniel" userId="919721f64859baa7" providerId="LiveId" clId="{AB38B21A-9114-7C4A-91FC-F3CA8AC36C58}" dt="2022-05-12T21:29:47.100" v="212" actId="790"/>
          <ac:spMkLst>
            <pc:docMk/>
            <pc:sldMk cId="0" sldId="278"/>
            <ac:spMk id="336" creationId="{00000000-0000-0000-0000-000000000000}"/>
          </ac:spMkLst>
        </pc:spChg>
        <pc:spChg chg="mod">
          <ac:chgData name="inversiones juan daniel" userId="919721f64859baa7" providerId="LiveId" clId="{AB38B21A-9114-7C4A-91FC-F3CA8AC36C58}" dt="2022-05-12T21:29:47.100" v="212" actId="790"/>
          <ac:spMkLst>
            <pc:docMk/>
            <pc:sldMk cId="0" sldId="278"/>
            <ac:spMk id="337"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79"/>
        </pc:sldMkLst>
        <pc:spChg chg="mod">
          <ac:chgData name="inversiones juan daniel" userId="919721f64859baa7" providerId="LiveId" clId="{AB38B21A-9114-7C4A-91FC-F3CA8AC36C58}" dt="2022-05-12T21:29:47.100" v="212" actId="790"/>
          <ac:spMkLst>
            <pc:docMk/>
            <pc:sldMk cId="0" sldId="279"/>
            <ac:spMk id="343" creationId="{00000000-0000-0000-0000-000000000000}"/>
          </ac:spMkLst>
        </pc:spChg>
        <pc:spChg chg="mod">
          <ac:chgData name="inversiones juan daniel" userId="919721f64859baa7" providerId="LiveId" clId="{AB38B21A-9114-7C4A-91FC-F3CA8AC36C58}" dt="2022-05-12T21:29:47.100" v="212" actId="790"/>
          <ac:spMkLst>
            <pc:docMk/>
            <pc:sldMk cId="0" sldId="279"/>
            <ac:spMk id="344" creationId="{00000000-0000-0000-0000-000000000000}"/>
          </ac:spMkLst>
        </pc:spChg>
        <pc:spChg chg="del">
          <ac:chgData name="inversiones juan daniel" userId="919721f64859baa7" providerId="LiveId" clId="{AB38B21A-9114-7C4A-91FC-F3CA8AC36C58}" dt="2022-05-24T16:27:11.022" v="404"/>
          <ac:spMkLst>
            <pc:docMk/>
            <pc:sldMk cId="0" sldId="279"/>
            <ac:spMk id="345"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0"/>
        </pc:sldMkLst>
        <pc:spChg chg="mod">
          <ac:chgData name="inversiones juan daniel" userId="919721f64859baa7" providerId="LiveId" clId="{AB38B21A-9114-7C4A-91FC-F3CA8AC36C58}" dt="2022-05-12T21:29:47.100" v="212" actId="790"/>
          <ac:spMkLst>
            <pc:docMk/>
            <pc:sldMk cId="0" sldId="280"/>
            <ac:spMk id="350" creationId="{00000000-0000-0000-0000-000000000000}"/>
          </ac:spMkLst>
        </pc:spChg>
        <pc:spChg chg="mod">
          <ac:chgData name="inversiones juan daniel" userId="919721f64859baa7" providerId="LiveId" clId="{AB38B21A-9114-7C4A-91FC-F3CA8AC36C58}" dt="2022-05-12T21:29:47.100" v="212" actId="790"/>
          <ac:spMkLst>
            <pc:docMk/>
            <pc:sldMk cId="0" sldId="280"/>
            <ac:spMk id="351" creationId="{00000000-0000-0000-0000-000000000000}"/>
          </ac:spMkLst>
        </pc:spChg>
        <pc:spChg chg="del">
          <ac:chgData name="inversiones juan daniel" userId="919721f64859baa7" providerId="LiveId" clId="{AB38B21A-9114-7C4A-91FC-F3CA8AC36C58}" dt="2022-05-24T16:27:11.022" v="404"/>
          <ac:spMkLst>
            <pc:docMk/>
            <pc:sldMk cId="0" sldId="280"/>
            <ac:spMk id="353" creationId="{00000000-0000-0000-0000-000000000000}"/>
          </ac:spMkLst>
        </pc:spChg>
      </pc:sldChg>
      <pc:sldChg chg="modSp del modTransition">
        <pc:chgData name="inversiones juan daniel" userId="919721f64859baa7" providerId="LiveId" clId="{AB38B21A-9114-7C4A-91FC-F3CA8AC36C58}" dt="2022-06-16T17:19:40.559" v="12110" actId="2696"/>
        <pc:sldMkLst>
          <pc:docMk/>
          <pc:sldMk cId="0" sldId="281"/>
        </pc:sldMkLst>
        <pc:spChg chg="mod">
          <ac:chgData name="inversiones juan daniel" userId="919721f64859baa7" providerId="LiveId" clId="{AB38B21A-9114-7C4A-91FC-F3CA8AC36C58}" dt="2022-05-12T21:29:47.100" v="212" actId="790"/>
          <ac:spMkLst>
            <pc:docMk/>
            <pc:sldMk cId="0" sldId="281"/>
            <ac:spMk id="358" creationId="{00000000-0000-0000-0000-000000000000}"/>
          </ac:spMkLst>
        </pc:spChg>
        <pc:spChg chg="mod">
          <ac:chgData name="inversiones juan daniel" userId="919721f64859baa7" providerId="LiveId" clId="{AB38B21A-9114-7C4A-91FC-F3CA8AC36C58}" dt="2022-05-12T21:29:47.100" v="212" actId="790"/>
          <ac:spMkLst>
            <pc:docMk/>
            <pc:sldMk cId="0" sldId="281"/>
            <ac:spMk id="35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2"/>
        </pc:sldMkLst>
        <pc:spChg chg="mod">
          <ac:chgData name="inversiones juan daniel" userId="919721f64859baa7" providerId="LiveId" clId="{AB38B21A-9114-7C4A-91FC-F3CA8AC36C58}" dt="2022-05-12T21:29:47.100" v="212" actId="790"/>
          <ac:spMkLst>
            <pc:docMk/>
            <pc:sldMk cId="0" sldId="282"/>
            <ac:spMk id="365" creationId="{00000000-0000-0000-0000-000000000000}"/>
          </ac:spMkLst>
        </pc:spChg>
        <pc:spChg chg="del">
          <ac:chgData name="inversiones juan daniel" userId="919721f64859baa7" providerId="LiveId" clId="{AB38B21A-9114-7C4A-91FC-F3CA8AC36C58}" dt="2022-05-24T16:27:11.022" v="404"/>
          <ac:spMkLst>
            <pc:docMk/>
            <pc:sldMk cId="0" sldId="282"/>
            <ac:spMk id="366"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3"/>
        </pc:sldMkLst>
        <pc:spChg chg="mod">
          <ac:chgData name="inversiones juan daniel" userId="919721f64859baa7" providerId="LiveId" clId="{AB38B21A-9114-7C4A-91FC-F3CA8AC36C58}" dt="2022-05-12T21:29:47.100" v="212" actId="790"/>
          <ac:spMkLst>
            <pc:docMk/>
            <pc:sldMk cId="0" sldId="283"/>
            <ac:spMk id="408" creationId="{00000000-0000-0000-0000-000000000000}"/>
          </ac:spMkLst>
        </pc:spChg>
        <pc:spChg chg="del">
          <ac:chgData name="inversiones juan daniel" userId="919721f64859baa7" providerId="LiveId" clId="{AB38B21A-9114-7C4A-91FC-F3CA8AC36C58}" dt="2022-05-24T16:27:11.022" v="404"/>
          <ac:spMkLst>
            <pc:docMk/>
            <pc:sldMk cId="0" sldId="283"/>
            <ac:spMk id="40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4"/>
        </pc:sldMkLst>
        <pc:spChg chg="mod">
          <ac:chgData name="inversiones juan daniel" userId="919721f64859baa7" providerId="LiveId" clId="{AB38B21A-9114-7C4A-91FC-F3CA8AC36C58}" dt="2022-05-12T21:29:47.100" v="212" actId="790"/>
          <ac:spMkLst>
            <pc:docMk/>
            <pc:sldMk cId="0" sldId="284"/>
            <ac:spMk id="440" creationId="{00000000-0000-0000-0000-000000000000}"/>
          </ac:spMkLst>
        </pc:spChg>
        <pc:spChg chg="del">
          <ac:chgData name="inversiones juan daniel" userId="919721f64859baa7" providerId="LiveId" clId="{AB38B21A-9114-7C4A-91FC-F3CA8AC36C58}" dt="2022-05-24T16:27:11.022" v="404"/>
          <ac:spMkLst>
            <pc:docMk/>
            <pc:sldMk cId="0" sldId="284"/>
            <ac:spMk id="441"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5"/>
        </pc:sldMkLst>
        <pc:spChg chg="mod">
          <ac:chgData name="inversiones juan daniel" userId="919721f64859baa7" providerId="LiveId" clId="{AB38B21A-9114-7C4A-91FC-F3CA8AC36C58}" dt="2022-05-12T21:29:47.100" v="212" actId="790"/>
          <ac:spMkLst>
            <pc:docMk/>
            <pc:sldMk cId="0" sldId="285"/>
            <ac:spMk id="447" creationId="{00000000-0000-0000-0000-000000000000}"/>
          </ac:spMkLst>
        </pc:spChg>
        <pc:spChg chg="del">
          <ac:chgData name="inversiones juan daniel" userId="919721f64859baa7" providerId="LiveId" clId="{AB38B21A-9114-7C4A-91FC-F3CA8AC36C58}" dt="2022-05-24T16:27:11.022" v="404"/>
          <ac:spMkLst>
            <pc:docMk/>
            <pc:sldMk cId="0" sldId="285"/>
            <ac:spMk id="448"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6"/>
        </pc:sldMkLst>
        <pc:spChg chg="mod">
          <ac:chgData name="inversiones juan daniel" userId="919721f64859baa7" providerId="LiveId" clId="{AB38B21A-9114-7C4A-91FC-F3CA8AC36C58}" dt="2022-05-12T21:29:47.100" v="212" actId="790"/>
          <ac:spMkLst>
            <pc:docMk/>
            <pc:sldMk cId="0" sldId="286"/>
            <ac:spMk id="465" creationId="{00000000-0000-0000-0000-000000000000}"/>
          </ac:spMkLst>
        </pc:spChg>
        <pc:spChg chg="del">
          <ac:chgData name="inversiones juan daniel" userId="919721f64859baa7" providerId="LiveId" clId="{AB38B21A-9114-7C4A-91FC-F3CA8AC36C58}" dt="2022-05-24T16:27:11.022" v="404"/>
          <ac:spMkLst>
            <pc:docMk/>
            <pc:sldMk cId="0" sldId="286"/>
            <ac:spMk id="466"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7"/>
        </pc:sldMkLst>
        <pc:spChg chg="mod">
          <ac:chgData name="inversiones juan daniel" userId="919721f64859baa7" providerId="LiveId" clId="{AB38B21A-9114-7C4A-91FC-F3CA8AC36C58}" dt="2022-05-12T21:29:47.100" v="212" actId="790"/>
          <ac:spMkLst>
            <pc:docMk/>
            <pc:sldMk cId="0" sldId="287"/>
            <ac:spMk id="514" creationId="{00000000-0000-0000-0000-000000000000}"/>
          </ac:spMkLst>
        </pc:spChg>
        <pc:spChg chg="del">
          <ac:chgData name="inversiones juan daniel" userId="919721f64859baa7" providerId="LiveId" clId="{AB38B21A-9114-7C4A-91FC-F3CA8AC36C58}" dt="2022-05-24T16:27:11.022" v="404"/>
          <ac:spMkLst>
            <pc:docMk/>
            <pc:sldMk cId="0" sldId="287"/>
            <ac:spMk id="515"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8"/>
        </pc:sldMkLst>
        <pc:spChg chg="mod">
          <ac:chgData name="inversiones juan daniel" userId="919721f64859baa7" providerId="LiveId" clId="{AB38B21A-9114-7C4A-91FC-F3CA8AC36C58}" dt="2022-05-12T21:29:47.100" v="212" actId="790"/>
          <ac:spMkLst>
            <pc:docMk/>
            <pc:sldMk cId="0" sldId="288"/>
            <ac:spMk id="540" creationId="{00000000-0000-0000-0000-000000000000}"/>
          </ac:spMkLst>
        </pc:spChg>
        <pc:spChg chg="del">
          <ac:chgData name="inversiones juan daniel" userId="919721f64859baa7" providerId="LiveId" clId="{AB38B21A-9114-7C4A-91FC-F3CA8AC36C58}" dt="2022-05-24T16:27:11.022" v="404"/>
          <ac:spMkLst>
            <pc:docMk/>
            <pc:sldMk cId="0" sldId="288"/>
            <ac:spMk id="541"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89"/>
        </pc:sldMkLst>
        <pc:spChg chg="mod">
          <ac:chgData name="inversiones juan daniel" userId="919721f64859baa7" providerId="LiveId" clId="{AB38B21A-9114-7C4A-91FC-F3CA8AC36C58}" dt="2022-05-12T21:29:47.100" v="212" actId="790"/>
          <ac:spMkLst>
            <pc:docMk/>
            <pc:sldMk cId="0" sldId="289"/>
            <ac:spMk id="554" creationId="{00000000-0000-0000-0000-000000000000}"/>
          </ac:spMkLst>
        </pc:spChg>
        <pc:spChg chg="del">
          <ac:chgData name="inversiones juan daniel" userId="919721f64859baa7" providerId="LiveId" clId="{AB38B21A-9114-7C4A-91FC-F3CA8AC36C58}" dt="2022-05-24T16:27:11.022" v="404"/>
          <ac:spMkLst>
            <pc:docMk/>
            <pc:sldMk cId="0" sldId="289"/>
            <ac:spMk id="603"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90"/>
        </pc:sldMkLst>
        <pc:spChg chg="mod">
          <ac:chgData name="inversiones juan daniel" userId="919721f64859baa7" providerId="LiveId" clId="{AB38B21A-9114-7C4A-91FC-F3CA8AC36C58}" dt="2022-05-12T21:29:47.100" v="212" actId="790"/>
          <ac:spMkLst>
            <pc:docMk/>
            <pc:sldMk cId="0" sldId="290"/>
            <ac:spMk id="644" creationId="{00000000-0000-0000-0000-000000000000}"/>
          </ac:spMkLst>
        </pc:spChg>
        <pc:spChg chg="del">
          <ac:chgData name="inversiones juan daniel" userId="919721f64859baa7" providerId="LiveId" clId="{AB38B21A-9114-7C4A-91FC-F3CA8AC36C58}" dt="2022-05-24T16:27:11.022" v="404"/>
          <ac:spMkLst>
            <pc:docMk/>
            <pc:sldMk cId="0" sldId="290"/>
            <ac:spMk id="645"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91"/>
        </pc:sldMkLst>
        <pc:spChg chg="del">
          <ac:chgData name="inversiones juan daniel" userId="919721f64859baa7" providerId="LiveId" clId="{AB38B21A-9114-7C4A-91FC-F3CA8AC36C58}" dt="2022-05-24T16:27:11.022" v="404"/>
          <ac:spMkLst>
            <pc:docMk/>
            <pc:sldMk cId="0" sldId="291"/>
            <ac:spMk id="1098" creationId="{00000000-0000-0000-0000-000000000000}"/>
          </ac:spMkLst>
        </pc:spChg>
        <pc:spChg chg="mod">
          <ac:chgData name="inversiones juan daniel" userId="919721f64859baa7" providerId="LiveId" clId="{AB38B21A-9114-7C4A-91FC-F3CA8AC36C58}" dt="2022-05-12T21:29:47.100" v="212" actId="790"/>
          <ac:spMkLst>
            <pc:docMk/>
            <pc:sldMk cId="0" sldId="291"/>
            <ac:spMk id="109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92"/>
        </pc:sldMkLst>
        <pc:spChg chg="mod">
          <ac:chgData name="inversiones juan daniel" userId="919721f64859baa7" providerId="LiveId" clId="{AB38B21A-9114-7C4A-91FC-F3CA8AC36C58}" dt="2022-05-12T21:29:47.100" v="212" actId="790"/>
          <ac:spMkLst>
            <pc:docMk/>
            <pc:sldMk cId="0" sldId="292"/>
            <ac:spMk id="1548" creationId="{00000000-0000-0000-0000-000000000000}"/>
          </ac:spMkLst>
        </pc:spChg>
        <pc:spChg chg="del">
          <ac:chgData name="inversiones juan daniel" userId="919721f64859baa7" providerId="LiveId" clId="{AB38B21A-9114-7C4A-91FC-F3CA8AC36C58}" dt="2022-05-24T16:27:11.022" v="404"/>
          <ac:spMkLst>
            <pc:docMk/>
            <pc:sldMk cId="0" sldId="292"/>
            <ac:spMk id="1549" creationId="{00000000-0000-0000-0000-000000000000}"/>
          </ac:spMkLst>
        </pc:spChg>
      </pc:sldChg>
      <pc:sldChg chg="delSp modSp del modTransition">
        <pc:chgData name="inversiones juan daniel" userId="919721f64859baa7" providerId="LiveId" clId="{AB38B21A-9114-7C4A-91FC-F3CA8AC36C58}" dt="2022-06-16T17:19:40.559" v="12110" actId="2696"/>
        <pc:sldMkLst>
          <pc:docMk/>
          <pc:sldMk cId="0" sldId="293"/>
        </pc:sldMkLst>
        <pc:spChg chg="del">
          <ac:chgData name="inversiones juan daniel" userId="919721f64859baa7" providerId="LiveId" clId="{AB38B21A-9114-7C4A-91FC-F3CA8AC36C58}" dt="2022-05-24T16:27:11.022" v="404"/>
          <ac:spMkLst>
            <pc:docMk/>
            <pc:sldMk cId="0" sldId="293"/>
            <ac:spMk id="1555" creationId="{00000000-0000-0000-0000-000000000000}"/>
          </ac:spMkLst>
        </pc:spChg>
        <pc:spChg chg="mod">
          <ac:chgData name="inversiones juan daniel" userId="919721f64859baa7" providerId="LiveId" clId="{AB38B21A-9114-7C4A-91FC-F3CA8AC36C58}" dt="2022-05-12T21:29:47.100" v="212" actId="790"/>
          <ac:spMkLst>
            <pc:docMk/>
            <pc:sldMk cId="0" sldId="293"/>
            <ac:spMk id="1556" creationId="{00000000-0000-0000-0000-000000000000}"/>
          </ac:spMkLst>
        </pc:spChg>
      </pc:sldChg>
      <pc:sldChg chg="del modTransition">
        <pc:chgData name="inversiones juan daniel" userId="919721f64859baa7" providerId="LiveId" clId="{AB38B21A-9114-7C4A-91FC-F3CA8AC36C58}" dt="2022-06-16T17:19:40.559" v="12110" actId="2696"/>
        <pc:sldMkLst>
          <pc:docMk/>
          <pc:sldMk cId="0" sldId="294"/>
        </pc:sldMkLst>
      </pc:sldChg>
      <pc:sldChg chg="addSp modSp new del mod">
        <pc:chgData name="inversiones juan daniel" userId="919721f64859baa7" providerId="LiveId" clId="{AB38B21A-9114-7C4A-91FC-F3CA8AC36C58}" dt="2022-05-12T21:27:25.163" v="190" actId="2696"/>
        <pc:sldMkLst>
          <pc:docMk/>
          <pc:sldMk cId="593126935" sldId="295"/>
        </pc:sldMkLst>
        <pc:spChg chg="mod">
          <ac:chgData name="inversiones juan daniel" userId="919721f64859baa7" providerId="LiveId" clId="{AB38B21A-9114-7C4A-91FC-F3CA8AC36C58}" dt="2022-05-12T18:15:53.675" v="132" actId="20577"/>
          <ac:spMkLst>
            <pc:docMk/>
            <pc:sldMk cId="593126935" sldId="295"/>
            <ac:spMk id="2" creationId="{CC821394-BB5A-FD02-428B-EBDB7FC1C7BE}"/>
          </ac:spMkLst>
        </pc:spChg>
        <pc:picChg chg="add mod">
          <ac:chgData name="inversiones juan daniel" userId="919721f64859baa7" providerId="LiveId" clId="{AB38B21A-9114-7C4A-91FC-F3CA8AC36C58}" dt="2022-05-12T21:26:11.797" v="189" actId="14861"/>
          <ac:picMkLst>
            <pc:docMk/>
            <pc:sldMk cId="593126935" sldId="295"/>
            <ac:picMk id="5" creationId="{8D5008BA-25BC-B26C-6DC3-82012B17C9C7}"/>
          </ac:picMkLst>
        </pc:picChg>
      </pc:sldChg>
      <pc:sldChg chg="addSp delSp modSp add mod ord modTransition">
        <pc:chgData name="inversiones juan daniel" userId="919721f64859baa7" providerId="LiveId" clId="{AB38B21A-9114-7C4A-91FC-F3CA8AC36C58}" dt="2022-06-20T01:20:25.149" v="30031"/>
        <pc:sldMkLst>
          <pc:docMk/>
          <pc:sldMk cId="2519182248" sldId="296"/>
        </pc:sldMkLst>
        <pc:spChg chg="mod">
          <ac:chgData name="inversiones juan daniel" userId="919721f64859baa7" providerId="LiveId" clId="{AB38B21A-9114-7C4A-91FC-F3CA8AC36C58}" dt="2022-05-12T21:30:08.271" v="213" actId="2711"/>
          <ac:spMkLst>
            <pc:docMk/>
            <pc:sldMk cId="2519182248" sldId="296"/>
            <ac:spMk id="230" creationId="{00000000-0000-0000-0000-000000000000}"/>
          </ac:spMkLst>
        </pc:spChg>
        <pc:spChg chg="del">
          <ac:chgData name="inversiones juan daniel" userId="919721f64859baa7" providerId="LiveId" clId="{AB38B21A-9114-7C4A-91FC-F3CA8AC36C58}" dt="2022-05-12T21:27:41.008" v="210" actId="478"/>
          <ac:spMkLst>
            <pc:docMk/>
            <pc:sldMk cId="2519182248" sldId="296"/>
            <ac:spMk id="231" creationId="{00000000-0000-0000-0000-000000000000}"/>
          </ac:spMkLst>
        </pc:spChg>
        <pc:spChg chg="del">
          <ac:chgData name="inversiones juan daniel" userId="919721f64859baa7" providerId="LiveId" clId="{AB38B21A-9114-7C4A-91FC-F3CA8AC36C58}" dt="2022-05-24T16:27:11.022" v="404"/>
          <ac:spMkLst>
            <pc:docMk/>
            <pc:sldMk cId="2519182248" sldId="296"/>
            <ac:spMk id="232" creationId="{00000000-0000-0000-0000-000000000000}"/>
          </ac:spMkLst>
        </pc:spChg>
        <pc:picChg chg="add mod">
          <ac:chgData name="inversiones juan daniel" userId="919721f64859baa7" providerId="LiveId" clId="{AB38B21A-9114-7C4A-91FC-F3CA8AC36C58}" dt="2022-05-25T11:02:32.326" v="435" actId="1076"/>
          <ac:picMkLst>
            <pc:docMk/>
            <pc:sldMk cId="2519182248" sldId="296"/>
            <ac:picMk id="3" creationId="{F9132D1C-251E-81AA-CDE0-D99CFD119F10}"/>
          </ac:picMkLst>
        </pc:picChg>
      </pc:sldChg>
      <pc:sldChg chg="addSp modSp new del mod modNotesTx">
        <pc:chgData name="inversiones juan daniel" userId="919721f64859baa7" providerId="LiveId" clId="{AB38B21A-9114-7C4A-91FC-F3CA8AC36C58}" dt="2022-05-25T11:11:45.182" v="1103" actId="2696"/>
        <pc:sldMkLst>
          <pc:docMk/>
          <pc:sldMk cId="329259626" sldId="297"/>
        </pc:sldMkLst>
        <pc:spChg chg="add mod">
          <ac:chgData name="inversiones juan daniel" userId="919721f64859baa7" providerId="LiveId" clId="{AB38B21A-9114-7C4A-91FC-F3CA8AC36C58}" dt="2022-05-25T11:04:19.936" v="452" actId="1076"/>
          <ac:spMkLst>
            <pc:docMk/>
            <pc:sldMk cId="329259626" sldId="297"/>
            <ac:spMk id="2" creationId="{97900172-7A13-479D-F3A0-AF2C621E4E9D}"/>
          </ac:spMkLst>
        </pc:spChg>
        <pc:spChg chg="add mod">
          <ac:chgData name="inversiones juan daniel" userId="919721f64859baa7" providerId="LiveId" clId="{AB38B21A-9114-7C4A-91FC-F3CA8AC36C58}" dt="2022-05-25T11:07:31.010" v="683" actId="1076"/>
          <ac:spMkLst>
            <pc:docMk/>
            <pc:sldMk cId="329259626" sldId="297"/>
            <ac:spMk id="4" creationId="{FFB448B3-8955-84D1-51D7-EB0EC2A60F26}"/>
          </ac:spMkLst>
        </pc:spChg>
        <pc:picChg chg="add mod">
          <ac:chgData name="inversiones juan daniel" userId="919721f64859baa7" providerId="LiveId" clId="{AB38B21A-9114-7C4A-91FC-F3CA8AC36C58}" dt="2022-05-25T11:04:35.301" v="455" actId="1076"/>
          <ac:picMkLst>
            <pc:docMk/>
            <pc:sldMk cId="329259626" sldId="297"/>
            <ac:picMk id="3" creationId="{26EB0F50-29EF-943F-FDFE-F44C721FF4E6}"/>
          </ac:picMkLst>
        </pc:picChg>
      </pc:sldChg>
      <pc:sldChg chg="addSp delSp modSp add del mod modNotesTx">
        <pc:chgData name="inversiones juan daniel" userId="919721f64859baa7" providerId="LiveId" clId="{AB38B21A-9114-7C4A-91FC-F3CA8AC36C58}" dt="2022-05-25T11:18:18.503" v="1555" actId="2696"/>
        <pc:sldMkLst>
          <pc:docMk/>
          <pc:sldMk cId="3262994555" sldId="298"/>
        </pc:sldMkLst>
        <pc:spChg chg="mod">
          <ac:chgData name="inversiones juan daniel" userId="919721f64859baa7" providerId="LiveId" clId="{AB38B21A-9114-7C4A-91FC-F3CA8AC36C58}" dt="2022-05-25T11:12:05.348" v="1110" actId="14100"/>
          <ac:spMkLst>
            <pc:docMk/>
            <pc:sldMk cId="3262994555" sldId="298"/>
            <ac:spMk id="4" creationId="{FFB448B3-8955-84D1-51D7-EB0EC2A60F26}"/>
          </ac:spMkLst>
        </pc:spChg>
        <pc:spChg chg="add mod">
          <ac:chgData name="inversiones juan daniel" userId="919721f64859baa7" providerId="LiveId" clId="{AB38B21A-9114-7C4A-91FC-F3CA8AC36C58}" dt="2022-05-25T11:13:56.609" v="1141" actId="1076"/>
          <ac:spMkLst>
            <pc:docMk/>
            <pc:sldMk cId="3262994555" sldId="298"/>
            <ac:spMk id="5" creationId="{08CE2D8B-7D32-0EC8-015C-6B394ED61316}"/>
          </ac:spMkLst>
        </pc:spChg>
        <pc:spChg chg="add del mod">
          <ac:chgData name="inversiones juan daniel" userId="919721f64859baa7" providerId="LiveId" clId="{AB38B21A-9114-7C4A-91FC-F3CA8AC36C58}" dt="2022-05-25T11:12:06.412" v="1111" actId="478"/>
          <ac:spMkLst>
            <pc:docMk/>
            <pc:sldMk cId="3262994555" sldId="298"/>
            <ac:spMk id="6" creationId="{EB9831CE-CF42-708B-DDC2-F65082B5BBE3}"/>
          </ac:spMkLst>
        </pc:spChg>
        <pc:picChg chg="add mod">
          <ac:chgData name="inversiones juan daniel" userId="919721f64859baa7" providerId="LiveId" clId="{AB38B21A-9114-7C4A-91FC-F3CA8AC36C58}" dt="2022-05-25T11:08:48.706" v="716" actId="1076"/>
          <ac:picMkLst>
            <pc:docMk/>
            <pc:sldMk cId="3262994555" sldId="298"/>
            <ac:picMk id="1026" creationId="{8242A9DA-9D0F-1F98-8961-DE6C6298EB32}"/>
          </ac:picMkLst>
        </pc:picChg>
      </pc:sldChg>
      <pc:sldChg chg="addSp modSp add mod modTransition">
        <pc:chgData name="inversiones juan daniel" userId="919721f64859baa7" providerId="LiveId" clId="{AB38B21A-9114-7C4A-91FC-F3CA8AC36C58}" dt="2022-06-20T01:20:25.149" v="30031"/>
        <pc:sldMkLst>
          <pc:docMk/>
          <pc:sldMk cId="3530990704" sldId="299"/>
        </pc:sldMkLst>
        <pc:spChg chg="mod">
          <ac:chgData name="inversiones juan daniel" userId="919721f64859baa7" providerId="LiveId" clId="{AB38B21A-9114-7C4A-91FC-F3CA8AC36C58}" dt="2022-05-25T11:11:39.332" v="1100" actId="14100"/>
          <ac:spMkLst>
            <pc:docMk/>
            <pc:sldMk cId="3530990704" sldId="299"/>
            <ac:spMk id="4" creationId="{FFB448B3-8955-84D1-51D7-EB0EC2A60F26}"/>
          </ac:spMkLst>
        </pc:spChg>
        <pc:spChg chg="add mod">
          <ac:chgData name="inversiones juan daniel" userId="919721f64859baa7" providerId="LiveId" clId="{AB38B21A-9114-7C4A-91FC-F3CA8AC36C58}" dt="2022-05-25T11:13:24.028" v="1126" actId="1076"/>
          <ac:spMkLst>
            <pc:docMk/>
            <pc:sldMk cId="3530990704" sldId="299"/>
            <ac:spMk id="5" creationId="{1B602770-18DA-7728-A516-D3C983009BF3}"/>
          </ac:spMkLst>
        </pc:spChg>
        <pc:picChg chg="add mod">
          <ac:chgData name="inversiones juan daniel" userId="919721f64859baa7" providerId="LiveId" clId="{AB38B21A-9114-7C4A-91FC-F3CA8AC36C58}" dt="2022-05-25T11:13:03.378" v="1118" actId="1076"/>
          <ac:picMkLst>
            <pc:docMk/>
            <pc:sldMk cId="3530990704" sldId="299"/>
            <ac:picMk id="2050" creationId="{D8A8C535-BAEB-A85C-BEA5-16E54441824F}"/>
          </ac:picMkLst>
        </pc:picChg>
      </pc:sldChg>
      <pc:sldChg chg="addSp delSp modSp add mod ord modTransition">
        <pc:chgData name="inversiones juan daniel" userId="919721f64859baa7" providerId="LiveId" clId="{AB38B21A-9114-7C4A-91FC-F3CA8AC36C58}" dt="2022-06-20T01:20:25.149" v="30031"/>
        <pc:sldMkLst>
          <pc:docMk/>
          <pc:sldMk cId="749086429" sldId="300"/>
        </pc:sldMkLst>
        <pc:spChg chg="add del mod">
          <ac:chgData name="inversiones juan daniel" userId="919721f64859baa7" providerId="LiveId" clId="{AB38B21A-9114-7C4A-91FC-F3CA8AC36C58}" dt="2022-05-25T11:15:39.677" v="1146" actId="478"/>
          <ac:spMkLst>
            <pc:docMk/>
            <pc:sldMk cId="749086429" sldId="300"/>
            <ac:spMk id="7" creationId="{B96E03D7-88D0-2184-3DC1-C0B59CB045AA}"/>
          </ac:spMkLst>
        </pc:spChg>
        <pc:picChg chg="add mod">
          <ac:chgData name="inversiones juan daniel" userId="919721f64859baa7" providerId="LiveId" clId="{AB38B21A-9114-7C4A-91FC-F3CA8AC36C58}" dt="2022-05-25T11:12:28.762" v="1115" actId="1076"/>
          <ac:picMkLst>
            <pc:docMk/>
            <pc:sldMk cId="749086429" sldId="300"/>
            <ac:picMk id="6" creationId="{D32BF341-A0E7-29C4-9D55-2582C8A88737}"/>
          </ac:picMkLst>
        </pc:picChg>
        <pc:picChg chg="del">
          <ac:chgData name="inversiones juan daniel" userId="919721f64859baa7" providerId="LiveId" clId="{AB38B21A-9114-7C4A-91FC-F3CA8AC36C58}" dt="2022-05-25T11:11:46.666" v="1104" actId="478"/>
          <ac:picMkLst>
            <pc:docMk/>
            <pc:sldMk cId="749086429" sldId="300"/>
            <ac:picMk id="2050" creationId="{D8A8C535-BAEB-A85C-BEA5-16E54441824F}"/>
          </ac:picMkLst>
        </pc:picChg>
      </pc:sldChg>
      <pc:sldChg chg="addSp delSp modSp add mod modTransition modNotesTx">
        <pc:chgData name="inversiones juan daniel" userId="919721f64859baa7" providerId="LiveId" clId="{AB38B21A-9114-7C4A-91FC-F3CA8AC36C58}" dt="2022-06-20T01:20:25.149" v="30031"/>
        <pc:sldMkLst>
          <pc:docMk/>
          <pc:sldMk cId="1551461224" sldId="301"/>
        </pc:sldMkLst>
        <pc:spChg chg="mod">
          <ac:chgData name="inversiones juan daniel" userId="919721f64859baa7" providerId="LiveId" clId="{AB38B21A-9114-7C4A-91FC-F3CA8AC36C58}" dt="2022-05-25T11:15:53.445" v="1151" actId="1076"/>
          <ac:spMkLst>
            <pc:docMk/>
            <pc:sldMk cId="1551461224" sldId="301"/>
            <ac:spMk id="4" creationId="{FFB448B3-8955-84D1-51D7-EB0EC2A60F26}"/>
          </ac:spMkLst>
        </pc:spChg>
        <pc:spChg chg="del">
          <ac:chgData name="inversiones juan daniel" userId="919721f64859baa7" providerId="LiveId" clId="{AB38B21A-9114-7C4A-91FC-F3CA8AC36C58}" dt="2022-05-25T11:15:49.934" v="1149" actId="478"/>
          <ac:spMkLst>
            <pc:docMk/>
            <pc:sldMk cId="1551461224" sldId="301"/>
            <ac:spMk id="5" creationId="{1B602770-18DA-7728-A516-D3C983009BF3}"/>
          </ac:spMkLst>
        </pc:spChg>
        <pc:spChg chg="add mod">
          <ac:chgData name="inversiones juan daniel" userId="919721f64859baa7" providerId="LiveId" clId="{AB38B21A-9114-7C4A-91FC-F3CA8AC36C58}" dt="2022-05-25T11:16:25.197" v="1263" actId="20577"/>
          <ac:spMkLst>
            <pc:docMk/>
            <pc:sldMk cId="1551461224" sldId="301"/>
            <ac:spMk id="7" creationId="{0D20C7F8-E0F9-A27F-E133-62EFACBADF1D}"/>
          </ac:spMkLst>
        </pc:spChg>
        <pc:picChg chg="del">
          <ac:chgData name="inversiones juan daniel" userId="919721f64859baa7" providerId="LiveId" clId="{AB38B21A-9114-7C4A-91FC-F3CA8AC36C58}" dt="2022-05-25T11:15:46.616" v="1148" actId="478"/>
          <ac:picMkLst>
            <pc:docMk/>
            <pc:sldMk cId="1551461224" sldId="301"/>
            <ac:picMk id="2050" creationId="{D8A8C535-BAEB-A85C-BEA5-16E54441824F}"/>
          </ac:picMkLst>
        </pc:picChg>
      </pc:sldChg>
      <pc:sldChg chg="modSp add mod ord modTransition">
        <pc:chgData name="inversiones juan daniel" userId="919721f64859baa7" providerId="LiveId" clId="{AB38B21A-9114-7C4A-91FC-F3CA8AC36C58}" dt="2022-06-20T01:20:25.149" v="30031"/>
        <pc:sldMkLst>
          <pc:docMk/>
          <pc:sldMk cId="3493451426" sldId="302"/>
        </pc:sldMkLst>
        <pc:spChg chg="mod">
          <ac:chgData name="inversiones juan daniel" userId="919721f64859baa7" providerId="LiveId" clId="{AB38B21A-9114-7C4A-91FC-F3CA8AC36C58}" dt="2022-06-14T01:39:23.197" v="8346" actId="20577"/>
          <ac:spMkLst>
            <pc:docMk/>
            <pc:sldMk cId="3493451426" sldId="302"/>
            <ac:spMk id="230" creationId="{00000000-0000-0000-0000-000000000000}"/>
          </ac:spMkLst>
        </pc:spChg>
        <pc:picChg chg="mod">
          <ac:chgData name="inversiones juan daniel" userId="919721f64859baa7" providerId="LiveId" clId="{AB38B21A-9114-7C4A-91FC-F3CA8AC36C58}" dt="2022-05-25T11:18:08.023" v="1554" actId="1076"/>
          <ac:picMkLst>
            <pc:docMk/>
            <pc:sldMk cId="3493451426" sldId="302"/>
            <ac:picMk id="3" creationId="{F9132D1C-251E-81AA-CDE0-D99CFD119F10}"/>
          </ac:picMkLst>
        </pc:picChg>
      </pc:sldChg>
      <pc:sldChg chg="addSp delSp modSp add mod modTransition modClrScheme modAnim chgLayout">
        <pc:chgData name="inversiones juan daniel" userId="919721f64859baa7" providerId="LiveId" clId="{AB38B21A-9114-7C4A-91FC-F3CA8AC36C58}" dt="2022-06-20T01:20:25.149" v="30031"/>
        <pc:sldMkLst>
          <pc:docMk/>
          <pc:sldMk cId="2641300685" sldId="303"/>
        </pc:sldMkLst>
        <pc:spChg chg="add del mod ord">
          <ac:chgData name="inversiones juan daniel" userId="919721f64859baa7" providerId="LiveId" clId="{AB38B21A-9114-7C4A-91FC-F3CA8AC36C58}" dt="2022-05-30T19:45:56.033" v="1821" actId="700"/>
          <ac:spMkLst>
            <pc:docMk/>
            <pc:sldMk cId="2641300685" sldId="303"/>
            <ac:spMk id="2" creationId="{A808F6BC-CEB4-DB9F-2B97-69C8372F76AC}"/>
          </ac:spMkLst>
        </pc:spChg>
        <pc:spChg chg="add mod">
          <ac:chgData name="inversiones juan daniel" userId="919721f64859baa7" providerId="LiveId" clId="{AB38B21A-9114-7C4A-91FC-F3CA8AC36C58}" dt="2022-05-30T19:29:27.097" v="1774" actId="1076"/>
          <ac:spMkLst>
            <pc:docMk/>
            <pc:sldMk cId="2641300685" sldId="303"/>
            <ac:spMk id="4" creationId="{7BCDC342-A1DB-53AB-4958-0760072B4B46}"/>
          </ac:spMkLst>
        </pc:spChg>
        <pc:spChg chg="add mod">
          <ac:chgData name="inversiones juan daniel" userId="919721f64859baa7" providerId="LiveId" clId="{AB38B21A-9114-7C4A-91FC-F3CA8AC36C58}" dt="2022-05-30T19:41:31.428" v="1816" actId="20577"/>
          <ac:spMkLst>
            <pc:docMk/>
            <pc:sldMk cId="2641300685" sldId="303"/>
            <ac:spMk id="5" creationId="{A6BFFBDC-31E3-C55B-4A6D-E984BD7AC7DB}"/>
          </ac:spMkLst>
        </pc:spChg>
        <pc:spChg chg="add mod">
          <ac:chgData name="inversiones juan daniel" userId="919721f64859baa7" providerId="LiveId" clId="{AB38B21A-9114-7C4A-91FC-F3CA8AC36C58}" dt="2022-05-30T19:29:27.097" v="1774" actId="1076"/>
          <ac:spMkLst>
            <pc:docMk/>
            <pc:sldMk cId="2641300685" sldId="303"/>
            <ac:spMk id="6" creationId="{012066C7-1D46-7359-4537-77BC403B2476}"/>
          </ac:spMkLst>
        </pc:spChg>
        <pc:spChg chg="add mod">
          <ac:chgData name="inversiones juan daniel" userId="919721f64859baa7" providerId="LiveId" clId="{AB38B21A-9114-7C4A-91FC-F3CA8AC36C58}" dt="2022-05-30T19:29:27.097" v="1774" actId="1076"/>
          <ac:spMkLst>
            <pc:docMk/>
            <pc:sldMk cId="2641300685" sldId="303"/>
            <ac:spMk id="7" creationId="{A94CDE3D-904D-452D-6C79-5C2540571BD7}"/>
          </ac:spMkLst>
        </pc:spChg>
        <pc:spChg chg="add mod">
          <ac:chgData name="inversiones juan daniel" userId="919721f64859baa7" providerId="LiveId" clId="{AB38B21A-9114-7C4A-91FC-F3CA8AC36C58}" dt="2022-05-30T19:29:27.097" v="1774" actId="1076"/>
          <ac:spMkLst>
            <pc:docMk/>
            <pc:sldMk cId="2641300685" sldId="303"/>
            <ac:spMk id="8" creationId="{226E009C-941F-5AC7-19A9-BFC3E4F81CF1}"/>
          </ac:spMkLst>
        </pc:spChg>
        <pc:spChg chg="add mod">
          <ac:chgData name="inversiones juan daniel" userId="919721f64859baa7" providerId="LiveId" clId="{AB38B21A-9114-7C4A-91FC-F3CA8AC36C58}" dt="2022-05-30T19:29:27.097" v="1774" actId="1076"/>
          <ac:spMkLst>
            <pc:docMk/>
            <pc:sldMk cId="2641300685" sldId="303"/>
            <ac:spMk id="9" creationId="{3394F98D-6B0D-7919-D3C4-25C2BBE38C22}"/>
          </ac:spMkLst>
        </pc:spChg>
        <pc:spChg chg="add mod">
          <ac:chgData name="inversiones juan daniel" userId="919721f64859baa7" providerId="LiveId" clId="{AB38B21A-9114-7C4A-91FC-F3CA8AC36C58}" dt="2022-06-17T16:31:55.116" v="15975"/>
          <ac:spMkLst>
            <pc:docMk/>
            <pc:sldMk cId="2641300685" sldId="303"/>
            <ac:spMk id="10" creationId="{11598FB5-12B4-DBA3-04DF-F85CE9E37946}"/>
          </ac:spMkLst>
        </pc:spChg>
        <pc:spChg chg="add del mod">
          <ac:chgData name="inversiones juan daniel" userId="919721f64859baa7" providerId="LiveId" clId="{AB38B21A-9114-7C4A-91FC-F3CA8AC36C58}" dt="2022-05-30T19:29:12.194" v="1773" actId="478"/>
          <ac:spMkLst>
            <pc:docMk/>
            <pc:sldMk cId="2641300685" sldId="303"/>
            <ac:spMk id="10" creationId="{86B4512D-98A0-4F99-9C3E-21A673B2EB62}"/>
          </ac:spMkLst>
        </pc:spChg>
        <pc:spChg chg="mod ord">
          <ac:chgData name="inversiones juan daniel" userId="919721f64859baa7" providerId="LiveId" clId="{AB38B21A-9114-7C4A-91FC-F3CA8AC36C58}" dt="2022-06-14T01:38:58.617" v="8304" actId="20577"/>
          <ac:spMkLst>
            <pc:docMk/>
            <pc:sldMk cId="2641300685" sldId="303"/>
            <ac:spMk id="230" creationId="{00000000-0000-0000-0000-000000000000}"/>
          </ac:spMkLst>
        </pc:spChg>
        <pc:picChg chg="add del">
          <ac:chgData name="inversiones juan daniel" userId="919721f64859baa7" providerId="LiveId" clId="{AB38B21A-9114-7C4A-91FC-F3CA8AC36C58}" dt="2022-05-30T19:10:41.316" v="1567" actId="478"/>
          <ac:picMkLst>
            <pc:docMk/>
            <pc:sldMk cId="2641300685" sldId="303"/>
            <ac:picMk id="3" creationId="{F9132D1C-251E-81AA-CDE0-D99CFD119F10}"/>
          </ac:picMkLst>
        </pc:picChg>
      </pc:sldChg>
      <pc:sldChg chg="addSp delSp modSp new mod modTransition delAnim modAnim modNotesTx">
        <pc:chgData name="inversiones juan daniel" userId="919721f64859baa7" providerId="LiveId" clId="{AB38B21A-9114-7C4A-91FC-F3CA8AC36C58}" dt="2022-06-20T01:20:25.149" v="30031"/>
        <pc:sldMkLst>
          <pc:docMk/>
          <pc:sldMk cId="3930742390" sldId="304"/>
        </pc:sldMkLst>
        <pc:spChg chg="mod">
          <ac:chgData name="inversiones juan daniel" userId="919721f64859baa7" providerId="LiveId" clId="{AB38B21A-9114-7C4A-91FC-F3CA8AC36C58}" dt="2022-05-30T19:46:09.616" v="1855" actId="20577"/>
          <ac:spMkLst>
            <pc:docMk/>
            <pc:sldMk cId="3930742390" sldId="304"/>
            <ac:spMk id="2" creationId="{D37662C4-030C-85B5-38CA-D150B927FC77}"/>
          </ac:spMkLst>
        </pc:spChg>
        <pc:spChg chg="del">
          <ac:chgData name="inversiones juan daniel" userId="919721f64859baa7" providerId="LiveId" clId="{AB38B21A-9114-7C4A-91FC-F3CA8AC36C58}" dt="2022-05-30T19:46:52.017" v="1856" actId="478"/>
          <ac:spMkLst>
            <pc:docMk/>
            <pc:sldMk cId="3930742390" sldId="304"/>
            <ac:spMk id="3" creationId="{18E96F88-36C3-8006-2976-A2F012DA4EFE}"/>
          </ac:spMkLst>
        </pc:spChg>
        <pc:spChg chg="add del mod">
          <ac:chgData name="inversiones juan daniel" userId="919721f64859baa7" providerId="LiveId" clId="{AB38B21A-9114-7C4A-91FC-F3CA8AC36C58}" dt="2022-05-30T21:28:57.736" v="3829" actId="478"/>
          <ac:spMkLst>
            <pc:docMk/>
            <pc:sldMk cId="3930742390" sldId="304"/>
            <ac:spMk id="5" creationId="{E97CDF88-4F6A-9892-C024-DE6B7D84691E}"/>
          </ac:spMkLst>
        </pc:spChg>
        <pc:spChg chg="add mod">
          <ac:chgData name="inversiones juan daniel" userId="919721f64859baa7" providerId="LiveId" clId="{AB38B21A-9114-7C4A-91FC-F3CA8AC36C58}" dt="2022-05-30T21:29:18.639" v="3837" actId="1076"/>
          <ac:spMkLst>
            <pc:docMk/>
            <pc:sldMk cId="3930742390" sldId="304"/>
            <ac:spMk id="6" creationId="{9D1072AB-E934-25F6-0222-57AD08D4518E}"/>
          </ac:spMkLst>
        </pc:spChg>
        <pc:spChg chg="add mod">
          <ac:chgData name="inversiones juan daniel" userId="919721f64859baa7" providerId="LiveId" clId="{AB38B21A-9114-7C4A-91FC-F3CA8AC36C58}" dt="2022-05-30T21:29:11.340" v="3833" actId="1076"/>
          <ac:spMkLst>
            <pc:docMk/>
            <pc:sldMk cId="3930742390" sldId="304"/>
            <ac:spMk id="7" creationId="{51FBC59E-953F-58EC-3E38-3E1F6BF5678A}"/>
          </ac:spMkLst>
        </pc:spChg>
        <pc:spChg chg="add mod">
          <ac:chgData name="inversiones juan daniel" userId="919721f64859baa7" providerId="LiveId" clId="{AB38B21A-9114-7C4A-91FC-F3CA8AC36C58}" dt="2022-05-30T21:29:20.306" v="3838" actId="1076"/>
          <ac:spMkLst>
            <pc:docMk/>
            <pc:sldMk cId="3930742390" sldId="304"/>
            <ac:spMk id="8" creationId="{C579DE2C-1C63-60F8-563D-C163EC776C22}"/>
          </ac:spMkLst>
        </pc:spChg>
        <pc:spChg chg="add mod">
          <ac:chgData name="inversiones juan daniel" userId="919721f64859baa7" providerId="LiveId" clId="{AB38B21A-9114-7C4A-91FC-F3CA8AC36C58}" dt="2022-05-30T21:29:15.089" v="3835" actId="1076"/>
          <ac:spMkLst>
            <pc:docMk/>
            <pc:sldMk cId="3930742390" sldId="304"/>
            <ac:spMk id="9" creationId="{88FE04DC-51C6-D61D-C5B3-EA1E58A16244}"/>
          </ac:spMkLst>
        </pc:spChg>
        <pc:spChg chg="add mod">
          <ac:chgData name="inversiones juan daniel" userId="919721f64859baa7" providerId="LiveId" clId="{AB38B21A-9114-7C4A-91FC-F3CA8AC36C58}" dt="2022-05-30T21:29:21.855" v="3839" actId="1076"/>
          <ac:spMkLst>
            <pc:docMk/>
            <pc:sldMk cId="3930742390" sldId="304"/>
            <ac:spMk id="10" creationId="{3865AA47-E37C-38E0-41CE-9BDE25698761}"/>
          </ac:spMkLst>
        </pc:spChg>
        <pc:spChg chg="add mod">
          <ac:chgData name="inversiones juan daniel" userId="919721f64859baa7" providerId="LiveId" clId="{AB38B21A-9114-7C4A-91FC-F3CA8AC36C58}" dt="2022-06-17T16:31:52.293" v="15974"/>
          <ac:spMkLst>
            <pc:docMk/>
            <pc:sldMk cId="3930742390" sldId="304"/>
            <ac:spMk id="11" creationId="{E5330B36-F073-6FEF-A086-AA11098DEE18}"/>
          </ac:spMkLst>
        </pc:spChg>
        <pc:picChg chg="add mod">
          <ac:chgData name="inversiones juan daniel" userId="919721f64859baa7" providerId="LiveId" clId="{AB38B21A-9114-7C4A-91FC-F3CA8AC36C58}" dt="2022-05-30T19:47:21.138" v="1865" actId="14861"/>
          <ac:picMkLst>
            <pc:docMk/>
            <pc:sldMk cId="3930742390" sldId="304"/>
            <ac:picMk id="4" creationId="{AB8CA59A-B9AB-8A96-6028-449E0D3B1809}"/>
          </ac:picMkLst>
        </pc:picChg>
      </pc:sldChg>
      <pc:sldChg chg="addSp modSp add mod modTransition modNotesTx">
        <pc:chgData name="inversiones juan daniel" userId="919721f64859baa7" providerId="LiveId" clId="{AB38B21A-9114-7C4A-91FC-F3CA8AC36C58}" dt="2022-06-20T01:20:25.149" v="30031"/>
        <pc:sldMkLst>
          <pc:docMk/>
          <pc:sldMk cId="4149591255" sldId="305"/>
        </pc:sldMkLst>
        <pc:spChg chg="add mod">
          <ac:chgData name="inversiones juan daniel" userId="919721f64859baa7" providerId="LiveId" clId="{AB38B21A-9114-7C4A-91FC-F3CA8AC36C58}" dt="2022-06-17T16:31:50.965" v="15973"/>
          <ac:spMkLst>
            <pc:docMk/>
            <pc:sldMk cId="4149591255" sldId="305"/>
            <ac:spMk id="5" creationId="{13EF0C56-039C-3765-478A-163E42976AAA}"/>
          </ac:spMkLst>
        </pc:spChg>
        <pc:picChg chg="mod modCrop">
          <ac:chgData name="inversiones juan daniel" userId="919721f64859baa7" providerId="LiveId" clId="{AB38B21A-9114-7C4A-91FC-F3CA8AC36C58}" dt="2022-05-30T20:20:26.414" v="2469" actId="1076"/>
          <ac:picMkLst>
            <pc:docMk/>
            <pc:sldMk cId="4149591255" sldId="305"/>
            <ac:picMk id="4" creationId="{AB8CA59A-B9AB-8A96-6028-449E0D3B1809}"/>
          </ac:picMkLst>
        </pc:picChg>
      </pc:sldChg>
      <pc:sldChg chg="addSp delSp modSp add mod ord modTransition addAnim delAnim modAnim modNotesTx">
        <pc:chgData name="inversiones juan daniel" userId="919721f64859baa7" providerId="LiveId" clId="{AB38B21A-9114-7C4A-91FC-F3CA8AC36C58}" dt="2022-06-20T01:20:25.149" v="30031"/>
        <pc:sldMkLst>
          <pc:docMk/>
          <pc:sldMk cId="2512116795" sldId="306"/>
        </pc:sldMkLst>
        <pc:spChg chg="mod">
          <ac:chgData name="inversiones juan daniel" userId="919721f64859baa7" providerId="LiveId" clId="{AB38B21A-9114-7C4A-91FC-F3CA8AC36C58}" dt="2022-05-30T21:31:04.590" v="3870" actId="20577"/>
          <ac:spMkLst>
            <pc:docMk/>
            <pc:sldMk cId="2512116795" sldId="306"/>
            <ac:spMk id="2" creationId="{D37662C4-030C-85B5-38CA-D150B927FC77}"/>
          </ac:spMkLst>
        </pc:spChg>
        <pc:spChg chg="add del mod">
          <ac:chgData name="inversiones juan daniel" userId="919721f64859baa7" providerId="LiveId" clId="{AB38B21A-9114-7C4A-91FC-F3CA8AC36C58}" dt="2022-05-30T21:31:01.329" v="3869" actId="478"/>
          <ac:spMkLst>
            <pc:docMk/>
            <pc:sldMk cId="2512116795" sldId="306"/>
            <ac:spMk id="5" creationId="{3A4F6F3B-088D-3413-BEE6-5AAF9E3A71D6}"/>
          </ac:spMkLst>
        </pc:spChg>
        <pc:spChg chg="add mod">
          <ac:chgData name="inversiones juan daniel" userId="919721f64859baa7" providerId="LiveId" clId="{AB38B21A-9114-7C4A-91FC-F3CA8AC36C58}" dt="2022-06-17T16:31:41.738" v="15969"/>
          <ac:spMkLst>
            <pc:docMk/>
            <pc:sldMk cId="2512116795" sldId="306"/>
            <ac:spMk id="6" creationId="{8250F0A5-CF2F-49B0-B6B1-7BA78E85310D}"/>
          </ac:spMkLst>
        </pc:spChg>
        <pc:picChg chg="add del mod modCrop">
          <ac:chgData name="inversiones juan daniel" userId="919721f64859baa7" providerId="LiveId" clId="{AB38B21A-9114-7C4A-91FC-F3CA8AC36C58}" dt="2022-05-30T21:31:00.819" v="3868" actId="478"/>
          <ac:picMkLst>
            <pc:docMk/>
            <pc:sldMk cId="2512116795" sldId="306"/>
            <ac:picMk id="4" creationId="{AB8CA59A-B9AB-8A96-6028-449E0D3B1809}"/>
          </ac:picMkLst>
        </pc:picChg>
      </pc:sldChg>
      <pc:sldChg chg="addSp modSp add mod ord modTransition modNotesTx">
        <pc:chgData name="inversiones juan daniel" userId="919721f64859baa7" providerId="LiveId" clId="{AB38B21A-9114-7C4A-91FC-F3CA8AC36C58}" dt="2022-06-20T01:20:25.149" v="30031"/>
        <pc:sldMkLst>
          <pc:docMk/>
          <pc:sldMk cId="789514283" sldId="307"/>
        </pc:sldMkLst>
        <pc:spChg chg="add mod">
          <ac:chgData name="inversiones juan daniel" userId="919721f64859baa7" providerId="LiveId" clId="{AB38B21A-9114-7C4A-91FC-F3CA8AC36C58}" dt="2022-06-17T16:31:49.166" v="15972"/>
          <ac:spMkLst>
            <pc:docMk/>
            <pc:sldMk cId="789514283" sldId="307"/>
            <ac:spMk id="5" creationId="{A80D6263-31E9-B5DF-602A-6675E9725BC2}"/>
          </ac:spMkLst>
        </pc:spChg>
        <pc:picChg chg="mod modCrop">
          <ac:chgData name="inversiones juan daniel" userId="919721f64859baa7" providerId="LiveId" clId="{AB38B21A-9114-7C4A-91FC-F3CA8AC36C58}" dt="2022-05-30T20:22:43.393" v="2479" actId="1076"/>
          <ac:picMkLst>
            <pc:docMk/>
            <pc:sldMk cId="789514283" sldId="307"/>
            <ac:picMk id="4" creationId="{AB8CA59A-B9AB-8A96-6028-449E0D3B1809}"/>
          </ac:picMkLst>
        </pc:picChg>
      </pc:sldChg>
      <pc:sldChg chg="addSp modSp add mod modTransition modNotesTx">
        <pc:chgData name="inversiones juan daniel" userId="919721f64859baa7" providerId="LiveId" clId="{AB38B21A-9114-7C4A-91FC-F3CA8AC36C58}" dt="2022-06-20T01:20:25.149" v="30031"/>
        <pc:sldMkLst>
          <pc:docMk/>
          <pc:sldMk cId="3649377319" sldId="308"/>
        </pc:sldMkLst>
        <pc:spChg chg="add mod">
          <ac:chgData name="inversiones juan daniel" userId="919721f64859baa7" providerId="LiveId" clId="{AB38B21A-9114-7C4A-91FC-F3CA8AC36C58}" dt="2022-06-17T16:31:46.402" v="15971"/>
          <ac:spMkLst>
            <pc:docMk/>
            <pc:sldMk cId="3649377319" sldId="308"/>
            <ac:spMk id="5" creationId="{BBC7C792-1D4E-D145-0ADA-6755DBACABEE}"/>
          </ac:spMkLst>
        </pc:spChg>
        <pc:picChg chg="mod">
          <ac:chgData name="inversiones juan daniel" userId="919721f64859baa7" providerId="LiveId" clId="{AB38B21A-9114-7C4A-91FC-F3CA8AC36C58}" dt="2022-05-30T20:54:20.384" v="3230" actId="1076"/>
          <ac:picMkLst>
            <pc:docMk/>
            <pc:sldMk cId="3649377319" sldId="308"/>
            <ac:picMk id="4" creationId="{AB8CA59A-B9AB-8A96-6028-449E0D3B1809}"/>
          </ac:picMkLst>
        </pc:picChg>
        <pc:picChg chg="add mod">
          <ac:chgData name="inversiones juan daniel" userId="919721f64859baa7" providerId="LiveId" clId="{AB38B21A-9114-7C4A-91FC-F3CA8AC36C58}" dt="2022-05-30T20:54:22.333" v="3231" actId="1076"/>
          <ac:picMkLst>
            <pc:docMk/>
            <pc:sldMk cId="3649377319" sldId="308"/>
            <ac:picMk id="1026" creationId="{5DE14670-91AC-7F3E-B770-8F374EB129D3}"/>
          </ac:picMkLst>
        </pc:picChg>
      </pc:sldChg>
      <pc:sldChg chg="addSp delSp modSp add mod modTransition modNotesTx">
        <pc:chgData name="inversiones juan daniel" userId="919721f64859baa7" providerId="LiveId" clId="{AB38B21A-9114-7C4A-91FC-F3CA8AC36C58}" dt="2022-06-20T01:20:25.149" v="30031"/>
        <pc:sldMkLst>
          <pc:docMk/>
          <pc:sldMk cId="3416312221" sldId="309"/>
        </pc:sldMkLst>
        <pc:spChg chg="add mod">
          <ac:chgData name="inversiones juan daniel" userId="919721f64859baa7" providerId="LiveId" clId="{AB38B21A-9114-7C4A-91FC-F3CA8AC36C58}" dt="2022-06-17T16:31:42.607" v="15970"/>
          <ac:spMkLst>
            <pc:docMk/>
            <pc:sldMk cId="3416312221" sldId="309"/>
            <ac:spMk id="5" creationId="{4700A13B-A4E6-342B-0B34-6E013046679D}"/>
          </ac:spMkLst>
        </pc:spChg>
        <pc:picChg chg="add mod">
          <ac:chgData name="inversiones juan daniel" userId="919721f64859baa7" providerId="LiveId" clId="{AB38B21A-9114-7C4A-91FC-F3CA8AC36C58}" dt="2022-05-30T20:57:38.465" v="3428" actId="1076"/>
          <ac:picMkLst>
            <pc:docMk/>
            <pc:sldMk cId="3416312221" sldId="309"/>
            <ac:picMk id="3" creationId="{F2E991B8-82DC-F498-524B-315619163361}"/>
          </ac:picMkLst>
        </pc:picChg>
        <pc:picChg chg="del">
          <ac:chgData name="inversiones juan daniel" userId="919721f64859baa7" providerId="LiveId" clId="{AB38B21A-9114-7C4A-91FC-F3CA8AC36C58}" dt="2022-05-30T20:56:05.507" v="3417" actId="478"/>
          <ac:picMkLst>
            <pc:docMk/>
            <pc:sldMk cId="3416312221" sldId="309"/>
            <ac:picMk id="1026" creationId="{5DE14670-91AC-7F3E-B770-8F374EB129D3}"/>
          </ac:picMkLst>
        </pc:picChg>
      </pc:sldChg>
      <pc:sldChg chg="addSp delSp modSp add mod modTransition modAnim chgLayout modNotesTx">
        <pc:chgData name="inversiones juan daniel" userId="919721f64859baa7" providerId="LiveId" clId="{AB38B21A-9114-7C4A-91FC-F3CA8AC36C58}" dt="2022-06-20T01:20:25.149" v="30031"/>
        <pc:sldMkLst>
          <pc:docMk/>
          <pc:sldMk cId="52078575" sldId="310"/>
        </pc:sldMkLst>
        <pc:spChg chg="mod ord">
          <ac:chgData name="inversiones juan daniel" userId="919721f64859baa7" providerId="LiveId" clId="{AB38B21A-9114-7C4A-91FC-F3CA8AC36C58}" dt="2022-05-31T12:16:32.825" v="4058" actId="700"/>
          <ac:spMkLst>
            <pc:docMk/>
            <pc:sldMk cId="52078575" sldId="310"/>
            <ac:spMk id="2" creationId="{D37662C4-030C-85B5-38CA-D150B927FC77}"/>
          </ac:spMkLst>
        </pc:spChg>
        <pc:spChg chg="add del mod">
          <ac:chgData name="inversiones juan daniel" userId="919721f64859baa7" providerId="LiveId" clId="{AB38B21A-9114-7C4A-91FC-F3CA8AC36C58}" dt="2022-05-30T21:33:32.025" v="3895" actId="478"/>
          <ac:spMkLst>
            <pc:docMk/>
            <pc:sldMk cId="52078575" sldId="310"/>
            <ac:spMk id="3" creationId="{D8521C48-F60D-B258-BFF4-3249386F30E0}"/>
          </ac:spMkLst>
        </pc:spChg>
        <pc:spChg chg="add mod">
          <ac:chgData name="inversiones juan daniel" userId="919721f64859baa7" providerId="LiveId" clId="{AB38B21A-9114-7C4A-91FC-F3CA8AC36C58}" dt="2022-06-17T16:31:40.434" v="15968"/>
          <ac:spMkLst>
            <pc:docMk/>
            <pc:sldMk cId="52078575" sldId="310"/>
            <ac:spMk id="4" creationId="{6DAE5956-D435-9EE5-B152-34FD5A6D97D5}"/>
          </ac:spMkLst>
        </pc:spChg>
        <pc:spChg chg="add del mod">
          <ac:chgData name="inversiones juan daniel" userId="919721f64859baa7" providerId="LiveId" clId="{AB38B21A-9114-7C4A-91FC-F3CA8AC36C58}" dt="2022-05-30T21:28:35.631" v="3824"/>
          <ac:spMkLst>
            <pc:docMk/>
            <pc:sldMk cId="52078575" sldId="310"/>
            <ac:spMk id="5" creationId="{B6D3DDCD-F153-43C9-C919-0C138849C835}"/>
          </ac:spMkLst>
        </pc:spChg>
        <pc:spChg chg="add del mod">
          <ac:chgData name="inversiones juan daniel" userId="919721f64859baa7" providerId="LiveId" clId="{AB38B21A-9114-7C4A-91FC-F3CA8AC36C58}" dt="2022-05-31T12:16:29.563" v="4057" actId="478"/>
          <ac:spMkLst>
            <pc:docMk/>
            <pc:sldMk cId="52078575" sldId="310"/>
            <ac:spMk id="6" creationId="{B3435ECB-B027-717E-BF3D-1B50D30FD38A}"/>
          </ac:spMkLst>
        </pc:spChg>
        <pc:spChg chg="add mod ord">
          <ac:chgData name="inversiones juan daniel" userId="919721f64859baa7" providerId="LiveId" clId="{AB38B21A-9114-7C4A-91FC-F3CA8AC36C58}" dt="2022-06-11T00:06:16.336" v="4561" actId="20577"/>
          <ac:spMkLst>
            <pc:docMk/>
            <pc:sldMk cId="52078575" sldId="310"/>
            <ac:spMk id="7" creationId="{E1E95F41-419D-9411-670A-06F3A5E6E30B}"/>
          </ac:spMkLst>
        </pc:spChg>
        <pc:picChg chg="del">
          <ac:chgData name="inversiones juan daniel" userId="919721f64859baa7" providerId="LiveId" clId="{AB38B21A-9114-7C4A-91FC-F3CA8AC36C58}" dt="2022-05-30T21:32:02.974" v="3892" actId="478"/>
          <ac:picMkLst>
            <pc:docMk/>
            <pc:sldMk cId="52078575" sldId="310"/>
            <ac:picMk id="4" creationId="{AB8CA59A-B9AB-8A96-6028-449E0D3B1809}"/>
          </ac:picMkLst>
        </pc:picChg>
      </pc:sldChg>
      <pc:sldChg chg="addSp delSp modSp add mod modTransition modNotesTx">
        <pc:chgData name="inversiones juan daniel" userId="919721f64859baa7" providerId="LiveId" clId="{AB38B21A-9114-7C4A-91FC-F3CA8AC36C58}" dt="2022-06-20T01:20:25.149" v="30031"/>
        <pc:sldMkLst>
          <pc:docMk/>
          <pc:sldMk cId="3618052235" sldId="311"/>
        </pc:sldMkLst>
        <pc:spChg chg="add del mod">
          <ac:chgData name="inversiones juan daniel" userId="919721f64859baa7" providerId="LiveId" clId="{AB38B21A-9114-7C4A-91FC-F3CA8AC36C58}" dt="2022-05-31T12:20:32.252" v="4338" actId="478"/>
          <ac:spMkLst>
            <pc:docMk/>
            <pc:sldMk cId="3618052235" sldId="311"/>
            <ac:spMk id="4" creationId="{7842704D-929A-858B-437F-A647E491E529}"/>
          </ac:spMkLst>
        </pc:spChg>
        <pc:spChg chg="add mod">
          <ac:chgData name="inversiones juan daniel" userId="919721f64859baa7" providerId="LiveId" clId="{AB38B21A-9114-7C4A-91FC-F3CA8AC36C58}" dt="2022-06-17T16:31:39.019" v="15967"/>
          <ac:spMkLst>
            <pc:docMk/>
            <pc:sldMk cId="3618052235" sldId="311"/>
            <ac:spMk id="4" creationId="{A75D8957-7669-3961-A246-A3F9E0DA16A5}"/>
          </ac:spMkLst>
        </pc:spChg>
        <pc:spChg chg="del">
          <ac:chgData name="inversiones juan daniel" userId="919721f64859baa7" providerId="LiveId" clId="{AB38B21A-9114-7C4A-91FC-F3CA8AC36C58}" dt="2022-05-31T12:20:27.296" v="4335" actId="478"/>
          <ac:spMkLst>
            <pc:docMk/>
            <pc:sldMk cId="3618052235" sldId="311"/>
            <ac:spMk id="7" creationId="{E1E95F41-419D-9411-670A-06F3A5E6E30B}"/>
          </ac:spMkLst>
        </pc:spChg>
        <pc:picChg chg="add del">
          <ac:chgData name="inversiones juan daniel" userId="919721f64859baa7" providerId="LiveId" clId="{AB38B21A-9114-7C4A-91FC-F3CA8AC36C58}" dt="2022-05-31T12:20:30.541" v="4337" actId="478"/>
          <ac:picMkLst>
            <pc:docMk/>
            <pc:sldMk cId="3618052235" sldId="311"/>
            <ac:picMk id="3074" creationId="{6F02DD62-4968-CE5B-A5A4-97F8BC5EA3C0}"/>
          </ac:picMkLst>
        </pc:picChg>
        <pc:picChg chg="add">
          <ac:chgData name="inversiones juan daniel" userId="919721f64859baa7" providerId="LiveId" clId="{AB38B21A-9114-7C4A-91FC-F3CA8AC36C58}" dt="2022-05-31T12:20:36.872" v="4339"/>
          <ac:picMkLst>
            <pc:docMk/>
            <pc:sldMk cId="3618052235" sldId="311"/>
            <ac:picMk id="3076" creationId="{45208A52-0A75-1287-3D83-12C714DED73C}"/>
          </ac:picMkLst>
        </pc:picChg>
      </pc:sldChg>
      <pc:sldChg chg="addSp modSp add mod modTransition chgLayout modNotesTx">
        <pc:chgData name="inversiones juan daniel" userId="919721f64859baa7" providerId="LiveId" clId="{AB38B21A-9114-7C4A-91FC-F3CA8AC36C58}" dt="2022-06-20T01:20:25.149" v="30031"/>
        <pc:sldMkLst>
          <pc:docMk/>
          <pc:sldMk cId="3042441124" sldId="312"/>
        </pc:sldMkLst>
        <pc:spChg chg="mod ord">
          <ac:chgData name="inversiones juan daniel" userId="919721f64859baa7" providerId="LiveId" clId="{AB38B21A-9114-7C4A-91FC-F3CA8AC36C58}" dt="2022-05-31T13:49:00.542" v="4444" actId="700"/>
          <ac:spMkLst>
            <pc:docMk/>
            <pc:sldMk cId="3042441124" sldId="312"/>
            <ac:spMk id="2" creationId="{D37662C4-030C-85B5-38CA-D150B927FC77}"/>
          </ac:spMkLst>
        </pc:spChg>
        <pc:spChg chg="add mod ord">
          <ac:chgData name="inversiones juan daniel" userId="919721f64859baa7" providerId="LiveId" clId="{AB38B21A-9114-7C4A-91FC-F3CA8AC36C58}" dt="2022-06-11T00:08:30.991" v="4620" actId="20577"/>
          <ac:spMkLst>
            <pc:docMk/>
            <pc:sldMk cId="3042441124" sldId="312"/>
            <ac:spMk id="3" creationId="{36566E9E-C692-5F92-3167-0609323284C9}"/>
          </ac:spMkLst>
        </pc:spChg>
        <pc:spChg chg="add mod">
          <ac:chgData name="inversiones juan daniel" userId="919721f64859baa7" providerId="LiveId" clId="{AB38B21A-9114-7C4A-91FC-F3CA8AC36C58}" dt="2022-06-17T16:31:37.650" v="15966"/>
          <ac:spMkLst>
            <pc:docMk/>
            <pc:sldMk cId="3042441124" sldId="312"/>
            <ac:spMk id="5" creationId="{FB43C523-F3A5-51FD-2CF6-5F45EAB7D0C2}"/>
          </ac:spMkLst>
        </pc:spChg>
        <pc:picChg chg="mod">
          <ac:chgData name="inversiones juan daniel" userId="919721f64859baa7" providerId="LiveId" clId="{AB38B21A-9114-7C4A-91FC-F3CA8AC36C58}" dt="2022-05-31T13:49:53.430" v="4446" actId="1076"/>
          <ac:picMkLst>
            <pc:docMk/>
            <pc:sldMk cId="3042441124" sldId="312"/>
            <ac:picMk id="3076" creationId="{45208A52-0A75-1287-3D83-12C714DED73C}"/>
          </ac:picMkLst>
        </pc:picChg>
      </pc:sldChg>
      <pc:sldChg chg="addSp delSp modSp add mod modTransition modNotesTx">
        <pc:chgData name="inversiones juan daniel" userId="919721f64859baa7" providerId="LiveId" clId="{AB38B21A-9114-7C4A-91FC-F3CA8AC36C58}" dt="2022-06-20T01:20:25.149" v="30031"/>
        <pc:sldMkLst>
          <pc:docMk/>
          <pc:sldMk cId="4125808045" sldId="313"/>
        </pc:sldMkLst>
        <pc:spChg chg="add del mod">
          <ac:chgData name="inversiones juan daniel" userId="919721f64859baa7" providerId="LiveId" clId="{AB38B21A-9114-7C4A-91FC-F3CA8AC36C58}" dt="2022-06-11T00:16:04.853" v="5255" actId="478"/>
          <ac:spMkLst>
            <pc:docMk/>
            <pc:sldMk cId="4125808045" sldId="313"/>
            <ac:spMk id="3" creationId="{36566E9E-C692-5F92-3167-0609323284C9}"/>
          </ac:spMkLst>
        </pc:spChg>
        <pc:spChg chg="add del mod">
          <ac:chgData name="inversiones juan daniel" userId="919721f64859baa7" providerId="LiveId" clId="{AB38B21A-9114-7C4A-91FC-F3CA8AC36C58}" dt="2022-06-11T00:16:04.853" v="5255" actId="478"/>
          <ac:spMkLst>
            <pc:docMk/>
            <pc:sldMk cId="4125808045" sldId="313"/>
            <ac:spMk id="5" creationId="{3CBFBFC1-B5BC-D626-2A2B-62F9D40EC326}"/>
          </ac:spMkLst>
        </pc:spChg>
        <pc:spChg chg="add mod">
          <ac:chgData name="inversiones juan daniel" userId="919721f64859baa7" providerId="LiveId" clId="{AB38B21A-9114-7C4A-91FC-F3CA8AC36C58}" dt="2022-06-17T16:31:36.264" v="15965"/>
          <ac:spMkLst>
            <pc:docMk/>
            <pc:sldMk cId="4125808045" sldId="313"/>
            <ac:spMk id="5" creationId="{4535CEBE-DB64-FC18-DD25-28A4197C404E}"/>
          </ac:spMkLst>
        </pc:spChg>
        <pc:picChg chg="add del mod">
          <ac:chgData name="inversiones juan daniel" userId="919721f64859baa7" providerId="LiveId" clId="{AB38B21A-9114-7C4A-91FC-F3CA8AC36C58}" dt="2022-06-11T00:16:04.470" v="5253"/>
          <ac:picMkLst>
            <pc:docMk/>
            <pc:sldMk cId="4125808045" sldId="313"/>
            <ac:picMk id="6" creationId="{0BB0F1DF-547F-15E8-B2D0-3510CEB7FA2E}"/>
          </ac:picMkLst>
        </pc:picChg>
        <pc:picChg chg="add del mod">
          <ac:chgData name="inversiones juan daniel" userId="919721f64859baa7" providerId="LiveId" clId="{AB38B21A-9114-7C4A-91FC-F3CA8AC36C58}" dt="2022-06-11T00:16:03.462" v="5247"/>
          <ac:picMkLst>
            <pc:docMk/>
            <pc:sldMk cId="4125808045" sldId="313"/>
            <ac:picMk id="7" creationId="{7241076B-A084-506C-B4EA-FAE857640B75}"/>
          </ac:picMkLst>
        </pc:picChg>
        <pc:picChg chg="mod">
          <ac:chgData name="inversiones juan daniel" userId="919721f64859baa7" providerId="LiveId" clId="{AB38B21A-9114-7C4A-91FC-F3CA8AC36C58}" dt="2022-06-11T00:16:02.499" v="5242" actId="1076"/>
          <ac:picMkLst>
            <pc:docMk/>
            <pc:sldMk cId="4125808045" sldId="313"/>
            <ac:picMk id="3076" creationId="{45208A52-0A75-1287-3D83-12C714DED73C}"/>
          </ac:picMkLst>
        </pc:picChg>
      </pc:sldChg>
      <pc:sldChg chg="addSp delSp modSp add mod modTransition modNotesTx">
        <pc:chgData name="inversiones juan daniel" userId="919721f64859baa7" providerId="LiveId" clId="{AB38B21A-9114-7C4A-91FC-F3CA8AC36C58}" dt="2022-06-20T01:20:25.149" v="30031"/>
        <pc:sldMkLst>
          <pc:docMk/>
          <pc:sldMk cId="3994268413" sldId="314"/>
        </pc:sldMkLst>
        <pc:spChg chg="del">
          <ac:chgData name="inversiones juan daniel" userId="919721f64859baa7" providerId="LiveId" clId="{AB38B21A-9114-7C4A-91FC-F3CA8AC36C58}" dt="2022-06-11T00:16:27.888" v="5264" actId="478"/>
          <ac:spMkLst>
            <pc:docMk/>
            <pc:sldMk cId="3994268413" sldId="314"/>
            <ac:spMk id="3" creationId="{36566E9E-C692-5F92-3167-0609323284C9}"/>
          </ac:spMkLst>
        </pc:spChg>
        <pc:spChg chg="add mod">
          <ac:chgData name="inversiones juan daniel" userId="919721f64859baa7" providerId="LiveId" clId="{AB38B21A-9114-7C4A-91FC-F3CA8AC36C58}" dt="2022-06-17T16:31:34.719" v="15964"/>
          <ac:spMkLst>
            <pc:docMk/>
            <pc:sldMk cId="3994268413" sldId="314"/>
            <ac:spMk id="5" creationId="{6BE890D9-7F6F-F251-884B-DC7B2C1570BF}"/>
          </ac:spMkLst>
        </pc:spChg>
        <pc:spChg chg="add del mod">
          <ac:chgData name="inversiones juan daniel" userId="919721f64859baa7" providerId="LiveId" clId="{AB38B21A-9114-7C4A-91FC-F3CA8AC36C58}" dt="2022-06-11T00:16:29.914" v="5265" actId="478"/>
          <ac:spMkLst>
            <pc:docMk/>
            <pc:sldMk cId="3994268413" sldId="314"/>
            <ac:spMk id="5" creationId="{D8690CFC-A4B1-C030-3CD2-F2F7B5669EF3}"/>
          </ac:spMkLst>
        </pc:spChg>
        <pc:spChg chg="add del mod">
          <ac:chgData name="inversiones juan daniel" userId="919721f64859baa7" providerId="LiveId" clId="{AB38B21A-9114-7C4A-91FC-F3CA8AC36C58}" dt="2022-06-11T00:16:32.053" v="5267"/>
          <ac:spMkLst>
            <pc:docMk/>
            <pc:sldMk cId="3994268413" sldId="314"/>
            <ac:spMk id="6" creationId="{53F3EDCE-BCF0-1241-F39A-BED79DB0BD4D}"/>
          </ac:spMkLst>
        </pc:spChg>
        <pc:picChg chg="add mod">
          <ac:chgData name="inversiones juan daniel" userId="919721f64859baa7" providerId="LiveId" clId="{AB38B21A-9114-7C4A-91FC-F3CA8AC36C58}" dt="2022-06-11T00:18:06.463" v="5457" actId="14100"/>
          <ac:picMkLst>
            <pc:docMk/>
            <pc:sldMk cId="3994268413" sldId="314"/>
            <ac:picMk id="7" creationId="{746AE2B6-BDEF-7EBD-A6FB-8113F3529E01}"/>
          </ac:picMkLst>
        </pc:picChg>
        <pc:picChg chg="mod">
          <ac:chgData name="inversiones juan daniel" userId="919721f64859baa7" providerId="LiveId" clId="{AB38B21A-9114-7C4A-91FC-F3CA8AC36C58}" dt="2022-06-11T00:16:26" v="5263" actId="1076"/>
          <ac:picMkLst>
            <pc:docMk/>
            <pc:sldMk cId="3994268413" sldId="314"/>
            <ac:picMk id="3076" creationId="{45208A52-0A75-1287-3D83-12C714DED73C}"/>
          </ac:picMkLst>
        </pc:picChg>
      </pc:sldChg>
      <pc:sldChg chg="addSp delSp modSp add mod modTransition modAnim modNotesTx">
        <pc:chgData name="inversiones juan daniel" userId="919721f64859baa7" providerId="LiveId" clId="{AB38B21A-9114-7C4A-91FC-F3CA8AC36C58}" dt="2022-06-20T01:20:25.149" v="30031"/>
        <pc:sldMkLst>
          <pc:docMk/>
          <pc:sldMk cId="499700837" sldId="315"/>
        </pc:sldMkLst>
        <pc:spChg chg="add mod">
          <ac:chgData name="inversiones juan daniel" userId="919721f64859baa7" providerId="LiveId" clId="{AB38B21A-9114-7C4A-91FC-F3CA8AC36C58}" dt="2022-06-11T00:20:42.626" v="5901" actId="1076"/>
          <ac:spMkLst>
            <pc:docMk/>
            <pc:sldMk cId="499700837" sldId="315"/>
            <ac:spMk id="3" creationId="{95AA8925-DE46-4488-07EC-244E60814F18}"/>
          </ac:spMkLst>
        </pc:spChg>
        <pc:spChg chg="add mod">
          <ac:chgData name="inversiones juan daniel" userId="919721f64859baa7" providerId="LiveId" clId="{AB38B21A-9114-7C4A-91FC-F3CA8AC36C58}" dt="2022-06-11T00:28:37.821" v="5933" actId="1076"/>
          <ac:spMkLst>
            <pc:docMk/>
            <pc:sldMk cId="499700837" sldId="315"/>
            <ac:spMk id="6" creationId="{B88B08BE-04BD-1DF7-EBC7-450647AB4F5E}"/>
          </ac:spMkLst>
        </pc:spChg>
        <pc:spChg chg="add del mod">
          <ac:chgData name="inversiones juan daniel" userId="919721f64859baa7" providerId="LiveId" clId="{AB38B21A-9114-7C4A-91FC-F3CA8AC36C58}" dt="2022-06-11T00:28:22.759" v="5930"/>
          <ac:spMkLst>
            <pc:docMk/>
            <pc:sldMk cId="499700837" sldId="315"/>
            <ac:spMk id="8" creationId="{3AB332E4-8730-8803-F127-ED7931CF8C0D}"/>
          </ac:spMkLst>
        </pc:spChg>
        <pc:spChg chg="add mod">
          <ac:chgData name="inversiones juan daniel" userId="919721f64859baa7" providerId="LiveId" clId="{AB38B21A-9114-7C4A-91FC-F3CA8AC36C58}" dt="2022-06-17T16:31:31.771" v="15963"/>
          <ac:spMkLst>
            <pc:docMk/>
            <pc:sldMk cId="499700837" sldId="315"/>
            <ac:spMk id="8" creationId="{ADAA51D2-5E3D-9EDC-7B7C-7896EDA07C6F}"/>
          </ac:spMkLst>
        </pc:spChg>
        <pc:picChg chg="mod">
          <ac:chgData name="inversiones juan daniel" userId="919721f64859baa7" providerId="LiveId" clId="{AB38B21A-9114-7C4A-91FC-F3CA8AC36C58}" dt="2022-06-11T00:18:11.798" v="5460" actId="1076"/>
          <ac:picMkLst>
            <pc:docMk/>
            <pc:sldMk cId="499700837" sldId="315"/>
            <ac:picMk id="7" creationId="{746AE2B6-BDEF-7EBD-A6FB-8113F3529E01}"/>
          </ac:picMkLst>
        </pc:picChg>
        <pc:picChg chg="del">
          <ac:chgData name="inversiones juan daniel" userId="919721f64859baa7" providerId="LiveId" clId="{AB38B21A-9114-7C4A-91FC-F3CA8AC36C58}" dt="2022-06-11T00:27:18.774" v="5908" actId="478"/>
          <ac:picMkLst>
            <pc:docMk/>
            <pc:sldMk cId="499700837" sldId="315"/>
            <ac:picMk id="3076" creationId="{45208A52-0A75-1287-3D83-12C714DED73C}"/>
          </ac:picMkLst>
        </pc:picChg>
      </pc:sldChg>
      <pc:sldChg chg="addSp delSp modSp add mod modTransition delAnim modAnim chgLayout modNotesTx">
        <pc:chgData name="inversiones juan daniel" userId="919721f64859baa7" providerId="LiveId" clId="{AB38B21A-9114-7C4A-91FC-F3CA8AC36C58}" dt="2022-06-20T01:20:25.149" v="30031"/>
        <pc:sldMkLst>
          <pc:docMk/>
          <pc:sldMk cId="442345183" sldId="316"/>
        </pc:sldMkLst>
        <pc:spChg chg="mod ord">
          <ac:chgData name="inversiones juan daniel" userId="919721f64859baa7" providerId="LiveId" clId="{AB38B21A-9114-7C4A-91FC-F3CA8AC36C58}" dt="2022-06-11T00:29:13.821" v="5934" actId="700"/>
          <ac:spMkLst>
            <pc:docMk/>
            <pc:sldMk cId="442345183" sldId="316"/>
            <ac:spMk id="2" creationId="{D37662C4-030C-85B5-38CA-D150B927FC77}"/>
          </ac:spMkLst>
        </pc:spChg>
        <pc:spChg chg="del">
          <ac:chgData name="inversiones juan daniel" userId="919721f64859baa7" providerId="LiveId" clId="{AB38B21A-9114-7C4A-91FC-F3CA8AC36C58}" dt="2022-06-11T00:27:35.661" v="5915" actId="478"/>
          <ac:spMkLst>
            <pc:docMk/>
            <pc:sldMk cId="442345183" sldId="316"/>
            <ac:spMk id="3" creationId="{95AA8925-DE46-4488-07EC-244E60814F18}"/>
          </ac:spMkLst>
        </pc:spChg>
        <pc:spChg chg="add mod ord">
          <ac:chgData name="inversiones juan daniel" userId="919721f64859baa7" providerId="LiveId" clId="{AB38B21A-9114-7C4A-91FC-F3CA8AC36C58}" dt="2022-06-11T00:29:55.570" v="6054" actId="14100"/>
          <ac:spMkLst>
            <pc:docMk/>
            <pc:sldMk cId="442345183" sldId="316"/>
            <ac:spMk id="4" creationId="{011E9037-6B72-6EFB-A581-0C69D6F47A5F}"/>
          </ac:spMkLst>
        </pc:spChg>
        <pc:spChg chg="add mod">
          <ac:chgData name="inversiones juan daniel" userId="919721f64859baa7" providerId="LiveId" clId="{AB38B21A-9114-7C4A-91FC-F3CA8AC36C58}" dt="2022-06-17T16:31:26.719" v="15962"/>
          <ac:spMkLst>
            <pc:docMk/>
            <pc:sldMk cId="442345183" sldId="316"/>
            <ac:spMk id="5" creationId="{400D831B-0140-DC1F-6B96-1AE2313E8494}"/>
          </ac:spMkLst>
        </pc:spChg>
        <pc:spChg chg="del mod">
          <ac:chgData name="inversiones juan daniel" userId="919721f64859baa7" providerId="LiveId" clId="{AB38B21A-9114-7C4A-91FC-F3CA8AC36C58}" dt="2022-06-11T00:27:31.613" v="5913" actId="478"/>
          <ac:spMkLst>
            <pc:docMk/>
            <pc:sldMk cId="442345183" sldId="316"/>
            <ac:spMk id="6" creationId="{B88B08BE-04BD-1DF7-EBC7-450647AB4F5E}"/>
          </ac:spMkLst>
        </pc:spChg>
        <pc:spChg chg="add del mod">
          <ac:chgData name="inversiones juan daniel" userId="919721f64859baa7" providerId="LiveId" clId="{AB38B21A-9114-7C4A-91FC-F3CA8AC36C58}" dt="2022-06-11T00:28:15.131" v="5928"/>
          <ac:spMkLst>
            <pc:docMk/>
            <pc:sldMk cId="442345183" sldId="316"/>
            <ac:spMk id="8" creationId="{0215EBFE-91BB-B70F-7562-1AF8F0D2B339}"/>
          </ac:spMkLst>
        </pc:spChg>
        <pc:spChg chg="add mod">
          <ac:chgData name="inversiones juan daniel" userId="919721f64859baa7" providerId="LiveId" clId="{AB38B21A-9114-7C4A-91FC-F3CA8AC36C58}" dt="2022-06-11T00:28:29.856" v="5932" actId="1076"/>
          <ac:spMkLst>
            <pc:docMk/>
            <pc:sldMk cId="442345183" sldId="316"/>
            <ac:spMk id="9" creationId="{DA027DDC-3183-6F20-3B2B-47E2EA698FEE}"/>
          </ac:spMkLst>
        </pc:spChg>
        <pc:picChg chg="del">
          <ac:chgData name="inversiones juan daniel" userId="919721f64859baa7" providerId="LiveId" clId="{AB38B21A-9114-7C4A-91FC-F3CA8AC36C58}" dt="2022-06-11T00:27:36.360" v="5916" actId="478"/>
          <ac:picMkLst>
            <pc:docMk/>
            <pc:sldMk cId="442345183" sldId="316"/>
            <ac:picMk id="7" creationId="{746AE2B6-BDEF-7EBD-A6FB-8113F3529E01}"/>
          </ac:picMkLst>
        </pc:picChg>
      </pc:sldChg>
      <pc:sldChg chg="addSp modSp add mod modTransition modNotesTx">
        <pc:chgData name="inversiones juan daniel" userId="919721f64859baa7" providerId="LiveId" clId="{AB38B21A-9114-7C4A-91FC-F3CA8AC36C58}" dt="2022-06-20T01:20:25.149" v="30031"/>
        <pc:sldMkLst>
          <pc:docMk/>
          <pc:sldMk cId="2179171345" sldId="317"/>
        </pc:sldMkLst>
        <pc:spChg chg="add mod">
          <ac:chgData name="inversiones juan daniel" userId="919721f64859baa7" providerId="LiveId" clId="{AB38B21A-9114-7C4A-91FC-F3CA8AC36C58}" dt="2022-06-11T00:31:32.422" v="6123" actId="1076"/>
          <ac:spMkLst>
            <pc:docMk/>
            <pc:sldMk cId="2179171345" sldId="317"/>
            <ac:spMk id="3" creationId="{35F3A5EE-AC1D-534A-FFB7-B327627E14EF}"/>
          </ac:spMkLst>
        </pc:spChg>
        <pc:spChg chg="mod">
          <ac:chgData name="inversiones juan daniel" userId="919721f64859baa7" providerId="LiveId" clId="{AB38B21A-9114-7C4A-91FC-F3CA8AC36C58}" dt="2022-06-11T00:31:37.013" v="6124" actId="122"/>
          <ac:spMkLst>
            <pc:docMk/>
            <pc:sldMk cId="2179171345" sldId="317"/>
            <ac:spMk id="4" creationId="{011E9037-6B72-6EFB-A581-0C69D6F47A5F}"/>
          </ac:spMkLst>
        </pc:spChg>
        <pc:spChg chg="add mod">
          <ac:chgData name="inversiones juan daniel" userId="919721f64859baa7" providerId="LiveId" clId="{AB38B21A-9114-7C4A-91FC-F3CA8AC36C58}" dt="2022-06-17T16:31:24.103" v="15961"/>
          <ac:spMkLst>
            <pc:docMk/>
            <pc:sldMk cId="2179171345" sldId="317"/>
            <ac:spMk id="6" creationId="{28CD6E62-FF49-266B-0B2C-27EFF30B9A6F}"/>
          </ac:spMkLst>
        </pc:spChg>
      </pc:sldChg>
      <pc:sldChg chg="addSp modSp add mod modTransition modNotesTx">
        <pc:chgData name="inversiones juan daniel" userId="919721f64859baa7" providerId="LiveId" clId="{AB38B21A-9114-7C4A-91FC-F3CA8AC36C58}" dt="2022-06-20T01:20:25.149" v="30031"/>
        <pc:sldMkLst>
          <pc:docMk/>
          <pc:sldMk cId="1835066435" sldId="318"/>
        </pc:sldMkLst>
        <pc:spChg chg="mod">
          <ac:chgData name="inversiones juan daniel" userId="919721f64859baa7" providerId="LiveId" clId="{AB38B21A-9114-7C4A-91FC-F3CA8AC36C58}" dt="2022-06-11T00:32:39.620" v="6272" actId="1076"/>
          <ac:spMkLst>
            <pc:docMk/>
            <pc:sldMk cId="1835066435" sldId="318"/>
            <ac:spMk id="3" creationId="{35F3A5EE-AC1D-534A-FFB7-B327627E14EF}"/>
          </ac:spMkLst>
        </pc:spChg>
        <pc:spChg chg="add mod">
          <ac:chgData name="inversiones juan daniel" userId="919721f64859baa7" providerId="LiveId" clId="{AB38B21A-9114-7C4A-91FC-F3CA8AC36C58}" dt="2022-06-11T00:33:35.685" v="6440" actId="20577"/>
          <ac:spMkLst>
            <pc:docMk/>
            <pc:sldMk cId="1835066435" sldId="318"/>
            <ac:spMk id="6" creationId="{76891E96-E08E-EBDF-5CDC-158870328857}"/>
          </ac:spMkLst>
        </pc:spChg>
        <pc:spChg chg="add mod">
          <ac:chgData name="inversiones juan daniel" userId="919721f64859baa7" providerId="LiveId" clId="{AB38B21A-9114-7C4A-91FC-F3CA8AC36C58}" dt="2022-06-17T16:31:22.848" v="15960"/>
          <ac:spMkLst>
            <pc:docMk/>
            <pc:sldMk cId="1835066435" sldId="318"/>
            <ac:spMk id="7" creationId="{5EB3BA16-3026-352D-4075-417A1103EA93}"/>
          </ac:spMkLst>
        </pc:spChg>
      </pc:sldChg>
      <pc:sldChg chg="addSp delSp modSp add mod modTransition modNotesTx">
        <pc:chgData name="inversiones juan daniel" userId="919721f64859baa7" providerId="LiveId" clId="{AB38B21A-9114-7C4A-91FC-F3CA8AC36C58}" dt="2022-06-20T01:20:25.149" v="30031"/>
        <pc:sldMkLst>
          <pc:docMk/>
          <pc:sldMk cId="3563939116" sldId="319"/>
        </pc:sldMkLst>
        <pc:spChg chg="del">
          <ac:chgData name="inversiones juan daniel" userId="919721f64859baa7" providerId="LiveId" clId="{AB38B21A-9114-7C4A-91FC-F3CA8AC36C58}" dt="2022-06-11T00:35:49.366" v="6796" actId="478"/>
          <ac:spMkLst>
            <pc:docMk/>
            <pc:sldMk cId="3563939116" sldId="319"/>
            <ac:spMk id="3" creationId="{35F3A5EE-AC1D-534A-FFB7-B327627E14EF}"/>
          </ac:spMkLst>
        </pc:spChg>
        <pc:spChg chg="del mod">
          <ac:chgData name="inversiones juan daniel" userId="919721f64859baa7" providerId="LiveId" clId="{AB38B21A-9114-7C4A-91FC-F3CA8AC36C58}" dt="2022-06-11T00:35:50.937" v="6798" actId="478"/>
          <ac:spMkLst>
            <pc:docMk/>
            <pc:sldMk cId="3563939116" sldId="319"/>
            <ac:spMk id="4" creationId="{011E9037-6B72-6EFB-A581-0C69D6F47A5F}"/>
          </ac:spMkLst>
        </pc:spChg>
        <pc:spChg chg="add mod">
          <ac:chgData name="inversiones juan daniel" userId="919721f64859baa7" providerId="LiveId" clId="{AB38B21A-9114-7C4A-91FC-F3CA8AC36C58}" dt="2022-06-17T16:31:21.621" v="15959"/>
          <ac:spMkLst>
            <pc:docMk/>
            <pc:sldMk cId="3563939116" sldId="319"/>
            <ac:spMk id="5" creationId="{5CD929E0-B245-D5CD-57C0-167DE6B4CEFF}"/>
          </ac:spMkLst>
        </pc:spChg>
        <pc:spChg chg="del">
          <ac:chgData name="inversiones juan daniel" userId="919721f64859baa7" providerId="LiveId" clId="{AB38B21A-9114-7C4A-91FC-F3CA8AC36C58}" dt="2022-06-11T00:35:54.813" v="6800" actId="478"/>
          <ac:spMkLst>
            <pc:docMk/>
            <pc:sldMk cId="3563939116" sldId="319"/>
            <ac:spMk id="6" creationId="{76891E96-E08E-EBDF-5CDC-158870328857}"/>
          </ac:spMkLst>
        </pc:spChg>
        <pc:spChg chg="add del mod">
          <ac:chgData name="inversiones juan daniel" userId="919721f64859baa7" providerId="LiveId" clId="{AB38B21A-9114-7C4A-91FC-F3CA8AC36C58}" dt="2022-06-11T00:35:54.228" v="6799" actId="478"/>
          <ac:spMkLst>
            <pc:docMk/>
            <pc:sldMk cId="3563939116" sldId="319"/>
            <ac:spMk id="7" creationId="{196D6615-97CC-2473-4076-85DE735BE347}"/>
          </ac:spMkLst>
        </pc:spChg>
        <pc:spChg chg="add del mod">
          <ac:chgData name="inversiones juan daniel" userId="919721f64859baa7" providerId="LiveId" clId="{AB38B21A-9114-7C4A-91FC-F3CA8AC36C58}" dt="2022-06-11T00:36:08.408" v="6803"/>
          <ac:spMkLst>
            <pc:docMk/>
            <pc:sldMk cId="3563939116" sldId="319"/>
            <ac:spMk id="8" creationId="{1C0FEB19-DFAD-D15F-81E1-E7BE9B95DFDF}"/>
          </ac:spMkLst>
        </pc:spChg>
        <pc:spChg chg="add del mod">
          <ac:chgData name="inversiones juan daniel" userId="919721f64859baa7" providerId="LiveId" clId="{AB38B21A-9114-7C4A-91FC-F3CA8AC36C58}" dt="2022-06-11T00:36:18.038" v="6805"/>
          <ac:spMkLst>
            <pc:docMk/>
            <pc:sldMk cId="3563939116" sldId="319"/>
            <ac:spMk id="10" creationId="{67053498-A05C-EFC7-344C-4B3D98527BE5}"/>
          </ac:spMkLst>
        </pc:spChg>
        <pc:spChg chg="add del mod">
          <ac:chgData name="inversiones juan daniel" userId="919721f64859baa7" providerId="LiveId" clId="{AB38B21A-9114-7C4A-91FC-F3CA8AC36C58}" dt="2022-06-11T00:36:38.834" v="6815" actId="478"/>
          <ac:spMkLst>
            <pc:docMk/>
            <pc:sldMk cId="3563939116" sldId="319"/>
            <ac:spMk id="11" creationId="{3D4F7208-6B90-F6E5-02D8-893ABB84BBD5}"/>
          </ac:spMkLst>
        </pc:spChg>
        <pc:picChg chg="add mod modCrop">
          <ac:chgData name="inversiones juan daniel" userId="919721f64859baa7" providerId="LiveId" clId="{AB38B21A-9114-7C4A-91FC-F3CA8AC36C58}" dt="2022-06-11T00:37:09.371" v="6821" actId="1076"/>
          <ac:picMkLst>
            <pc:docMk/>
            <pc:sldMk cId="3563939116" sldId="319"/>
            <ac:picMk id="12" creationId="{762D1110-8E22-3719-346A-7E83E5C0EC3C}"/>
          </ac:picMkLst>
        </pc:picChg>
      </pc:sldChg>
      <pc:sldChg chg="addSp delSp modSp add mod modTransition chgLayout modNotesTx">
        <pc:chgData name="inversiones juan daniel" userId="919721f64859baa7" providerId="LiveId" clId="{AB38B21A-9114-7C4A-91FC-F3CA8AC36C58}" dt="2022-06-20T01:20:25.149" v="30031"/>
        <pc:sldMkLst>
          <pc:docMk/>
          <pc:sldMk cId="2468554165" sldId="320"/>
        </pc:sldMkLst>
        <pc:spChg chg="mod ord">
          <ac:chgData name="inversiones juan daniel" userId="919721f64859baa7" providerId="LiveId" clId="{AB38B21A-9114-7C4A-91FC-F3CA8AC36C58}" dt="2022-06-12T22:31:52.735" v="7348" actId="700"/>
          <ac:spMkLst>
            <pc:docMk/>
            <pc:sldMk cId="2468554165" sldId="320"/>
            <ac:spMk id="2" creationId="{D37662C4-030C-85B5-38CA-D150B927FC77}"/>
          </ac:spMkLst>
        </pc:spChg>
        <pc:spChg chg="add mod ord">
          <ac:chgData name="inversiones juan daniel" userId="919721f64859baa7" providerId="LiveId" clId="{AB38B21A-9114-7C4A-91FC-F3CA8AC36C58}" dt="2022-06-12T22:35:48.749" v="7674" actId="20577"/>
          <ac:spMkLst>
            <pc:docMk/>
            <pc:sldMk cId="2468554165" sldId="320"/>
            <ac:spMk id="3" creationId="{FFE65664-4400-A8D7-5B18-B9ED630E4763}"/>
          </ac:spMkLst>
        </pc:spChg>
        <pc:spChg chg="add del mod">
          <ac:chgData name="inversiones juan daniel" userId="919721f64859baa7" providerId="LiveId" clId="{AB38B21A-9114-7C4A-91FC-F3CA8AC36C58}" dt="2022-06-12T22:32:00.314" v="7351" actId="478"/>
          <ac:spMkLst>
            <pc:docMk/>
            <pc:sldMk cId="2468554165" sldId="320"/>
            <ac:spMk id="4" creationId="{83916942-4525-2C0B-FB94-4E43F2AEA0FB}"/>
          </ac:spMkLst>
        </pc:spChg>
        <pc:spChg chg="add mod">
          <ac:chgData name="inversiones juan daniel" userId="919721f64859baa7" providerId="LiveId" clId="{AB38B21A-9114-7C4A-91FC-F3CA8AC36C58}" dt="2022-06-12T22:32:49.577" v="7394" actId="2711"/>
          <ac:spMkLst>
            <pc:docMk/>
            <pc:sldMk cId="2468554165" sldId="320"/>
            <ac:spMk id="5" creationId="{033AF196-F8B1-2D51-7BC6-3E580B1D8EA3}"/>
          </ac:spMkLst>
        </pc:spChg>
        <pc:spChg chg="add mod">
          <ac:chgData name="inversiones juan daniel" userId="919721f64859baa7" providerId="LiveId" clId="{AB38B21A-9114-7C4A-91FC-F3CA8AC36C58}" dt="2022-06-17T16:31:20.338" v="15958"/>
          <ac:spMkLst>
            <pc:docMk/>
            <pc:sldMk cId="2468554165" sldId="320"/>
            <ac:spMk id="6" creationId="{12EA315B-EF4E-D2C2-741D-46AF80062F3B}"/>
          </ac:spMkLst>
        </pc:spChg>
        <pc:spChg chg="del">
          <ac:chgData name="inversiones juan daniel" userId="919721f64859baa7" providerId="LiveId" clId="{AB38B21A-9114-7C4A-91FC-F3CA8AC36C58}" dt="2022-06-12T22:31:46.142" v="7347" actId="478"/>
          <ac:spMkLst>
            <pc:docMk/>
            <pc:sldMk cId="2468554165" sldId="320"/>
            <ac:spMk id="9" creationId="{DA027DDC-3183-6F20-3B2B-47E2EA698FEE}"/>
          </ac:spMkLst>
        </pc:spChg>
        <pc:picChg chg="del">
          <ac:chgData name="inversiones juan daniel" userId="919721f64859baa7" providerId="LiveId" clId="{AB38B21A-9114-7C4A-91FC-F3CA8AC36C58}" dt="2022-06-12T22:31:39.480" v="7346" actId="478"/>
          <ac:picMkLst>
            <pc:docMk/>
            <pc:sldMk cId="2468554165" sldId="320"/>
            <ac:picMk id="12" creationId="{762D1110-8E22-3719-346A-7E83E5C0EC3C}"/>
          </ac:picMkLst>
        </pc:picChg>
      </pc:sldChg>
      <pc:sldChg chg="addSp delSp modSp add mod modTransition modNotesTx">
        <pc:chgData name="inversiones juan daniel" userId="919721f64859baa7" providerId="LiveId" clId="{AB38B21A-9114-7C4A-91FC-F3CA8AC36C58}" dt="2022-06-20T01:20:25.149" v="30031"/>
        <pc:sldMkLst>
          <pc:docMk/>
          <pc:sldMk cId="4113509922" sldId="321"/>
        </pc:sldMkLst>
        <pc:spChg chg="mod">
          <ac:chgData name="inversiones juan daniel" userId="919721f64859baa7" providerId="LiveId" clId="{AB38B21A-9114-7C4A-91FC-F3CA8AC36C58}" dt="2022-06-12T22:53:08.320" v="7712" actId="20577"/>
          <ac:spMkLst>
            <pc:docMk/>
            <pc:sldMk cId="4113509922" sldId="321"/>
            <ac:spMk id="2" creationId="{D37662C4-030C-85B5-38CA-D150B927FC77}"/>
          </ac:spMkLst>
        </pc:spChg>
        <pc:spChg chg="del">
          <ac:chgData name="inversiones juan daniel" userId="919721f64859baa7" providerId="LiveId" clId="{AB38B21A-9114-7C4A-91FC-F3CA8AC36C58}" dt="2022-06-12T22:52:52.182" v="7677" actId="478"/>
          <ac:spMkLst>
            <pc:docMk/>
            <pc:sldMk cId="4113509922" sldId="321"/>
            <ac:spMk id="3" creationId="{FFE65664-4400-A8D7-5B18-B9ED630E4763}"/>
          </ac:spMkLst>
        </pc:spChg>
        <pc:spChg chg="del">
          <ac:chgData name="inversiones juan daniel" userId="919721f64859baa7" providerId="LiveId" clId="{AB38B21A-9114-7C4A-91FC-F3CA8AC36C58}" dt="2022-06-12T22:52:50.575" v="7676" actId="478"/>
          <ac:spMkLst>
            <pc:docMk/>
            <pc:sldMk cId="4113509922" sldId="321"/>
            <ac:spMk id="5" creationId="{033AF196-F8B1-2D51-7BC6-3E580B1D8EA3}"/>
          </ac:spMkLst>
        </pc:spChg>
        <pc:spChg chg="add mod">
          <ac:chgData name="inversiones juan daniel" userId="919721f64859baa7" providerId="LiveId" clId="{AB38B21A-9114-7C4A-91FC-F3CA8AC36C58}" dt="2022-06-17T16:31:19.123" v="15957"/>
          <ac:spMkLst>
            <pc:docMk/>
            <pc:sldMk cId="4113509922" sldId="321"/>
            <ac:spMk id="6" creationId="{36A54C56-D469-8019-294E-61211FBBC56D}"/>
          </ac:spMkLst>
        </pc:spChg>
        <pc:spChg chg="add del mod">
          <ac:chgData name="inversiones juan daniel" userId="919721f64859baa7" providerId="LiveId" clId="{AB38B21A-9114-7C4A-91FC-F3CA8AC36C58}" dt="2022-06-12T22:52:54.330" v="7678" actId="478"/>
          <ac:spMkLst>
            <pc:docMk/>
            <pc:sldMk cId="4113509922" sldId="321"/>
            <ac:spMk id="6" creationId="{C3840997-1A4B-9144-0B97-2FD4C00CBA8C}"/>
          </ac:spMkLst>
        </pc:spChg>
        <pc:spChg chg="add mod">
          <ac:chgData name="inversiones juan daniel" userId="919721f64859baa7" providerId="LiveId" clId="{AB38B21A-9114-7C4A-91FC-F3CA8AC36C58}" dt="2022-06-12T22:56:11.920" v="8015" actId="1076"/>
          <ac:spMkLst>
            <pc:docMk/>
            <pc:sldMk cId="4113509922" sldId="321"/>
            <ac:spMk id="7" creationId="{6A604C4B-1316-475A-F098-7093C8DD3C88}"/>
          </ac:spMkLst>
        </pc:spChg>
        <pc:spChg chg="add mod">
          <ac:chgData name="inversiones juan daniel" userId="919721f64859baa7" providerId="LiveId" clId="{AB38B21A-9114-7C4A-91FC-F3CA8AC36C58}" dt="2022-06-12T22:56:40.870" v="8024" actId="1076"/>
          <ac:spMkLst>
            <pc:docMk/>
            <pc:sldMk cId="4113509922" sldId="321"/>
            <ac:spMk id="8" creationId="{010A4222-E235-2199-36B0-18A9FFDEC262}"/>
          </ac:spMkLst>
        </pc:spChg>
        <pc:spChg chg="add mod">
          <ac:chgData name="inversiones juan daniel" userId="919721f64859baa7" providerId="LiveId" clId="{AB38B21A-9114-7C4A-91FC-F3CA8AC36C58}" dt="2022-06-12T22:56:54.303" v="8028" actId="1076"/>
          <ac:spMkLst>
            <pc:docMk/>
            <pc:sldMk cId="4113509922" sldId="321"/>
            <ac:spMk id="9" creationId="{4B1DC94C-D60A-8C2A-26D3-9674DE051D6D}"/>
          </ac:spMkLst>
        </pc:spChg>
      </pc:sldChg>
      <pc:sldChg chg="addSp delSp modSp add mod modTransition modNotesTx">
        <pc:chgData name="inversiones juan daniel" userId="919721f64859baa7" providerId="LiveId" clId="{AB38B21A-9114-7C4A-91FC-F3CA8AC36C58}" dt="2022-06-20T01:20:25.149" v="30031"/>
        <pc:sldMkLst>
          <pc:docMk/>
          <pc:sldMk cId="1262009989" sldId="322"/>
        </pc:sldMkLst>
        <pc:spChg chg="mod">
          <ac:chgData name="inversiones juan daniel" userId="919721f64859baa7" providerId="LiveId" clId="{AB38B21A-9114-7C4A-91FC-F3CA8AC36C58}" dt="2022-06-16T17:23:48.855" v="12140" actId="20577"/>
          <ac:spMkLst>
            <pc:docMk/>
            <pc:sldMk cId="1262009989" sldId="322"/>
            <ac:spMk id="2" creationId="{D37662C4-030C-85B5-38CA-D150B927FC77}"/>
          </ac:spMkLst>
        </pc:spChg>
        <pc:spChg chg="add del mod">
          <ac:chgData name="inversiones juan daniel" userId="919721f64859baa7" providerId="LiveId" clId="{AB38B21A-9114-7C4A-91FC-F3CA8AC36C58}" dt="2022-06-16T17:23:47.229" v="12138" actId="478"/>
          <ac:spMkLst>
            <pc:docMk/>
            <pc:sldMk cId="1262009989" sldId="322"/>
            <ac:spMk id="3" creationId="{62BD6B65-4585-AED3-B9C0-B1366E71B555}"/>
          </ac:spMkLst>
        </pc:spChg>
        <pc:spChg chg="add mod">
          <ac:chgData name="inversiones juan daniel" userId="919721f64859baa7" providerId="LiveId" clId="{AB38B21A-9114-7C4A-91FC-F3CA8AC36C58}" dt="2022-06-16T17:32:47.689" v="12609" actId="1076"/>
          <ac:spMkLst>
            <pc:docMk/>
            <pc:sldMk cId="1262009989" sldId="322"/>
            <ac:spMk id="4" creationId="{F94AC4A9-AA23-3B49-090D-8B268A4E5556}"/>
          </ac:spMkLst>
        </pc:spChg>
        <pc:spChg chg="add mod">
          <ac:chgData name="inversiones juan daniel" userId="919721f64859baa7" providerId="LiveId" clId="{AB38B21A-9114-7C4A-91FC-F3CA8AC36C58}" dt="2022-06-17T16:31:16.831" v="15956" actId="1036"/>
          <ac:spMkLst>
            <pc:docMk/>
            <pc:sldMk cId="1262009989" sldId="322"/>
            <ac:spMk id="5" creationId="{04801222-BA4C-3A00-7063-28E63ACC41AC}"/>
          </ac:spMkLst>
        </pc:spChg>
        <pc:spChg chg="del">
          <ac:chgData name="inversiones juan daniel" userId="919721f64859baa7" providerId="LiveId" clId="{AB38B21A-9114-7C4A-91FC-F3CA8AC36C58}" dt="2022-06-12T22:57:50.282" v="8127" actId="478"/>
          <ac:spMkLst>
            <pc:docMk/>
            <pc:sldMk cId="1262009989" sldId="322"/>
            <ac:spMk id="7" creationId="{6A604C4B-1316-475A-F098-7093C8DD3C88}"/>
          </ac:spMkLst>
        </pc:spChg>
        <pc:spChg chg="del">
          <ac:chgData name="inversiones juan daniel" userId="919721f64859baa7" providerId="LiveId" clId="{AB38B21A-9114-7C4A-91FC-F3CA8AC36C58}" dt="2022-06-12T22:57:50.282" v="8127" actId="478"/>
          <ac:spMkLst>
            <pc:docMk/>
            <pc:sldMk cId="1262009989" sldId="322"/>
            <ac:spMk id="8" creationId="{010A4222-E235-2199-36B0-18A9FFDEC262}"/>
          </ac:spMkLst>
        </pc:spChg>
        <pc:spChg chg="del">
          <ac:chgData name="inversiones juan daniel" userId="919721f64859baa7" providerId="LiveId" clId="{AB38B21A-9114-7C4A-91FC-F3CA8AC36C58}" dt="2022-06-12T22:57:50.282" v="8127" actId="478"/>
          <ac:spMkLst>
            <pc:docMk/>
            <pc:sldMk cId="1262009989" sldId="322"/>
            <ac:spMk id="9" creationId="{4B1DC94C-D60A-8C2A-26D3-9674DE051D6D}"/>
          </ac:spMkLst>
        </pc:spChg>
      </pc:sldChg>
      <pc:sldChg chg="addSp delSp modSp new mod modTransition modClrScheme chgLayout">
        <pc:chgData name="inversiones juan daniel" userId="919721f64859baa7" providerId="LiveId" clId="{AB38B21A-9114-7C4A-91FC-F3CA8AC36C58}" dt="2022-06-20T01:20:25.149" v="30031"/>
        <pc:sldMkLst>
          <pc:docMk/>
          <pc:sldMk cId="2041594021" sldId="323"/>
        </pc:sldMkLst>
        <pc:spChg chg="add mod ord">
          <ac:chgData name="inversiones juan daniel" userId="919721f64859baa7" providerId="LiveId" clId="{AB38B21A-9114-7C4A-91FC-F3CA8AC36C58}" dt="2022-06-14T17:19:37.073" v="8674" actId="700"/>
          <ac:spMkLst>
            <pc:docMk/>
            <pc:sldMk cId="2041594021" sldId="323"/>
            <ac:spMk id="2" creationId="{9A3895A9-3BC2-DE7F-2654-AD25CA1D868C}"/>
          </ac:spMkLst>
        </pc:spChg>
        <pc:spChg chg="add mod ord">
          <ac:chgData name="inversiones juan daniel" userId="919721f64859baa7" providerId="LiveId" clId="{AB38B21A-9114-7C4A-91FC-F3CA8AC36C58}" dt="2022-06-14T17:19:43.702" v="8675" actId="2710"/>
          <ac:spMkLst>
            <pc:docMk/>
            <pc:sldMk cId="2041594021" sldId="323"/>
            <ac:spMk id="3" creationId="{80D754DC-A5E8-BFE7-5857-24F59A534C6E}"/>
          </ac:spMkLst>
        </pc:spChg>
        <pc:spChg chg="add del mod">
          <ac:chgData name="inversiones juan daniel" userId="919721f64859baa7" providerId="LiveId" clId="{AB38B21A-9114-7C4A-91FC-F3CA8AC36C58}" dt="2022-06-14T17:19:27.641" v="8670" actId="478"/>
          <ac:spMkLst>
            <pc:docMk/>
            <pc:sldMk cId="2041594021" sldId="323"/>
            <ac:spMk id="4" creationId="{73083E57-7261-9BE9-515E-49AA8B22D030}"/>
          </ac:spMkLst>
        </pc:spChg>
        <pc:spChg chg="add del mod">
          <ac:chgData name="inversiones juan daniel" userId="919721f64859baa7" providerId="LiveId" clId="{AB38B21A-9114-7C4A-91FC-F3CA8AC36C58}" dt="2022-06-14T17:19:30.453" v="8671" actId="478"/>
          <ac:spMkLst>
            <pc:docMk/>
            <pc:sldMk cId="2041594021" sldId="323"/>
            <ac:spMk id="5" creationId="{E2AC0CEE-E4C5-4F03-B039-875219A29A89}"/>
          </ac:spMkLst>
        </pc:spChg>
        <pc:spChg chg="add del mod">
          <ac:chgData name="inversiones juan daniel" userId="919721f64859baa7" providerId="LiveId" clId="{AB38B21A-9114-7C4A-91FC-F3CA8AC36C58}" dt="2022-06-14T17:19:31.059" v="8672" actId="478"/>
          <ac:spMkLst>
            <pc:docMk/>
            <pc:sldMk cId="2041594021" sldId="323"/>
            <ac:spMk id="7" creationId="{53863E16-DDCE-97BC-1DA4-B951A0EBCD9C}"/>
          </ac:spMkLst>
        </pc:spChg>
      </pc:sldChg>
      <pc:sldChg chg="add modTransition">
        <pc:chgData name="inversiones juan daniel" userId="919721f64859baa7" providerId="LiveId" clId="{AB38B21A-9114-7C4A-91FC-F3CA8AC36C58}" dt="2022-06-20T01:20:25.149" v="30031"/>
        <pc:sldMkLst>
          <pc:docMk/>
          <pc:sldMk cId="3568631146" sldId="324"/>
        </pc:sldMkLst>
      </pc:sldChg>
      <pc:sldChg chg="addSp delSp modSp new mod modTransition modClrScheme chgLayout modNotesTx">
        <pc:chgData name="inversiones juan daniel" userId="919721f64859baa7" providerId="LiveId" clId="{AB38B21A-9114-7C4A-91FC-F3CA8AC36C58}" dt="2022-06-20T01:20:25.149" v="30031"/>
        <pc:sldMkLst>
          <pc:docMk/>
          <pc:sldMk cId="2355840895" sldId="325"/>
        </pc:sldMkLst>
        <pc:spChg chg="add del mod ord">
          <ac:chgData name="inversiones juan daniel" userId="919721f64859baa7" providerId="LiveId" clId="{AB38B21A-9114-7C4A-91FC-F3CA8AC36C58}" dt="2022-06-14T17:23:24.625" v="8680" actId="700"/>
          <ac:spMkLst>
            <pc:docMk/>
            <pc:sldMk cId="2355840895" sldId="325"/>
            <ac:spMk id="2" creationId="{77AFB83C-20BE-48FF-B418-CC99B53F7A28}"/>
          </ac:spMkLst>
        </pc:spChg>
        <pc:spChg chg="add del mod">
          <ac:chgData name="inversiones juan daniel" userId="919721f64859baa7" providerId="LiveId" clId="{AB38B21A-9114-7C4A-91FC-F3CA8AC36C58}" dt="2022-06-14T17:23:10.515" v="8679"/>
          <ac:spMkLst>
            <pc:docMk/>
            <pc:sldMk cId="2355840895" sldId="325"/>
            <ac:spMk id="3" creationId="{92219D87-A690-4E7E-E50A-DBB5E88F2E76}"/>
          </ac:spMkLst>
        </pc:spChg>
        <pc:spChg chg="add mod ord">
          <ac:chgData name="inversiones juan daniel" userId="919721f64859baa7" providerId="LiveId" clId="{AB38B21A-9114-7C4A-91FC-F3CA8AC36C58}" dt="2022-06-14T17:24:41.948" v="8700" actId="26606"/>
          <ac:spMkLst>
            <pc:docMk/>
            <pc:sldMk cId="2355840895" sldId="325"/>
            <ac:spMk id="4" creationId="{DD2335AE-E49F-62F1-4115-352F8BCAD4A7}"/>
          </ac:spMkLst>
        </pc:spChg>
        <pc:spChg chg="add mod">
          <ac:chgData name="inversiones juan daniel" userId="919721f64859baa7" providerId="LiveId" clId="{AB38B21A-9114-7C4A-91FC-F3CA8AC36C58}" dt="2022-06-15T11:34:38.938" v="11665" actId="20577"/>
          <ac:spMkLst>
            <pc:docMk/>
            <pc:sldMk cId="2355840895" sldId="325"/>
            <ac:spMk id="9" creationId="{01B018C1-7FCB-1CBB-4C08-01ECF8FA0081}"/>
          </ac:spMkLst>
        </pc:spChg>
      </pc:sldChg>
      <pc:sldChg chg="addSp delSp modSp add mod modTransition modNotesTx">
        <pc:chgData name="inversiones juan daniel" userId="919721f64859baa7" providerId="LiveId" clId="{AB38B21A-9114-7C4A-91FC-F3CA8AC36C58}" dt="2022-06-20T01:20:25.149" v="30031"/>
        <pc:sldMkLst>
          <pc:docMk/>
          <pc:sldMk cId="3478689837" sldId="326"/>
        </pc:sldMkLst>
        <pc:spChg chg="del">
          <ac:chgData name="inversiones juan daniel" userId="919721f64859baa7" providerId="LiveId" clId="{AB38B21A-9114-7C4A-91FC-F3CA8AC36C58}" dt="2022-06-16T17:32:51.508" v="12611" actId="478"/>
          <ac:spMkLst>
            <pc:docMk/>
            <pc:sldMk cId="3478689837" sldId="326"/>
            <ac:spMk id="4" creationId="{F94AC4A9-AA23-3B49-090D-8B268A4E5556}"/>
          </ac:spMkLst>
        </pc:spChg>
        <pc:spChg chg="add mod">
          <ac:chgData name="inversiones juan daniel" userId="919721f64859baa7" providerId="LiveId" clId="{AB38B21A-9114-7C4A-91FC-F3CA8AC36C58}" dt="2022-06-16T17:34:07.271" v="12731" actId="1076"/>
          <ac:spMkLst>
            <pc:docMk/>
            <pc:sldMk cId="3478689837" sldId="326"/>
            <ac:spMk id="5" creationId="{DCAA5C93-2264-67A0-D38E-EA8737E904EC}"/>
          </ac:spMkLst>
        </pc:spChg>
        <pc:spChg chg="add mod">
          <ac:chgData name="inversiones juan daniel" userId="919721f64859baa7" providerId="LiveId" clId="{AB38B21A-9114-7C4A-91FC-F3CA8AC36C58}" dt="2022-06-16T17:34:59.158" v="12805" actId="1076"/>
          <ac:spMkLst>
            <pc:docMk/>
            <pc:sldMk cId="3478689837" sldId="326"/>
            <ac:spMk id="6" creationId="{C2E45769-CD4F-7D27-C9FE-C5D2028FA492}"/>
          </ac:spMkLst>
        </pc:spChg>
        <pc:spChg chg="add mod">
          <ac:chgData name="inversiones juan daniel" userId="919721f64859baa7" providerId="LiveId" clId="{AB38B21A-9114-7C4A-91FC-F3CA8AC36C58}" dt="2022-06-17T16:31:13.845" v="15953"/>
          <ac:spMkLst>
            <pc:docMk/>
            <pc:sldMk cId="3478689837" sldId="326"/>
            <ac:spMk id="7" creationId="{E0C6F57E-7B14-7AF0-4D8D-91DC0BFF7F94}"/>
          </ac:spMkLst>
        </pc:spChg>
        <pc:picChg chg="add mod">
          <ac:chgData name="inversiones juan daniel" userId="919721f64859baa7" providerId="LiveId" clId="{AB38B21A-9114-7C4A-91FC-F3CA8AC36C58}" dt="2022-06-16T17:33:28.289" v="12682" actId="1076"/>
          <ac:picMkLst>
            <pc:docMk/>
            <pc:sldMk cId="3478689837" sldId="326"/>
            <ac:picMk id="3" creationId="{915251BC-2111-93A7-D3D2-34F21B9396E6}"/>
          </ac:picMkLst>
        </pc:picChg>
      </pc:sldChg>
      <pc:sldChg chg="addSp delSp modSp add mod modTransition modNotesTx">
        <pc:chgData name="inversiones juan daniel" userId="919721f64859baa7" providerId="LiveId" clId="{AB38B21A-9114-7C4A-91FC-F3CA8AC36C58}" dt="2022-06-20T01:20:25.149" v="30031"/>
        <pc:sldMkLst>
          <pc:docMk/>
          <pc:sldMk cId="2485190220" sldId="327"/>
        </pc:sldMkLst>
        <pc:spChg chg="add del mod">
          <ac:chgData name="inversiones juan daniel" userId="919721f64859baa7" providerId="LiveId" clId="{AB38B21A-9114-7C4A-91FC-F3CA8AC36C58}" dt="2022-06-16T22:12:45.248" v="12822"/>
          <ac:spMkLst>
            <pc:docMk/>
            <pc:sldMk cId="2485190220" sldId="327"/>
            <ac:spMk id="4" creationId="{C30304CF-019A-29D8-1BB6-B85C154AD227}"/>
          </ac:spMkLst>
        </pc:spChg>
        <pc:spChg chg="del">
          <ac:chgData name="inversiones juan daniel" userId="919721f64859baa7" providerId="LiveId" clId="{AB38B21A-9114-7C4A-91FC-F3CA8AC36C58}" dt="2022-06-16T21:37:20.339" v="12812" actId="478"/>
          <ac:spMkLst>
            <pc:docMk/>
            <pc:sldMk cId="2485190220" sldId="327"/>
            <ac:spMk id="5" creationId="{DCAA5C93-2264-67A0-D38E-EA8737E904EC}"/>
          </ac:spMkLst>
        </pc:spChg>
        <pc:spChg chg="del mod">
          <ac:chgData name="inversiones juan daniel" userId="919721f64859baa7" providerId="LiveId" clId="{AB38B21A-9114-7C4A-91FC-F3CA8AC36C58}" dt="2022-06-16T21:37:17.472" v="12811" actId="478"/>
          <ac:spMkLst>
            <pc:docMk/>
            <pc:sldMk cId="2485190220" sldId="327"/>
            <ac:spMk id="6" creationId="{C2E45769-CD4F-7D27-C9FE-C5D2028FA492}"/>
          </ac:spMkLst>
        </pc:spChg>
        <pc:spChg chg="add del mod">
          <ac:chgData name="inversiones juan daniel" userId="919721f64859baa7" providerId="LiveId" clId="{AB38B21A-9114-7C4A-91FC-F3CA8AC36C58}" dt="2022-06-16T22:12:55.706" v="12824"/>
          <ac:spMkLst>
            <pc:docMk/>
            <pc:sldMk cId="2485190220" sldId="327"/>
            <ac:spMk id="7" creationId="{0CB5ED38-AA34-E1A9-E27A-9FA48B4BF77D}"/>
          </ac:spMkLst>
        </pc:spChg>
        <pc:spChg chg="add mod">
          <ac:chgData name="inversiones juan daniel" userId="919721f64859baa7" providerId="LiveId" clId="{AB38B21A-9114-7C4A-91FC-F3CA8AC36C58}" dt="2022-06-16T22:14:26.234" v="12864" actId="1076"/>
          <ac:spMkLst>
            <pc:docMk/>
            <pc:sldMk cId="2485190220" sldId="327"/>
            <ac:spMk id="9" creationId="{31A8CC44-50C6-46BF-D29D-D04CEC1268A5}"/>
          </ac:spMkLst>
        </pc:spChg>
        <pc:picChg chg="del">
          <ac:chgData name="inversiones juan daniel" userId="919721f64859baa7" providerId="LiveId" clId="{AB38B21A-9114-7C4A-91FC-F3CA8AC36C58}" dt="2022-06-16T21:37:11.412" v="12809" actId="478"/>
          <ac:picMkLst>
            <pc:docMk/>
            <pc:sldMk cId="2485190220" sldId="327"/>
            <ac:picMk id="3" creationId="{915251BC-2111-93A7-D3D2-34F21B9396E6}"/>
          </ac:picMkLst>
        </pc:picChg>
        <pc:picChg chg="add mod">
          <ac:chgData name="inversiones juan daniel" userId="919721f64859baa7" providerId="LiveId" clId="{AB38B21A-9114-7C4A-91FC-F3CA8AC36C58}" dt="2022-06-16T22:13:39.750" v="12834" actId="1076"/>
          <ac:picMkLst>
            <pc:docMk/>
            <pc:sldMk cId="2485190220" sldId="327"/>
            <ac:picMk id="8" creationId="{E61AF2F6-CB1F-CF9D-40B6-4C4CC240532B}"/>
          </ac:picMkLst>
        </pc:picChg>
        <pc:picChg chg="add mod">
          <ac:chgData name="inversiones juan daniel" userId="919721f64859baa7" providerId="LiveId" clId="{AB38B21A-9114-7C4A-91FC-F3CA8AC36C58}" dt="2022-06-16T22:13:53.017" v="12841" actId="1076"/>
          <ac:picMkLst>
            <pc:docMk/>
            <pc:sldMk cId="2485190220" sldId="327"/>
            <ac:picMk id="1026" creationId="{80C98C1B-1C0E-7A2F-C085-4231B388233D}"/>
          </ac:picMkLst>
        </pc:picChg>
      </pc:sldChg>
      <pc:sldChg chg="addSp delSp modSp add mod modTransition modNotesTx">
        <pc:chgData name="inversiones juan daniel" userId="919721f64859baa7" providerId="LiveId" clId="{AB38B21A-9114-7C4A-91FC-F3CA8AC36C58}" dt="2022-06-20T01:20:25.149" v="30031"/>
        <pc:sldMkLst>
          <pc:docMk/>
          <pc:sldMk cId="1239643881" sldId="328"/>
        </pc:sldMkLst>
        <pc:spChg chg="add mod">
          <ac:chgData name="inversiones juan daniel" userId="919721f64859baa7" providerId="LiveId" clId="{AB38B21A-9114-7C4A-91FC-F3CA8AC36C58}" dt="2022-06-16T22:22:09.459" v="13654" actId="1076"/>
          <ac:spMkLst>
            <pc:docMk/>
            <pc:sldMk cId="1239643881" sldId="328"/>
            <ac:spMk id="3" creationId="{887970F4-5B6E-BFDC-2418-F78AF888BD0F}"/>
          </ac:spMkLst>
        </pc:spChg>
        <pc:spChg chg="add mod">
          <ac:chgData name="inversiones juan daniel" userId="919721f64859baa7" providerId="LiveId" clId="{AB38B21A-9114-7C4A-91FC-F3CA8AC36C58}" dt="2022-06-16T22:23:16.353" v="13684" actId="1076"/>
          <ac:spMkLst>
            <pc:docMk/>
            <pc:sldMk cId="1239643881" sldId="328"/>
            <ac:spMk id="4" creationId="{7DAD2B2B-5AA9-92FC-885B-430BBC016BC3}"/>
          </ac:spMkLst>
        </pc:spChg>
        <pc:spChg chg="add mod">
          <ac:chgData name="inversiones juan daniel" userId="919721f64859baa7" providerId="LiveId" clId="{AB38B21A-9114-7C4A-91FC-F3CA8AC36C58}" dt="2022-06-16T22:23:14.057" v="13683" actId="1076"/>
          <ac:spMkLst>
            <pc:docMk/>
            <pc:sldMk cId="1239643881" sldId="328"/>
            <ac:spMk id="10" creationId="{8109B686-7748-CC04-9200-9CC7E2F07CD8}"/>
          </ac:spMkLst>
        </pc:spChg>
        <pc:picChg chg="del">
          <ac:chgData name="inversiones juan daniel" userId="919721f64859baa7" providerId="LiveId" clId="{AB38B21A-9114-7C4A-91FC-F3CA8AC36C58}" dt="2022-06-16T22:19:53.596" v="13626" actId="478"/>
          <ac:picMkLst>
            <pc:docMk/>
            <pc:sldMk cId="1239643881" sldId="328"/>
            <ac:picMk id="8" creationId="{E61AF2F6-CB1F-CF9D-40B6-4C4CC240532B}"/>
          </ac:picMkLst>
        </pc:picChg>
        <pc:picChg chg="add mod">
          <ac:chgData name="inversiones juan daniel" userId="919721f64859baa7" providerId="LiveId" clId="{AB38B21A-9114-7C4A-91FC-F3CA8AC36C58}" dt="2022-06-17T00:27:01.280" v="14033" actId="1076"/>
          <ac:picMkLst>
            <pc:docMk/>
            <pc:sldMk cId="1239643881" sldId="328"/>
            <ac:picMk id="11" creationId="{0E15A5FA-53A3-17A8-CC97-6A6301F35097}"/>
          </ac:picMkLst>
        </pc:picChg>
        <pc:picChg chg="add del mod">
          <ac:chgData name="inversiones juan daniel" userId="919721f64859baa7" providerId="LiveId" clId="{AB38B21A-9114-7C4A-91FC-F3CA8AC36C58}" dt="2022-06-17T00:27:05.156" v="14035"/>
          <ac:picMkLst>
            <pc:docMk/>
            <pc:sldMk cId="1239643881" sldId="328"/>
            <ac:picMk id="12" creationId="{198F75BE-ACDB-7CED-3935-4D6C20A66C27}"/>
          </ac:picMkLst>
        </pc:picChg>
        <pc:picChg chg="add mod">
          <ac:chgData name="inversiones juan daniel" userId="919721f64859baa7" providerId="LiveId" clId="{AB38B21A-9114-7C4A-91FC-F3CA8AC36C58}" dt="2022-06-17T00:31:09.188" v="14199" actId="1035"/>
          <ac:picMkLst>
            <pc:docMk/>
            <pc:sldMk cId="1239643881" sldId="328"/>
            <ac:picMk id="13" creationId="{DF63E228-F4E0-A6BC-A6F7-0DD8DAD3F3E4}"/>
          </ac:picMkLst>
        </pc:picChg>
        <pc:picChg chg="add mod">
          <ac:chgData name="inversiones juan daniel" userId="919721f64859baa7" providerId="LiveId" clId="{AB38B21A-9114-7C4A-91FC-F3CA8AC36C58}" dt="2022-06-17T00:31:26.931" v="14214" actId="1038"/>
          <ac:picMkLst>
            <pc:docMk/>
            <pc:sldMk cId="1239643881" sldId="328"/>
            <ac:picMk id="14" creationId="{289F2325-A83F-1E43-CDD0-9E6106422C71}"/>
          </ac:picMkLst>
        </pc:picChg>
        <pc:picChg chg="mod">
          <ac:chgData name="inversiones juan daniel" userId="919721f64859baa7" providerId="LiveId" clId="{AB38B21A-9114-7C4A-91FC-F3CA8AC36C58}" dt="2022-06-16T22:22:22.638" v="13655" actId="1076"/>
          <ac:picMkLst>
            <pc:docMk/>
            <pc:sldMk cId="1239643881" sldId="328"/>
            <ac:picMk id="1026" creationId="{80C98C1B-1C0E-7A2F-C085-4231B388233D}"/>
          </ac:picMkLst>
        </pc:picChg>
        <pc:picChg chg="add mod">
          <ac:chgData name="inversiones juan daniel" userId="919721f64859baa7" providerId="LiveId" clId="{AB38B21A-9114-7C4A-91FC-F3CA8AC36C58}" dt="2022-06-16T22:22:29.003" v="13656" actId="1076"/>
          <ac:picMkLst>
            <pc:docMk/>
            <pc:sldMk cId="1239643881" sldId="328"/>
            <ac:picMk id="3074" creationId="{841DE548-9830-4335-4A30-38E7B4B678CA}"/>
          </ac:picMkLst>
        </pc:picChg>
      </pc:sldChg>
      <pc:sldChg chg="addSp delSp modSp add del mod modNotesTx">
        <pc:chgData name="inversiones juan daniel" userId="919721f64859baa7" providerId="LiveId" clId="{AB38B21A-9114-7C4A-91FC-F3CA8AC36C58}" dt="2022-06-17T00:26:48.725" v="14031" actId="2696"/>
        <pc:sldMkLst>
          <pc:docMk/>
          <pc:sldMk cId="1019498702" sldId="329"/>
        </pc:sldMkLst>
        <pc:spChg chg="del">
          <ac:chgData name="inversiones juan daniel" userId="919721f64859baa7" providerId="LiveId" clId="{AB38B21A-9114-7C4A-91FC-F3CA8AC36C58}" dt="2022-06-17T00:26:36.845" v="14025" actId="478"/>
          <ac:spMkLst>
            <pc:docMk/>
            <pc:sldMk cId="1019498702" sldId="329"/>
            <ac:spMk id="3" creationId="{887970F4-5B6E-BFDC-2418-F78AF888BD0F}"/>
          </ac:spMkLst>
        </pc:spChg>
        <pc:spChg chg="del">
          <ac:chgData name="inversiones juan daniel" userId="919721f64859baa7" providerId="LiveId" clId="{AB38B21A-9114-7C4A-91FC-F3CA8AC36C58}" dt="2022-06-17T00:26:33.993" v="14023" actId="478"/>
          <ac:spMkLst>
            <pc:docMk/>
            <pc:sldMk cId="1019498702" sldId="329"/>
            <ac:spMk id="4" creationId="{7DAD2B2B-5AA9-92FC-885B-430BBC016BC3}"/>
          </ac:spMkLst>
        </pc:spChg>
        <pc:spChg chg="del">
          <ac:chgData name="inversiones juan daniel" userId="919721f64859baa7" providerId="LiveId" clId="{AB38B21A-9114-7C4A-91FC-F3CA8AC36C58}" dt="2022-06-17T00:26:38.628" v="14026" actId="478"/>
          <ac:spMkLst>
            <pc:docMk/>
            <pc:sldMk cId="1019498702" sldId="329"/>
            <ac:spMk id="10" creationId="{8109B686-7748-CC04-9200-9CC7E2F07CD8}"/>
          </ac:spMkLst>
        </pc:spChg>
        <pc:picChg chg="add del mod">
          <ac:chgData name="inversiones juan daniel" userId="919721f64859baa7" providerId="LiveId" clId="{AB38B21A-9114-7C4A-91FC-F3CA8AC36C58}" dt="2022-06-17T00:26:45.115" v="14030"/>
          <ac:picMkLst>
            <pc:docMk/>
            <pc:sldMk cId="1019498702" sldId="329"/>
            <ac:picMk id="11" creationId="{8C19F943-19F4-7A9B-F254-30413E3C5F43}"/>
          </ac:picMkLst>
        </pc:picChg>
        <pc:picChg chg="del">
          <ac:chgData name="inversiones juan daniel" userId="919721f64859baa7" providerId="LiveId" clId="{AB38B21A-9114-7C4A-91FC-F3CA8AC36C58}" dt="2022-06-17T00:26:35.175" v="14024" actId="478"/>
          <ac:picMkLst>
            <pc:docMk/>
            <pc:sldMk cId="1019498702" sldId="329"/>
            <ac:picMk id="1026" creationId="{80C98C1B-1C0E-7A2F-C085-4231B388233D}"/>
          </ac:picMkLst>
        </pc:picChg>
      </pc:sldChg>
      <pc:sldChg chg="addSp delSp modSp add mod modTransition modNotesTx">
        <pc:chgData name="inversiones juan daniel" userId="919721f64859baa7" providerId="LiveId" clId="{AB38B21A-9114-7C4A-91FC-F3CA8AC36C58}" dt="2022-06-20T01:20:25.149" v="30031"/>
        <pc:sldMkLst>
          <pc:docMk/>
          <pc:sldMk cId="1498623070" sldId="329"/>
        </pc:sldMkLst>
        <pc:spChg chg="del">
          <ac:chgData name="inversiones juan daniel" userId="919721f64859baa7" providerId="LiveId" clId="{AB38B21A-9114-7C4A-91FC-F3CA8AC36C58}" dt="2022-06-17T00:27:38.839" v="14043" actId="478"/>
          <ac:spMkLst>
            <pc:docMk/>
            <pc:sldMk cId="1498623070" sldId="329"/>
            <ac:spMk id="3" creationId="{887970F4-5B6E-BFDC-2418-F78AF888BD0F}"/>
          </ac:spMkLst>
        </pc:spChg>
        <pc:spChg chg="del mod">
          <ac:chgData name="inversiones juan daniel" userId="919721f64859baa7" providerId="LiveId" clId="{AB38B21A-9114-7C4A-91FC-F3CA8AC36C58}" dt="2022-06-17T00:27:35.465" v="14040" actId="478"/>
          <ac:spMkLst>
            <pc:docMk/>
            <pc:sldMk cId="1498623070" sldId="329"/>
            <ac:spMk id="4" creationId="{7DAD2B2B-5AA9-92FC-885B-430BBC016BC3}"/>
          </ac:spMkLst>
        </pc:spChg>
        <pc:spChg chg="add mod">
          <ac:chgData name="inversiones juan daniel" userId="919721f64859baa7" providerId="LiveId" clId="{AB38B21A-9114-7C4A-91FC-F3CA8AC36C58}" dt="2022-06-17T00:29:33.937" v="14101" actId="1076"/>
          <ac:spMkLst>
            <pc:docMk/>
            <pc:sldMk cId="1498623070" sldId="329"/>
            <ac:spMk id="5" creationId="{DFD724F9-9E7A-15BE-4DE8-3B2A92959301}"/>
          </ac:spMkLst>
        </pc:spChg>
        <pc:spChg chg="del">
          <ac:chgData name="inversiones juan daniel" userId="919721f64859baa7" providerId="LiveId" clId="{AB38B21A-9114-7C4A-91FC-F3CA8AC36C58}" dt="2022-06-17T00:27:40.798" v="14044" actId="478"/>
          <ac:spMkLst>
            <pc:docMk/>
            <pc:sldMk cId="1498623070" sldId="329"/>
            <ac:spMk id="10" creationId="{8109B686-7748-CC04-9200-9CC7E2F07CD8}"/>
          </ac:spMkLst>
        </pc:spChg>
        <pc:spChg chg="add mod">
          <ac:chgData name="inversiones juan daniel" userId="919721f64859baa7" providerId="LiveId" clId="{AB38B21A-9114-7C4A-91FC-F3CA8AC36C58}" dt="2022-06-17T00:30:15.712" v="14190" actId="20577"/>
          <ac:spMkLst>
            <pc:docMk/>
            <pc:sldMk cId="1498623070" sldId="329"/>
            <ac:spMk id="12" creationId="{C472F8E2-D8DC-8251-D615-9A95E3CD4C57}"/>
          </ac:spMkLst>
        </pc:spChg>
        <pc:picChg chg="add del mod">
          <ac:chgData name="inversiones juan daniel" userId="919721f64859baa7" providerId="LiveId" clId="{AB38B21A-9114-7C4A-91FC-F3CA8AC36C58}" dt="2022-06-17T00:28:16.159" v="14052" actId="1076"/>
          <ac:picMkLst>
            <pc:docMk/>
            <pc:sldMk cId="1498623070" sldId="329"/>
            <ac:picMk id="11" creationId="{0E15A5FA-53A3-17A8-CC97-6A6301F35097}"/>
          </ac:picMkLst>
        </pc:picChg>
        <pc:picChg chg="del">
          <ac:chgData name="inversiones juan daniel" userId="919721f64859baa7" providerId="LiveId" clId="{AB38B21A-9114-7C4A-91FC-F3CA8AC36C58}" dt="2022-06-17T00:27:32.975" v="14038" actId="478"/>
          <ac:picMkLst>
            <pc:docMk/>
            <pc:sldMk cId="1498623070" sldId="329"/>
            <ac:picMk id="1026" creationId="{80C98C1B-1C0E-7A2F-C085-4231B388233D}"/>
          </ac:picMkLst>
        </pc:picChg>
        <pc:picChg chg="mod">
          <ac:chgData name="inversiones juan daniel" userId="919721f64859baa7" providerId="LiveId" clId="{AB38B21A-9114-7C4A-91FC-F3CA8AC36C58}" dt="2022-06-17T00:28:38.731" v="14057" actId="1076"/>
          <ac:picMkLst>
            <pc:docMk/>
            <pc:sldMk cId="1498623070" sldId="329"/>
            <ac:picMk id="3074" creationId="{841DE548-9830-4335-4A30-38E7B4B678CA}"/>
          </ac:picMkLst>
        </pc:picChg>
      </pc:sldChg>
      <pc:sldChg chg="addSp delSp modSp add mod modTransition">
        <pc:chgData name="inversiones juan daniel" userId="919721f64859baa7" providerId="LiveId" clId="{AB38B21A-9114-7C4A-91FC-F3CA8AC36C58}" dt="2022-06-20T01:20:25.149" v="30031"/>
        <pc:sldMkLst>
          <pc:docMk/>
          <pc:sldMk cId="3992133542" sldId="330"/>
        </pc:sldMkLst>
        <pc:spChg chg="add mod">
          <ac:chgData name="inversiones juan daniel" userId="919721f64859baa7" providerId="LiveId" clId="{AB38B21A-9114-7C4A-91FC-F3CA8AC36C58}" dt="2022-06-17T00:39:35.437" v="14350" actId="1076"/>
          <ac:spMkLst>
            <pc:docMk/>
            <pc:sldMk cId="3992133542" sldId="330"/>
            <ac:spMk id="3" creationId="{6203D7B7-EFA1-4763-DF3C-126C70503BB7}"/>
          </ac:spMkLst>
        </pc:spChg>
        <pc:spChg chg="del">
          <ac:chgData name="inversiones juan daniel" userId="919721f64859baa7" providerId="LiveId" clId="{AB38B21A-9114-7C4A-91FC-F3CA8AC36C58}" dt="2022-06-17T00:33:05.484" v="14216" actId="478"/>
          <ac:spMkLst>
            <pc:docMk/>
            <pc:sldMk cId="3992133542" sldId="330"/>
            <ac:spMk id="5" creationId="{DFD724F9-9E7A-15BE-4DE8-3B2A92959301}"/>
          </ac:spMkLst>
        </pc:spChg>
        <pc:spChg chg="add del mod">
          <ac:chgData name="inversiones juan daniel" userId="919721f64859baa7" providerId="LiveId" clId="{AB38B21A-9114-7C4A-91FC-F3CA8AC36C58}" dt="2022-06-17T00:39:39.955" v="14352" actId="478"/>
          <ac:spMkLst>
            <pc:docMk/>
            <pc:sldMk cId="3992133542" sldId="330"/>
            <ac:spMk id="10" creationId="{A2CC3FA6-28BF-5AEC-3E30-039133EB8FEF}"/>
          </ac:spMkLst>
        </pc:spChg>
        <pc:spChg chg="del">
          <ac:chgData name="inversiones juan daniel" userId="919721f64859baa7" providerId="LiveId" clId="{AB38B21A-9114-7C4A-91FC-F3CA8AC36C58}" dt="2022-06-17T00:33:07.341" v="14218" actId="478"/>
          <ac:spMkLst>
            <pc:docMk/>
            <pc:sldMk cId="3992133542" sldId="330"/>
            <ac:spMk id="12" creationId="{C472F8E2-D8DC-8251-D615-9A95E3CD4C57}"/>
          </ac:spMkLst>
        </pc:spChg>
        <pc:spChg chg="add del mod">
          <ac:chgData name="inversiones juan daniel" userId="919721f64859baa7" providerId="LiveId" clId="{AB38B21A-9114-7C4A-91FC-F3CA8AC36C58}" dt="2022-06-17T00:44:14.933" v="14682" actId="478"/>
          <ac:spMkLst>
            <pc:docMk/>
            <pc:sldMk cId="3992133542" sldId="330"/>
            <ac:spMk id="13" creationId="{B1506DA0-BCA0-14B0-EF73-5F9D047F5E28}"/>
          </ac:spMkLst>
        </pc:spChg>
        <pc:picChg chg="del">
          <ac:chgData name="inversiones juan daniel" userId="919721f64859baa7" providerId="LiveId" clId="{AB38B21A-9114-7C4A-91FC-F3CA8AC36C58}" dt="2022-06-17T00:33:06.103" v="14217" actId="478"/>
          <ac:picMkLst>
            <pc:docMk/>
            <pc:sldMk cId="3992133542" sldId="330"/>
            <ac:picMk id="11" creationId="{0E15A5FA-53A3-17A8-CC97-6A6301F35097}"/>
          </ac:picMkLst>
        </pc:picChg>
        <pc:picChg chg="mod">
          <ac:chgData name="inversiones juan daniel" userId="919721f64859baa7" providerId="LiveId" clId="{AB38B21A-9114-7C4A-91FC-F3CA8AC36C58}" dt="2022-06-17T00:33:52.022" v="14226" actId="1076"/>
          <ac:picMkLst>
            <pc:docMk/>
            <pc:sldMk cId="3992133542" sldId="330"/>
            <ac:picMk id="3074" creationId="{841DE548-9830-4335-4A30-38E7B4B678CA}"/>
          </ac:picMkLst>
        </pc:picChg>
      </pc:sldChg>
      <pc:sldChg chg="addSp delSp modSp add mod modTransition modAnim chgLayout modNotesTx">
        <pc:chgData name="inversiones juan daniel" userId="919721f64859baa7" providerId="LiveId" clId="{AB38B21A-9114-7C4A-91FC-F3CA8AC36C58}" dt="2022-06-20T01:20:25.149" v="30031"/>
        <pc:sldMkLst>
          <pc:docMk/>
          <pc:sldMk cId="2645539200" sldId="331"/>
        </pc:sldMkLst>
        <pc:spChg chg="mod ord">
          <ac:chgData name="inversiones juan daniel" userId="919721f64859baa7" providerId="LiveId" clId="{AB38B21A-9114-7C4A-91FC-F3CA8AC36C58}" dt="2022-06-17T00:52:53.349" v="14933" actId="700"/>
          <ac:spMkLst>
            <pc:docMk/>
            <pc:sldMk cId="2645539200" sldId="331"/>
            <ac:spMk id="2" creationId="{D37662C4-030C-85B5-38CA-D150B927FC77}"/>
          </ac:spMkLst>
        </pc:spChg>
        <pc:spChg chg="del">
          <ac:chgData name="inversiones juan daniel" userId="919721f64859baa7" providerId="LiveId" clId="{AB38B21A-9114-7C4A-91FC-F3CA8AC36C58}" dt="2022-06-17T00:39:50.460" v="14355" actId="478"/>
          <ac:spMkLst>
            <pc:docMk/>
            <pc:sldMk cId="2645539200" sldId="331"/>
            <ac:spMk id="3" creationId="{6203D7B7-EFA1-4763-DF3C-126C70503BB7}"/>
          </ac:spMkLst>
        </pc:spChg>
        <pc:spChg chg="add del mod">
          <ac:chgData name="inversiones juan daniel" userId="919721f64859baa7" providerId="LiveId" clId="{AB38B21A-9114-7C4A-91FC-F3CA8AC36C58}" dt="2022-06-17T00:52:51.090" v="14932" actId="478"/>
          <ac:spMkLst>
            <pc:docMk/>
            <pc:sldMk cId="2645539200" sldId="331"/>
            <ac:spMk id="4" creationId="{F8A69E31-3BFD-3208-F18B-3F93636FA7DB}"/>
          </ac:spMkLst>
        </pc:spChg>
        <pc:spChg chg="add mod ord">
          <ac:chgData name="inversiones juan daniel" userId="919721f64859baa7" providerId="LiveId" clId="{AB38B21A-9114-7C4A-91FC-F3CA8AC36C58}" dt="2022-06-17T01:00:14.010" v="15918" actId="20577"/>
          <ac:spMkLst>
            <pc:docMk/>
            <pc:sldMk cId="2645539200" sldId="331"/>
            <ac:spMk id="5" creationId="{AA3DB504-6257-133D-F5D1-A5425EA25E4A}"/>
          </ac:spMkLst>
        </pc:spChg>
        <pc:spChg chg="add mod">
          <ac:chgData name="inversiones juan daniel" userId="919721f64859baa7" providerId="LiveId" clId="{AB38B21A-9114-7C4A-91FC-F3CA8AC36C58}" dt="2022-06-17T00:40:35.339" v="14364" actId="1076"/>
          <ac:spMkLst>
            <pc:docMk/>
            <pc:sldMk cId="2645539200" sldId="331"/>
            <ac:spMk id="8" creationId="{6AB83C43-D96B-9659-7D82-C14F6F11A354}"/>
          </ac:spMkLst>
        </pc:spChg>
        <pc:picChg chg="add mod">
          <ac:chgData name="inversiones juan daniel" userId="919721f64859baa7" providerId="LiveId" clId="{AB38B21A-9114-7C4A-91FC-F3CA8AC36C58}" dt="2022-06-17T00:40:35.339" v="14364" actId="1076"/>
          <ac:picMkLst>
            <pc:docMk/>
            <pc:sldMk cId="2645539200" sldId="331"/>
            <ac:picMk id="7" creationId="{63A79209-5C49-257C-07CF-2E117E9DF66A}"/>
          </ac:picMkLst>
        </pc:picChg>
        <pc:picChg chg="del">
          <ac:chgData name="inversiones juan daniel" userId="919721f64859baa7" providerId="LiveId" clId="{AB38B21A-9114-7C4A-91FC-F3CA8AC36C58}" dt="2022-06-17T00:39:48.611" v="14354" actId="478"/>
          <ac:picMkLst>
            <pc:docMk/>
            <pc:sldMk cId="2645539200" sldId="331"/>
            <ac:picMk id="3074" creationId="{841DE548-9830-4335-4A30-38E7B4B678CA}"/>
          </ac:picMkLst>
        </pc:picChg>
      </pc:sldChg>
      <pc:sldChg chg="addSp delSp modSp add mod modTransition modNotesTx">
        <pc:chgData name="inversiones juan daniel" userId="919721f64859baa7" providerId="LiveId" clId="{AB38B21A-9114-7C4A-91FC-F3CA8AC36C58}" dt="2022-06-20T01:20:25.149" v="30031"/>
        <pc:sldMkLst>
          <pc:docMk/>
          <pc:sldMk cId="3803778202" sldId="332"/>
        </pc:sldMkLst>
        <pc:spChg chg="mod">
          <ac:chgData name="inversiones juan daniel" userId="919721f64859baa7" providerId="LiveId" clId="{AB38B21A-9114-7C4A-91FC-F3CA8AC36C58}" dt="2022-06-17T00:44:04.894" v="14678" actId="1076"/>
          <ac:spMkLst>
            <pc:docMk/>
            <pc:sldMk cId="3803778202" sldId="332"/>
            <ac:spMk id="3" creationId="{6203D7B7-EFA1-4763-DF3C-126C70503BB7}"/>
          </ac:spMkLst>
        </pc:spChg>
        <pc:spChg chg="add mod">
          <ac:chgData name="inversiones juan daniel" userId="919721f64859baa7" providerId="LiveId" clId="{AB38B21A-9114-7C4A-91FC-F3CA8AC36C58}" dt="2022-06-17T00:44:08.828" v="14680" actId="1076"/>
          <ac:spMkLst>
            <pc:docMk/>
            <pc:sldMk cId="3803778202" sldId="332"/>
            <ac:spMk id="7" creationId="{5CD0DCE6-F12A-5A59-535D-2BB4A6C5F709}"/>
          </ac:spMkLst>
        </pc:spChg>
        <pc:spChg chg="del">
          <ac:chgData name="inversiones juan daniel" userId="919721f64859baa7" providerId="LiveId" clId="{AB38B21A-9114-7C4A-91FC-F3CA8AC36C58}" dt="2022-06-17T00:44:11.331" v="14681" actId="478"/>
          <ac:spMkLst>
            <pc:docMk/>
            <pc:sldMk cId="3803778202" sldId="332"/>
            <ac:spMk id="13" creationId="{B1506DA0-BCA0-14B0-EF73-5F9D047F5E28}"/>
          </ac:spMkLst>
        </pc:spChg>
      </pc:sldChg>
      <pc:sldChg chg="addSp delSp modSp new mod modTransition modNotesTx">
        <pc:chgData name="inversiones juan daniel" userId="919721f64859baa7" providerId="LiveId" clId="{AB38B21A-9114-7C4A-91FC-F3CA8AC36C58}" dt="2022-06-20T01:20:25.149" v="30031"/>
        <pc:sldMkLst>
          <pc:docMk/>
          <pc:sldMk cId="489885707" sldId="333"/>
        </pc:sldMkLst>
        <pc:spChg chg="mod">
          <ac:chgData name="inversiones juan daniel" userId="919721f64859baa7" providerId="LiveId" clId="{AB38B21A-9114-7C4A-91FC-F3CA8AC36C58}" dt="2022-06-17T16:30:49.542" v="15943" actId="20577"/>
          <ac:spMkLst>
            <pc:docMk/>
            <pc:sldMk cId="489885707" sldId="333"/>
            <ac:spMk id="2" creationId="{376FBBDA-0DF7-57E9-54A0-AFC9C837E321}"/>
          </ac:spMkLst>
        </pc:spChg>
        <pc:spChg chg="del">
          <ac:chgData name="inversiones juan daniel" userId="919721f64859baa7" providerId="LiveId" clId="{AB38B21A-9114-7C4A-91FC-F3CA8AC36C58}" dt="2022-06-17T16:30:51.845" v="15944" actId="478"/>
          <ac:spMkLst>
            <pc:docMk/>
            <pc:sldMk cId="489885707" sldId="333"/>
            <ac:spMk id="3" creationId="{89560D3E-6BEA-DD11-CD82-E2A9554323D2}"/>
          </ac:spMkLst>
        </pc:spChg>
        <pc:spChg chg="add mod">
          <ac:chgData name="inversiones juan daniel" userId="919721f64859baa7" providerId="LiveId" clId="{AB38B21A-9114-7C4A-91FC-F3CA8AC36C58}" dt="2022-06-17T16:37:50.008" v="16514" actId="1076"/>
          <ac:spMkLst>
            <pc:docMk/>
            <pc:sldMk cId="489885707" sldId="333"/>
            <ac:spMk id="4" creationId="{59D05417-274C-9EE4-CE82-B8E4AB6FC47B}"/>
          </ac:spMkLst>
        </pc:spChg>
        <pc:spChg chg="add mod">
          <ac:chgData name="inversiones juan daniel" userId="919721f64859baa7" providerId="LiveId" clId="{AB38B21A-9114-7C4A-91FC-F3CA8AC36C58}" dt="2022-06-17T16:31:08.596" v="15952"/>
          <ac:spMkLst>
            <pc:docMk/>
            <pc:sldMk cId="489885707" sldId="333"/>
            <ac:spMk id="6" creationId="{791E4047-EDB8-32E9-46A5-A95655674FE2}"/>
          </ac:spMkLst>
        </pc:spChg>
        <pc:picChg chg="add mod">
          <ac:chgData name="inversiones juan daniel" userId="919721f64859baa7" providerId="LiveId" clId="{AB38B21A-9114-7C4A-91FC-F3CA8AC36C58}" dt="2022-06-17T16:31:03.516" v="15951" actId="1076"/>
          <ac:picMkLst>
            <pc:docMk/>
            <pc:sldMk cId="489885707" sldId="333"/>
            <ac:picMk id="1026" creationId="{0DB17766-26AB-790D-662F-118EA9FCEDDC}"/>
          </ac:picMkLst>
        </pc:picChg>
        <pc:picChg chg="add del mod">
          <ac:chgData name="inversiones juan daniel" userId="919721f64859baa7" providerId="LiveId" clId="{AB38B21A-9114-7C4A-91FC-F3CA8AC36C58}" dt="2022-06-17T16:30:55.662" v="15947"/>
          <ac:picMkLst>
            <pc:docMk/>
            <pc:sldMk cId="489885707" sldId="333"/>
            <ac:picMk id="1028" creationId="{795B40FF-B570-A19B-7878-EE01D265DD4C}"/>
          </ac:picMkLst>
        </pc:picChg>
      </pc:sldChg>
      <pc:sldChg chg="addSp delSp modSp add mod ord modTransition chgLayout modNotesTx">
        <pc:chgData name="inversiones juan daniel" userId="919721f64859baa7" providerId="LiveId" clId="{AB38B21A-9114-7C4A-91FC-F3CA8AC36C58}" dt="2022-06-20T01:20:25.149" v="30031"/>
        <pc:sldMkLst>
          <pc:docMk/>
          <pc:sldMk cId="200786467" sldId="334"/>
        </pc:sldMkLst>
        <pc:spChg chg="mod ord">
          <ac:chgData name="inversiones juan daniel" userId="919721f64859baa7" providerId="LiveId" clId="{AB38B21A-9114-7C4A-91FC-F3CA8AC36C58}" dt="2022-06-18T00:24:43.637" v="18477" actId="700"/>
          <ac:spMkLst>
            <pc:docMk/>
            <pc:sldMk cId="200786467" sldId="334"/>
            <ac:spMk id="2" creationId="{376FBBDA-0DF7-57E9-54A0-AFC9C837E321}"/>
          </ac:spMkLst>
        </pc:spChg>
        <pc:spChg chg="add mod">
          <ac:chgData name="inversiones juan daniel" userId="919721f64859baa7" providerId="LiveId" clId="{AB38B21A-9114-7C4A-91FC-F3CA8AC36C58}" dt="2022-06-17T21:47:52.600" v="16555" actId="1076"/>
          <ac:spMkLst>
            <pc:docMk/>
            <pc:sldMk cId="200786467" sldId="334"/>
            <ac:spMk id="3" creationId="{D27CA2CA-CEAB-2827-E07D-BFA5DC9469EE}"/>
          </ac:spMkLst>
        </pc:spChg>
        <pc:spChg chg="del">
          <ac:chgData name="inversiones juan daniel" userId="919721f64859baa7" providerId="LiveId" clId="{AB38B21A-9114-7C4A-91FC-F3CA8AC36C58}" dt="2022-06-17T21:46:11.785" v="16540" actId="478"/>
          <ac:spMkLst>
            <pc:docMk/>
            <pc:sldMk cId="200786467" sldId="334"/>
            <ac:spMk id="4" creationId="{59D05417-274C-9EE4-CE82-B8E4AB6FC47B}"/>
          </ac:spMkLst>
        </pc:spChg>
        <pc:spChg chg="add del mod">
          <ac:chgData name="inversiones juan daniel" userId="919721f64859baa7" providerId="LiveId" clId="{AB38B21A-9114-7C4A-91FC-F3CA8AC36C58}" dt="2022-06-18T00:24:38.059" v="18476" actId="478"/>
          <ac:spMkLst>
            <pc:docMk/>
            <pc:sldMk cId="200786467" sldId="334"/>
            <ac:spMk id="7" creationId="{C8212F9C-3F78-A844-889E-0079F9F7F14D}"/>
          </ac:spMkLst>
        </pc:spChg>
        <pc:spChg chg="add mod">
          <ac:chgData name="inversiones juan daniel" userId="919721f64859baa7" providerId="LiveId" clId="{AB38B21A-9114-7C4A-91FC-F3CA8AC36C58}" dt="2022-06-18T00:07:56.063" v="18026" actId="1076"/>
          <ac:spMkLst>
            <pc:docMk/>
            <pc:sldMk cId="200786467" sldId="334"/>
            <ac:spMk id="8" creationId="{94A6D4F3-89FC-B8CC-9408-4019F19095B9}"/>
          </ac:spMkLst>
        </pc:spChg>
        <pc:spChg chg="add del mod">
          <ac:chgData name="inversiones juan daniel" userId="919721f64859baa7" providerId="LiveId" clId="{AB38B21A-9114-7C4A-91FC-F3CA8AC36C58}" dt="2022-06-18T00:08:28.054" v="18053" actId="20577"/>
          <ac:spMkLst>
            <pc:docMk/>
            <pc:sldMk cId="200786467" sldId="334"/>
            <ac:spMk id="9" creationId="{1C7C5A65-9DBB-79ED-138E-A8468FE460EB}"/>
          </ac:spMkLst>
        </pc:spChg>
        <pc:spChg chg="add mod">
          <ac:chgData name="inversiones juan daniel" userId="919721f64859baa7" providerId="LiveId" clId="{AB38B21A-9114-7C4A-91FC-F3CA8AC36C58}" dt="2022-06-17T21:57:49.585" v="16630" actId="1076"/>
          <ac:spMkLst>
            <pc:docMk/>
            <pc:sldMk cId="200786467" sldId="334"/>
            <ac:spMk id="10" creationId="{F1D75CEA-A157-89B5-4CE2-DD359232C7B9}"/>
          </ac:spMkLst>
        </pc:spChg>
        <pc:spChg chg="add mod">
          <ac:chgData name="inversiones juan daniel" userId="919721f64859baa7" providerId="LiveId" clId="{AB38B21A-9114-7C4A-91FC-F3CA8AC36C58}" dt="2022-06-18T00:07:58.450" v="18027" actId="1076"/>
          <ac:spMkLst>
            <pc:docMk/>
            <pc:sldMk cId="200786467" sldId="334"/>
            <ac:spMk id="11" creationId="{0A42804F-D461-9725-26E7-837CC733F03D}"/>
          </ac:spMkLst>
        </pc:spChg>
        <pc:spChg chg="add mod">
          <ac:chgData name="inversiones juan daniel" userId="919721f64859baa7" providerId="LiveId" clId="{AB38B21A-9114-7C4A-91FC-F3CA8AC36C58}" dt="2022-06-18T00:08:08.202" v="18033" actId="1076"/>
          <ac:spMkLst>
            <pc:docMk/>
            <pc:sldMk cId="200786467" sldId="334"/>
            <ac:spMk id="12" creationId="{222EAE58-35D2-8AFD-0F70-5185C3A7F760}"/>
          </ac:spMkLst>
        </pc:spChg>
        <pc:spChg chg="add mod ord">
          <ac:chgData name="inversiones juan daniel" userId="919721f64859baa7" providerId="LiveId" clId="{AB38B21A-9114-7C4A-91FC-F3CA8AC36C58}" dt="2022-06-18T00:26:16.865" v="18702" actId="404"/>
          <ac:spMkLst>
            <pc:docMk/>
            <pc:sldMk cId="200786467" sldId="334"/>
            <ac:spMk id="14" creationId="{9B9C5219-7216-138A-2FA9-980771C4CCAE}"/>
          </ac:spMkLst>
        </pc:spChg>
        <pc:picChg chg="del">
          <ac:chgData name="inversiones juan daniel" userId="919721f64859baa7" providerId="LiveId" clId="{AB38B21A-9114-7C4A-91FC-F3CA8AC36C58}" dt="2022-06-17T21:45:12.903" v="16517" actId="478"/>
          <ac:picMkLst>
            <pc:docMk/>
            <pc:sldMk cId="200786467" sldId="334"/>
            <ac:picMk id="1026" creationId="{0DB17766-26AB-790D-662F-118EA9FCEDDC}"/>
          </ac:picMkLst>
        </pc:picChg>
        <pc:cxnChg chg="add del">
          <ac:chgData name="inversiones juan daniel" userId="919721f64859baa7" providerId="LiveId" clId="{AB38B21A-9114-7C4A-91FC-F3CA8AC36C58}" dt="2022-06-18T00:08:13.171" v="18034" actId="478"/>
          <ac:cxnSpMkLst>
            <pc:docMk/>
            <pc:sldMk cId="200786467" sldId="334"/>
            <ac:cxnSpMk id="13" creationId="{268E40C9-42EC-FC6E-E25F-2D47E3F76713}"/>
          </ac:cxnSpMkLst>
        </pc:cxnChg>
        <pc:cxnChg chg="add del mod">
          <ac:chgData name="inversiones juan daniel" userId="919721f64859baa7" providerId="LiveId" clId="{AB38B21A-9114-7C4A-91FC-F3CA8AC36C58}" dt="2022-06-18T00:07:59.916" v="18028" actId="478"/>
          <ac:cxnSpMkLst>
            <pc:docMk/>
            <pc:sldMk cId="200786467" sldId="334"/>
            <ac:cxnSpMk id="15" creationId="{D43CEEF8-CCE2-724A-BE67-B05C5320FEF2}"/>
          </ac:cxnSpMkLst>
        </pc:cxnChg>
        <pc:cxnChg chg="add del mod">
          <ac:chgData name="inversiones juan daniel" userId="919721f64859baa7" providerId="LiveId" clId="{AB38B21A-9114-7C4A-91FC-F3CA8AC36C58}" dt="2022-06-18T00:08:05.813" v="18032" actId="478"/>
          <ac:cxnSpMkLst>
            <pc:docMk/>
            <pc:sldMk cId="200786467" sldId="334"/>
            <ac:cxnSpMk id="16" creationId="{06CA9E85-0BB1-FF45-9984-C1B001C9CB05}"/>
          </ac:cxnSpMkLst>
        </pc:cxnChg>
      </pc:sldChg>
      <pc:sldChg chg="add modTransition">
        <pc:chgData name="inversiones juan daniel" userId="919721f64859baa7" providerId="LiveId" clId="{AB38B21A-9114-7C4A-91FC-F3CA8AC36C58}" dt="2022-06-20T01:20:25.149" v="30031"/>
        <pc:sldMkLst>
          <pc:docMk/>
          <pc:sldMk cId="2176272608" sldId="335"/>
        </pc:sldMkLst>
      </pc:sldChg>
      <pc:sldChg chg="addSp delSp modSp add mod modTransition modNotesTx">
        <pc:chgData name="inversiones juan daniel" userId="919721f64859baa7" providerId="LiveId" clId="{AB38B21A-9114-7C4A-91FC-F3CA8AC36C58}" dt="2022-06-20T01:20:25.149" v="30031"/>
        <pc:sldMkLst>
          <pc:docMk/>
          <pc:sldMk cId="3934636669" sldId="336"/>
        </pc:sldMkLst>
        <pc:spChg chg="del">
          <ac:chgData name="inversiones juan daniel" userId="919721f64859baa7" providerId="LiveId" clId="{AB38B21A-9114-7C4A-91FC-F3CA8AC36C58}" dt="2022-06-18T00:26:51.541" v="18708" actId="478"/>
          <ac:spMkLst>
            <pc:docMk/>
            <pc:sldMk cId="3934636669" sldId="336"/>
            <ac:spMk id="3" creationId="{D27CA2CA-CEAB-2827-E07D-BFA5DC9469EE}"/>
          </ac:spMkLst>
        </pc:spChg>
        <pc:spChg chg="del">
          <ac:chgData name="inversiones juan daniel" userId="919721f64859baa7" providerId="LiveId" clId="{AB38B21A-9114-7C4A-91FC-F3CA8AC36C58}" dt="2022-06-18T00:26:51.541" v="18708" actId="478"/>
          <ac:spMkLst>
            <pc:docMk/>
            <pc:sldMk cId="3934636669" sldId="336"/>
            <ac:spMk id="8" creationId="{94A6D4F3-89FC-B8CC-9408-4019F19095B9}"/>
          </ac:spMkLst>
        </pc:spChg>
        <pc:spChg chg="mod">
          <ac:chgData name="inversiones juan daniel" userId="919721f64859baa7" providerId="LiveId" clId="{AB38B21A-9114-7C4A-91FC-F3CA8AC36C58}" dt="2022-06-18T00:26:58.549" v="18715" actId="1035"/>
          <ac:spMkLst>
            <pc:docMk/>
            <pc:sldMk cId="3934636669" sldId="336"/>
            <ac:spMk id="9" creationId="{1C7C5A65-9DBB-79ED-138E-A8468FE460EB}"/>
          </ac:spMkLst>
        </pc:spChg>
        <pc:spChg chg="del">
          <ac:chgData name="inversiones juan daniel" userId="919721f64859baa7" providerId="LiveId" clId="{AB38B21A-9114-7C4A-91FC-F3CA8AC36C58}" dt="2022-06-18T00:26:54.465" v="18709" actId="478"/>
          <ac:spMkLst>
            <pc:docMk/>
            <pc:sldMk cId="3934636669" sldId="336"/>
            <ac:spMk id="10" creationId="{F1D75CEA-A157-89B5-4CE2-DD359232C7B9}"/>
          </ac:spMkLst>
        </pc:spChg>
        <pc:spChg chg="del">
          <ac:chgData name="inversiones juan daniel" userId="919721f64859baa7" providerId="LiveId" clId="{AB38B21A-9114-7C4A-91FC-F3CA8AC36C58}" dt="2022-06-18T00:26:54.465" v="18709" actId="478"/>
          <ac:spMkLst>
            <pc:docMk/>
            <pc:sldMk cId="3934636669" sldId="336"/>
            <ac:spMk id="11" creationId="{0A42804F-D461-9725-26E7-837CC733F03D}"/>
          </ac:spMkLst>
        </pc:spChg>
        <pc:spChg chg="del">
          <ac:chgData name="inversiones juan daniel" userId="919721f64859baa7" providerId="LiveId" clId="{AB38B21A-9114-7C4A-91FC-F3CA8AC36C58}" dt="2022-06-18T00:26:54.465" v="18709" actId="478"/>
          <ac:spMkLst>
            <pc:docMk/>
            <pc:sldMk cId="3934636669" sldId="336"/>
            <ac:spMk id="12" creationId="{222EAE58-35D2-8AFD-0F70-5185C3A7F760}"/>
          </ac:spMkLst>
        </pc:spChg>
        <pc:spChg chg="mod">
          <ac:chgData name="inversiones juan daniel" userId="919721f64859baa7" providerId="LiveId" clId="{AB38B21A-9114-7C4A-91FC-F3CA8AC36C58}" dt="2022-06-18T00:26:45.920" v="18705" actId="1076"/>
          <ac:spMkLst>
            <pc:docMk/>
            <pc:sldMk cId="3934636669" sldId="336"/>
            <ac:spMk id="14" creationId="{9B9C5219-7216-138A-2FA9-980771C4CCAE}"/>
          </ac:spMkLst>
        </pc:spChg>
        <pc:picChg chg="add mod">
          <ac:chgData name="inversiones juan daniel" userId="919721f64859baa7" providerId="LiveId" clId="{AB38B21A-9114-7C4A-91FC-F3CA8AC36C58}" dt="2022-06-18T00:27:12.119" v="18720" actId="1076"/>
          <ac:picMkLst>
            <pc:docMk/>
            <pc:sldMk cId="3934636669" sldId="336"/>
            <ac:picMk id="1026" creationId="{F4D604C1-316D-58EE-BB76-1B2896D69AB5}"/>
          </ac:picMkLst>
        </pc:picChg>
      </pc:sldChg>
      <pc:sldChg chg="addSp delSp modSp add mod modTransition">
        <pc:chgData name="inversiones juan daniel" userId="919721f64859baa7" providerId="LiveId" clId="{AB38B21A-9114-7C4A-91FC-F3CA8AC36C58}" dt="2022-06-20T01:20:25.149" v="30031"/>
        <pc:sldMkLst>
          <pc:docMk/>
          <pc:sldMk cId="1885444495" sldId="337"/>
        </pc:sldMkLst>
        <pc:spChg chg="mod">
          <ac:chgData name="inversiones juan daniel" userId="919721f64859baa7" providerId="LiveId" clId="{AB38B21A-9114-7C4A-91FC-F3CA8AC36C58}" dt="2022-06-18T00:28:27.516" v="18810" actId="20577"/>
          <ac:spMkLst>
            <pc:docMk/>
            <pc:sldMk cId="1885444495" sldId="337"/>
            <ac:spMk id="230" creationId="{00000000-0000-0000-0000-000000000000}"/>
          </ac:spMkLst>
        </pc:spChg>
        <pc:picChg chg="del">
          <ac:chgData name="inversiones juan daniel" userId="919721f64859baa7" providerId="LiveId" clId="{AB38B21A-9114-7C4A-91FC-F3CA8AC36C58}" dt="2022-06-18T00:28:30.347" v="18811" actId="478"/>
          <ac:picMkLst>
            <pc:docMk/>
            <pc:sldMk cId="1885444495" sldId="337"/>
            <ac:picMk id="3" creationId="{F9132D1C-251E-81AA-CDE0-D99CFD119F10}"/>
          </ac:picMkLst>
        </pc:picChg>
        <pc:picChg chg="add mod">
          <ac:chgData name="inversiones juan daniel" userId="919721f64859baa7" providerId="LiveId" clId="{AB38B21A-9114-7C4A-91FC-F3CA8AC36C58}" dt="2022-06-18T00:29:05.308" v="18816" actId="1076"/>
          <ac:picMkLst>
            <pc:docMk/>
            <pc:sldMk cId="1885444495" sldId="337"/>
            <ac:picMk id="2050" creationId="{D0A5A27B-8867-7CCB-2D03-76D066CA3FFA}"/>
          </ac:picMkLst>
        </pc:picChg>
      </pc:sldChg>
      <pc:sldChg chg="add del">
        <pc:chgData name="inversiones juan daniel" userId="919721f64859baa7" providerId="LiveId" clId="{AB38B21A-9114-7C4A-91FC-F3CA8AC36C58}" dt="2022-06-18T00:27:01.705" v="18717"/>
        <pc:sldMkLst>
          <pc:docMk/>
          <pc:sldMk cId="2401230635" sldId="337"/>
        </pc:sldMkLst>
      </pc:sldChg>
      <pc:sldChg chg="modSp add mod modTransition">
        <pc:chgData name="inversiones juan daniel" userId="919721f64859baa7" providerId="LiveId" clId="{AB38B21A-9114-7C4A-91FC-F3CA8AC36C58}" dt="2022-06-20T01:20:25.149" v="30031"/>
        <pc:sldMkLst>
          <pc:docMk/>
          <pc:sldMk cId="639015522" sldId="338"/>
        </pc:sldMkLst>
        <pc:spChg chg="mod">
          <ac:chgData name="inversiones juan daniel" userId="919721f64859baa7" providerId="LiveId" clId="{AB38B21A-9114-7C4A-91FC-F3CA8AC36C58}" dt="2022-06-18T00:29:27.476" v="18832" actId="20577"/>
          <ac:spMkLst>
            <pc:docMk/>
            <pc:sldMk cId="639015522" sldId="338"/>
            <ac:spMk id="230" creationId="{00000000-0000-0000-0000-000000000000}"/>
          </ac:spMkLst>
        </pc:spChg>
        <pc:picChg chg="mod">
          <ac:chgData name="inversiones juan daniel" userId="919721f64859baa7" providerId="LiveId" clId="{AB38B21A-9114-7C4A-91FC-F3CA8AC36C58}" dt="2022-06-18T00:29:30.844" v="18833" actId="1076"/>
          <ac:picMkLst>
            <pc:docMk/>
            <pc:sldMk cId="639015522" sldId="338"/>
            <ac:picMk id="2050" creationId="{D0A5A27B-8867-7CCB-2D03-76D066CA3FFA}"/>
          </ac:picMkLst>
        </pc:picChg>
      </pc:sldChg>
      <pc:sldChg chg="addSp modSp new mod modTransition modNotesTx">
        <pc:chgData name="inversiones juan daniel" userId="919721f64859baa7" providerId="LiveId" clId="{AB38B21A-9114-7C4A-91FC-F3CA8AC36C58}" dt="2022-06-20T01:20:25.149" v="30031"/>
        <pc:sldMkLst>
          <pc:docMk/>
          <pc:sldMk cId="3045571493" sldId="339"/>
        </pc:sldMkLst>
        <pc:spChg chg="mod">
          <ac:chgData name="inversiones juan daniel" userId="919721f64859baa7" providerId="LiveId" clId="{AB38B21A-9114-7C4A-91FC-F3CA8AC36C58}" dt="2022-06-18T00:57:01.337" v="18848" actId="20577"/>
          <ac:spMkLst>
            <pc:docMk/>
            <pc:sldMk cId="3045571493" sldId="339"/>
            <ac:spMk id="2" creationId="{3AEC0DCC-9E99-F535-8FD3-5B5B6B56121F}"/>
          </ac:spMkLst>
        </pc:spChg>
        <pc:spChg chg="mod">
          <ac:chgData name="inversiones juan daniel" userId="919721f64859baa7" providerId="LiveId" clId="{AB38B21A-9114-7C4A-91FC-F3CA8AC36C58}" dt="2022-06-18T02:17:20.679" v="19400" actId="5793"/>
          <ac:spMkLst>
            <pc:docMk/>
            <pc:sldMk cId="3045571493" sldId="339"/>
            <ac:spMk id="3" creationId="{6FD64C88-666A-9CCA-F3B5-34F17DC8EAB5}"/>
          </ac:spMkLst>
        </pc:spChg>
        <pc:spChg chg="add mod">
          <ac:chgData name="inversiones juan daniel" userId="919721f64859baa7" providerId="LiveId" clId="{AB38B21A-9114-7C4A-91FC-F3CA8AC36C58}" dt="2022-06-18T01:12:28.247" v="19236" actId="1076"/>
          <ac:spMkLst>
            <pc:docMk/>
            <pc:sldMk cId="3045571493" sldId="339"/>
            <ac:spMk id="4" creationId="{D94DEF20-F422-C782-3109-0B43CB274C07}"/>
          </ac:spMkLst>
        </pc:spChg>
      </pc:sldChg>
      <pc:sldChg chg="addSp delSp modSp add mod modTransition modAnim modNotesTx">
        <pc:chgData name="inversiones juan daniel" userId="919721f64859baa7" providerId="LiveId" clId="{AB38B21A-9114-7C4A-91FC-F3CA8AC36C58}" dt="2022-06-20T01:20:25.149" v="30031"/>
        <pc:sldMkLst>
          <pc:docMk/>
          <pc:sldMk cId="555975853" sldId="340"/>
        </pc:sldMkLst>
        <pc:spChg chg="mod">
          <ac:chgData name="inversiones juan daniel" userId="919721f64859baa7" providerId="LiveId" clId="{AB38B21A-9114-7C4A-91FC-F3CA8AC36C58}" dt="2022-06-18T02:18:24.393" v="19547" actId="20577"/>
          <ac:spMkLst>
            <pc:docMk/>
            <pc:sldMk cId="555975853" sldId="340"/>
            <ac:spMk id="2" creationId="{3AEC0DCC-9E99-F535-8FD3-5B5B6B56121F}"/>
          </ac:spMkLst>
        </pc:spChg>
        <pc:spChg chg="del">
          <ac:chgData name="inversiones juan daniel" userId="919721f64859baa7" providerId="LiveId" clId="{AB38B21A-9114-7C4A-91FC-F3CA8AC36C58}" dt="2022-06-18T02:17:52.745" v="19493" actId="478"/>
          <ac:spMkLst>
            <pc:docMk/>
            <pc:sldMk cId="555975853" sldId="340"/>
            <ac:spMk id="3" creationId="{6FD64C88-666A-9CCA-F3B5-34F17DC8EAB5}"/>
          </ac:spMkLst>
        </pc:spChg>
        <pc:spChg chg="mod">
          <ac:chgData name="inversiones juan daniel" userId="919721f64859baa7" providerId="LiveId" clId="{AB38B21A-9114-7C4A-91FC-F3CA8AC36C58}" dt="2022-06-18T02:26:41.304" v="20090" actId="1076"/>
          <ac:spMkLst>
            <pc:docMk/>
            <pc:sldMk cId="555975853" sldId="340"/>
            <ac:spMk id="4" creationId="{D94DEF20-F422-C782-3109-0B43CB274C07}"/>
          </ac:spMkLst>
        </pc:spChg>
        <pc:spChg chg="add del mod">
          <ac:chgData name="inversiones juan daniel" userId="919721f64859baa7" providerId="LiveId" clId="{AB38B21A-9114-7C4A-91FC-F3CA8AC36C58}" dt="2022-06-18T02:23:42.298" v="19675" actId="20577"/>
          <ac:spMkLst>
            <pc:docMk/>
            <pc:sldMk cId="555975853" sldId="340"/>
            <ac:spMk id="6" creationId="{F32B1CA1-05EF-F066-A86D-3DB14E9BE875}"/>
          </ac:spMkLst>
        </pc:spChg>
        <pc:spChg chg="add del mod">
          <ac:chgData name="inversiones juan daniel" userId="919721f64859baa7" providerId="LiveId" clId="{AB38B21A-9114-7C4A-91FC-F3CA8AC36C58}" dt="2022-06-18T02:18:08.932" v="19502" actId="11529"/>
          <ac:spMkLst>
            <pc:docMk/>
            <pc:sldMk cId="555975853" sldId="340"/>
            <ac:spMk id="7" creationId="{6A06147E-30B3-77B1-AA48-7A90012CBAAA}"/>
          </ac:spMkLst>
        </pc:spChg>
      </pc:sldChg>
      <pc:sldChg chg="addSp delSp modSp new mod modTransition modAnim modNotesTx">
        <pc:chgData name="inversiones juan daniel" userId="919721f64859baa7" providerId="LiveId" clId="{AB38B21A-9114-7C4A-91FC-F3CA8AC36C58}" dt="2022-06-20T01:20:25.149" v="30031"/>
        <pc:sldMkLst>
          <pc:docMk/>
          <pc:sldMk cId="2458078299" sldId="341"/>
        </pc:sldMkLst>
        <pc:spChg chg="mod">
          <ac:chgData name="inversiones juan daniel" userId="919721f64859baa7" providerId="LiveId" clId="{AB38B21A-9114-7C4A-91FC-F3CA8AC36C58}" dt="2022-06-18T20:49:35.690" v="21539" actId="20577"/>
          <ac:spMkLst>
            <pc:docMk/>
            <pc:sldMk cId="2458078299" sldId="341"/>
            <ac:spMk id="2" creationId="{E8928719-D50C-D594-C853-98756351C438}"/>
          </ac:spMkLst>
        </pc:spChg>
        <pc:spChg chg="mod">
          <ac:chgData name="inversiones juan daniel" userId="919721f64859baa7" providerId="LiveId" clId="{AB38B21A-9114-7C4A-91FC-F3CA8AC36C58}" dt="2022-06-18T21:21:48.671" v="21724" actId="20577"/>
          <ac:spMkLst>
            <pc:docMk/>
            <pc:sldMk cId="2458078299" sldId="341"/>
            <ac:spMk id="3" creationId="{819C1F1A-FC59-D47D-C206-E42260C83931}"/>
          </ac:spMkLst>
        </pc:spChg>
        <pc:spChg chg="add mod">
          <ac:chgData name="inversiones juan daniel" userId="919721f64859baa7" providerId="LiveId" clId="{AB38B21A-9114-7C4A-91FC-F3CA8AC36C58}" dt="2022-06-18T22:56:09.129" v="22523" actId="1076"/>
          <ac:spMkLst>
            <pc:docMk/>
            <pc:sldMk cId="2458078299" sldId="341"/>
            <ac:spMk id="13" creationId="{005DF6EE-66BD-9AAC-2520-78D350BA7E55}"/>
          </ac:spMkLst>
        </pc:spChg>
        <pc:picChg chg="add del">
          <ac:chgData name="inversiones juan daniel" userId="919721f64859baa7" providerId="LiveId" clId="{AB38B21A-9114-7C4A-91FC-F3CA8AC36C58}" dt="2022-06-18T21:08:54.611" v="21606" actId="478"/>
          <ac:picMkLst>
            <pc:docMk/>
            <pc:sldMk cId="2458078299" sldId="341"/>
            <ac:picMk id="4" creationId="{91DB3D9E-7DBB-96DE-671D-BDE6DEFDA21A}"/>
          </ac:picMkLst>
        </pc:picChg>
        <pc:picChg chg="add del mod">
          <ac:chgData name="inversiones juan daniel" userId="919721f64859baa7" providerId="LiveId" clId="{AB38B21A-9114-7C4A-91FC-F3CA8AC36C58}" dt="2022-06-18T21:19:44.068" v="21609" actId="478"/>
          <ac:picMkLst>
            <pc:docMk/>
            <pc:sldMk cId="2458078299" sldId="341"/>
            <ac:picMk id="5" creationId="{E3FDC41F-D62B-EED6-0428-D081B9918FA4}"/>
          </ac:picMkLst>
        </pc:picChg>
        <pc:picChg chg="add del mod">
          <ac:chgData name="inversiones juan daniel" userId="919721f64859baa7" providerId="LiveId" clId="{AB38B21A-9114-7C4A-91FC-F3CA8AC36C58}" dt="2022-06-18T21:20:12.479" v="21612" actId="478"/>
          <ac:picMkLst>
            <pc:docMk/>
            <pc:sldMk cId="2458078299" sldId="341"/>
            <ac:picMk id="6" creationId="{E1B45539-BF8A-3425-C3FF-AA394C486610}"/>
          </ac:picMkLst>
        </pc:picChg>
        <pc:picChg chg="add mod">
          <ac:chgData name="inversiones juan daniel" userId="919721f64859baa7" providerId="LiveId" clId="{AB38B21A-9114-7C4A-91FC-F3CA8AC36C58}" dt="2022-06-18T21:21:12.085" v="21615" actId="1076"/>
          <ac:picMkLst>
            <pc:docMk/>
            <pc:sldMk cId="2458078299" sldId="341"/>
            <ac:picMk id="7" creationId="{4A567480-5F3A-5707-CBF8-3E2C51421997}"/>
          </ac:picMkLst>
        </pc:picChg>
        <pc:picChg chg="add del mod">
          <ac:chgData name="inversiones juan daniel" userId="919721f64859baa7" providerId="LiveId" clId="{AB38B21A-9114-7C4A-91FC-F3CA8AC36C58}" dt="2022-06-18T21:23:32.655" v="21737" actId="478"/>
          <ac:picMkLst>
            <pc:docMk/>
            <pc:sldMk cId="2458078299" sldId="341"/>
            <ac:picMk id="8" creationId="{BA3D1C3A-2711-81E3-CE3C-AD01EF651729}"/>
          </ac:picMkLst>
        </pc:picChg>
        <pc:picChg chg="add mod">
          <ac:chgData name="inversiones juan daniel" userId="919721f64859baa7" providerId="LiveId" clId="{AB38B21A-9114-7C4A-91FC-F3CA8AC36C58}" dt="2022-06-18T21:23:53.645" v="21739" actId="1076"/>
          <ac:picMkLst>
            <pc:docMk/>
            <pc:sldMk cId="2458078299" sldId="341"/>
            <ac:picMk id="9" creationId="{71B3718D-7875-EA94-D1D7-EBEB3A14047A}"/>
          </ac:picMkLst>
        </pc:picChg>
        <pc:picChg chg="add del mod">
          <ac:chgData name="inversiones juan daniel" userId="919721f64859baa7" providerId="LiveId" clId="{AB38B21A-9114-7C4A-91FC-F3CA8AC36C58}" dt="2022-06-18T21:29:11.915" v="21741"/>
          <ac:picMkLst>
            <pc:docMk/>
            <pc:sldMk cId="2458078299" sldId="341"/>
            <ac:picMk id="10" creationId="{A37100A5-C355-FEAC-10F9-199B5D51A567}"/>
          </ac:picMkLst>
        </pc:picChg>
        <pc:picChg chg="add mod modCrop">
          <ac:chgData name="inversiones juan daniel" userId="919721f64859baa7" providerId="LiveId" clId="{AB38B21A-9114-7C4A-91FC-F3CA8AC36C58}" dt="2022-06-18T21:31:48.834" v="21767" actId="732"/>
          <ac:picMkLst>
            <pc:docMk/>
            <pc:sldMk cId="2458078299" sldId="341"/>
            <ac:picMk id="11" creationId="{0B724BF2-0F99-4DFF-8B99-8E82AD417C4E}"/>
          </ac:picMkLst>
        </pc:picChg>
        <pc:cxnChg chg="add mod">
          <ac:chgData name="inversiones juan daniel" userId="919721f64859baa7" providerId="LiveId" clId="{AB38B21A-9114-7C4A-91FC-F3CA8AC36C58}" dt="2022-06-18T21:31:32.844" v="21762" actId="167"/>
          <ac:cxnSpMkLst>
            <pc:docMk/>
            <pc:sldMk cId="2458078299" sldId="341"/>
            <ac:cxnSpMk id="12" creationId="{2077E183-12A6-9684-70F0-E31AA887A594}"/>
          </ac:cxnSpMkLst>
        </pc:cxnChg>
      </pc:sldChg>
      <pc:sldChg chg="addSp delSp modSp add mod modTransition modAnim modNotesTx">
        <pc:chgData name="inversiones juan daniel" userId="919721f64859baa7" providerId="LiveId" clId="{AB38B21A-9114-7C4A-91FC-F3CA8AC36C58}" dt="2022-06-20T01:20:25.149" v="30031"/>
        <pc:sldMkLst>
          <pc:docMk/>
          <pc:sldMk cId="661975248" sldId="342"/>
        </pc:sldMkLst>
        <pc:spChg chg="mod">
          <ac:chgData name="inversiones juan daniel" userId="919721f64859baa7" providerId="LiveId" clId="{AB38B21A-9114-7C4A-91FC-F3CA8AC36C58}" dt="2022-06-18T23:03:01.986" v="22614" actId="20577"/>
          <ac:spMkLst>
            <pc:docMk/>
            <pc:sldMk cId="661975248" sldId="342"/>
            <ac:spMk id="2" creationId="{E8928719-D50C-D594-C853-98756351C438}"/>
          </ac:spMkLst>
        </pc:spChg>
        <pc:spChg chg="mod">
          <ac:chgData name="inversiones juan daniel" userId="919721f64859baa7" providerId="LiveId" clId="{AB38B21A-9114-7C4A-91FC-F3CA8AC36C58}" dt="2022-06-18T22:41:31.368" v="21997" actId="20577"/>
          <ac:spMkLst>
            <pc:docMk/>
            <pc:sldMk cId="661975248" sldId="342"/>
            <ac:spMk id="3" creationId="{819C1F1A-FC59-D47D-C206-E42260C83931}"/>
          </ac:spMkLst>
        </pc:spChg>
        <pc:spChg chg="add mod">
          <ac:chgData name="inversiones juan daniel" userId="919721f64859baa7" providerId="LiveId" clId="{AB38B21A-9114-7C4A-91FC-F3CA8AC36C58}" dt="2022-06-18T22:56:15.823" v="22524"/>
          <ac:spMkLst>
            <pc:docMk/>
            <pc:sldMk cId="661975248" sldId="342"/>
            <ac:spMk id="10" creationId="{BD0CB7CF-AB0D-938A-3C32-01793AFB3B38}"/>
          </ac:spMkLst>
        </pc:spChg>
        <pc:spChg chg="add mod">
          <ac:chgData name="inversiones juan daniel" userId="919721f64859baa7" providerId="LiveId" clId="{AB38B21A-9114-7C4A-91FC-F3CA8AC36C58}" dt="2022-06-18T22:57:52.222" v="22593" actId="1076"/>
          <ac:spMkLst>
            <pc:docMk/>
            <pc:sldMk cId="661975248" sldId="342"/>
            <ac:spMk id="11" creationId="{4A60335C-8C07-7B2F-34B0-FADCEA85B3EC}"/>
          </ac:spMkLst>
        </pc:spChg>
        <pc:spChg chg="add mod">
          <ac:chgData name="inversiones juan daniel" userId="919721f64859baa7" providerId="LiveId" clId="{AB38B21A-9114-7C4A-91FC-F3CA8AC36C58}" dt="2022-06-18T22:58:39.657" v="22605" actId="20577"/>
          <ac:spMkLst>
            <pc:docMk/>
            <pc:sldMk cId="661975248" sldId="342"/>
            <ac:spMk id="13" creationId="{987F8A32-5E19-7C35-0AA5-A4C77B1BBD43}"/>
          </ac:spMkLst>
        </pc:spChg>
        <pc:picChg chg="add del mod modCrop">
          <ac:chgData name="inversiones juan daniel" userId="919721f64859baa7" providerId="LiveId" clId="{AB38B21A-9114-7C4A-91FC-F3CA8AC36C58}" dt="2022-06-18T22:41:09.229" v="21915" actId="478"/>
          <ac:picMkLst>
            <pc:docMk/>
            <pc:sldMk cId="661975248" sldId="342"/>
            <ac:picMk id="4" creationId="{4BC2E99B-94AC-1DBC-FE37-C24B3DD292AE}"/>
          </ac:picMkLst>
        </pc:picChg>
        <pc:picChg chg="del mod">
          <ac:chgData name="inversiones juan daniel" userId="919721f64859baa7" providerId="LiveId" clId="{AB38B21A-9114-7C4A-91FC-F3CA8AC36C58}" dt="2022-06-18T22:41:08.263" v="21914" actId="478"/>
          <ac:picMkLst>
            <pc:docMk/>
            <pc:sldMk cId="661975248" sldId="342"/>
            <ac:picMk id="7" creationId="{4A567480-5F3A-5707-CBF8-3E2C51421997}"/>
          </ac:picMkLst>
        </pc:picChg>
        <pc:picChg chg="add mod">
          <ac:chgData name="inversiones juan daniel" userId="919721f64859baa7" providerId="LiveId" clId="{AB38B21A-9114-7C4A-91FC-F3CA8AC36C58}" dt="2022-06-18T22:57:49.127" v="22592" actId="1076"/>
          <ac:picMkLst>
            <pc:docMk/>
            <pc:sldMk cId="661975248" sldId="342"/>
            <ac:picMk id="8" creationId="{94690A75-4C96-0D9F-2946-B9A6CE71D228}"/>
          </ac:picMkLst>
        </pc:picChg>
        <pc:picChg chg="del">
          <ac:chgData name="inversiones juan daniel" userId="919721f64859baa7" providerId="LiveId" clId="{AB38B21A-9114-7C4A-91FC-F3CA8AC36C58}" dt="2022-06-18T21:30:20.942" v="21751" actId="478"/>
          <ac:picMkLst>
            <pc:docMk/>
            <pc:sldMk cId="661975248" sldId="342"/>
            <ac:picMk id="9" creationId="{71B3718D-7875-EA94-D1D7-EBEB3A14047A}"/>
          </ac:picMkLst>
        </pc:picChg>
        <pc:picChg chg="add mod">
          <ac:chgData name="inversiones juan daniel" userId="919721f64859baa7" providerId="LiveId" clId="{AB38B21A-9114-7C4A-91FC-F3CA8AC36C58}" dt="2022-06-18T22:58:28.071" v="22598" actId="14100"/>
          <ac:picMkLst>
            <pc:docMk/>
            <pc:sldMk cId="661975248" sldId="342"/>
            <ac:picMk id="12" creationId="{5BF933A6-B6C5-A270-CAF8-DD9FFF8C1F0C}"/>
          </ac:picMkLst>
        </pc:picChg>
        <pc:cxnChg chg="add del mod">
          <ac:chgData name="inversiones juan daniel" userId="919721f64859baa7" providerId="LiveId" clId="{AB38B21A-9114-7C4A-91FC-F3CA8AC36C58}" dt="2022-06-18T22:41:10.185" v="21916" actId="478"/>
          <ac:cxnSpMkLst>
            <pc:docMk/>
            <pc:sldMk cId="661975248" sldId="342"/>
            <ac:cxnSpMk id="6" creationId="{BD58D76A-9AE5-7544-F74D-C663CB92E363}"/>
          </ac:cxnSpMkLst>
        </pc:cxnChg>
      </pc:sldChg>
      <pc:sldChg chg="delSp modSp add mod modTransition modNotesTx">
        <pc:chgData name="inversiones juan daniel" userId="919721f64859baa7" providerId="LiveId" clId="{AB38B21A-9114-7C4A-91FC-F3CA8AC36C58}" dt="2022-06-20T01:20:25.149" v="30031"/>
        <pc:sldMkLst>
          <pc:docMk/>
          <pc:sldMk cId="2768562106" sldId="343"/>
        </pc:sldMkLst>
        <pc:spChg chg="mod">
          <ac:chgData name="inversiones juan daniel" userId="919721f64859baa7" providerId="LiveId" clId="{AB38B21A-9114-7C4A-91FC-F3CA8AC36C58}" dt="2022-06-18T23:06:14.482" v="22624" actId="20577"/>
          <ac:spMkLst>
            <pc:docMk/>
            <pc:sldMk cId="2768562106" sldId="343"/>
            <ac:spMk id="2" creationId="{E8928719-D50C-D594-C853-98756351C438}"/>
          </ac:spMkLst>
        </pc:spChg>
        <pc:spChg chg="mod">
          <ac:chgData name="inversiones juan daniel" userId="919721f64859baa7" providerId="LiveId" clId="{AB38B21A-9114-7C4A-91FC-F3CA8AC36C58}" dt="2022-06-18T23:22:35.815" v="23031" actId="20577"/>
          <ac:spMkLst>
            <pc:docMk/>
            <pc:sldMk cId="2768562106" sldId="343"/>
            <ac:spMk id="3" creationId="{819C1F1A-FC59-D47D-C206-E42260C83931}"/>
          </ac:spMkLst>
        </pc:spChg>
        <pc:spChg chg="mod">
          <ac:chgData name="inversiones juan daniel" userId="919721f64859baa7" providerId="LiveId" clId="{AB38B21A-9114-7C4A-91FC-F3CA8AC36C58}" dt="2022-06-18T23:22:41.122" v="23032"/>
          <ac:spMkLst>
            <pc:docMk/>
            <pc:sldMk cId="2768562106" sldId="343"/>
            <ac:spMk id="10" creationId="{BD0CB7CF-AB0D-938A-3C32-01793AFB3B38}"/>
          </ac:spMkLst>
        </pc:spChg>
        <pc:spChg chg="del">
          <ac:chgData name="inversiones juan daniel" userId="919721f64859baa7" providerId="LiveId" clId="{AB38B21A-9114-7C4A-91FC-F3CA8AC36C58}" dt="2022-06-18T23:06:24.439" v="22629" actId="478"/>
          <ac:spMkLst>
            <pc:docMk/>
            <pc:sldMk cId="2768562106" sldId="343"/>
            <ac:spMk id="11" creationId="{4A60335C-8C07-7B2F-34B0-FADCEA85B3EC}"/>
          </ac:spMkLst>
        </pc:spChg>
        <pc:spChg chg="del">
          <ac:chgData name="inversiones juan daniel" userId="919721f64859baa7" providerId="LiveId" clId="{AB38B21A-9114-7C4A-91FC-F3CA8AC36C58}" dt="2022-06-18T23:06:22.439" v="22627" actId="478"/>
          <ac:spMkLst>
            <pc:docMk/>
            <pc:sldMk cId="2768562106" sldId="343"/>
            <ac:spMk id="13" creationId="{987F8A32-5E19-7C35-0AA5-A4C77B1BBD43}"/>
          </ac:spMkLst>
        </pc:spChg>
        <pc:picChg chg="del">
          <ac:chgData name="inversiones juan daniel" userId="919721f64859baa7" providerId="LiveId" clId="{AB38B21A-9114-7C4A-91FC-F3CA8AC36C58}" dt="2022-06-18T23:06:18.282" v="22626" actId="478"/>
          <ac:picMkLst>
            <pc:docMk/>
            <pc:sldMk cId="2768562106" sldId="343"/>
            <ac:picMk id="8" creationId="{94690A75-4C96-0D9F-2946-B9A6CE71D228}"/>
          </ac:picMkLst>
        </pc:picChg>
        <pc:picChg chg="del">
          <ac:chgData name="inversiones juan daniel" userId="919721f64859baa7" providerId="LiveId" clId="{AB38B21A-9114-7C4A-91FC-F3CA8AC36C58}" dt="2022-06-18T23:06:23.006" v="22628" actId="478"/>
          <ac:picMkLst>
            <pc:docMk/>
            <pc:sldMk cId="2768562106" sldId="343"/>
            <ac:picMk id="12" creationId="{5BF933A6-B6C5-A270-CAF8-DD9FFF8C1F0C}"/>
          </ac:picMkLst>
        </pc:picChg>
      </pc:sldChg>
      <pc:sldChg chg="addSp delSp modSp add mod modTransition modNotesTx">
        <pc:chgData name="inversiones juan daniel" userId="919721f64859baa7" providerId="LiveId" clId="{AB38B21A-9114-7C4A-91FC-F3CA8AC36C58}" dt="2022-06-20T01:20:25.149" v="30031"/>
        <pc:sldMkLst>
          <pc:docMk/>
          <pc:sldMk cId="2949351172" sldId="344"/>
        </pc:sldMkLst>
        <pc:spChg chg="del">
          <ac:chgData name="inversiones juan daniel" userId="919721f64859baa7" providerId="LiveId" clId="{AB38B21A-9114-7C4A-91FC-F3CA8AC36C58}" dt="2022-06-18T23:28:31.409" v="23034" actId="478"/>
          <ac:spMkLst>
            <pc:docMk/>
            <pc:sldMk cId="2949351172" sldId="344"/>
            <ac:spMk id="3" creationId="{819C1F1A-FC59-D47D-C206-E42260C83931}"/>
          </ac:spMkLst>
        </pc:spChg>
        <pc:spChg chg="add del mod">
          <ac:chgData name="inversiones juan daniel" userId="919721f64859baa7" providerId="LiveId" clId="{AB38B21A-9114-7C4A-91FC-F3CA8AC36C58}" dt="2022-06-18T23:28:34.754" v="23035" actId="478"/>
          <ac:spMkLst>
            <pc:docMk/>
            <pc:sldMk cId="2949351172" sldId="344"/>
            <ac:spMk id="5" creationId="{D0608DF8-BDD3-CDB3-AF39-17BC7C45CBE3}"/>
          </ac:spMkLst>
        </pc:spChg>
        <pc:picChg chg="add mod modCrop">
          <ac:chgData name="inversiones juan daniel" userId="919721f64859baa7" providerId="LiveId" clId="{AB38B21A-9114-7C4A-91FC-F3CA8AC36C58}" dt="2022-06-18T23:33:30.460" v="23301" actId="1076"/>
          <ac:picMkLst>
            <pc:docMk/>
            <pc:sldMk cId="2949351172" sldId="344"/>
            <ac:picMk id="6" creationId="{A8476820-6BBF-338B-575A-37C63A9A1FDD}"/>
          </ac:picMkLst>
        </pc:picChg>
        <pc:picChg chg="add mod">
          <ac:chgData name="inversiones juan daniel" userId="919721f64859baa7" providerId="LiveId" clId="{AB38B21A-9114-7C4A-91FC-F3CA8AC36C58}" dt="2022-06-18T23:33:30.072" v="23300" actId="1076"/>
          <ac:picMkLst>
            <pc:docMk/>
            <pc:sldMk cId="2949351172" sldId="344"/>
            <ac:picMk id="7" creationId="{D3DDCEB3-717A-CC3B-1BA3-2F1F14EE6A60}"/>
          </ac:picMkLst>
        </pc:picChg>
      </pc:sldChg>
      <pc:sldChg chg="addSp modSp add mod modTransition modNotesTx">
        <pc:chgData name="inversiones juan daniel" userId="919721f64859baa7" providerId="LiveId" clId="{AB38B21A-9114-7C4A-91FC-F3CA8AC36C58}" dt="2022-06-20T01:20:25.149" v="30031"/>
        <pc:sldMkLst>
          <pc:docMk/>
          <pc:sldMk cId="2383521796" sldId="345"/>
        </pc:sldMkLst>
        <pc:picChg chg="add mod">
          <ac:chgData name="inversiones juan daniel" userId="919721f64859baa7" providerId="LiveId" clId="{AB38B21A-9114-7C4A-91FC-F3CA8AC36C58}" dt="2022-06-18T23:34:04.244" v="23308" actId="1076"/>
          <ac:picMkLst>
            <pc:docMk/>
            <pc:sldMk cId="2383521796" sldId="345"/>
            <ac:picMk id="3" creationId="{C45D7187-5291-5A3A-B042-18D150C22B15}"/>
          </ac:picMkLst>
        </pc:picChg>
        <pc:picChg chg="mod">
          <ac:chgData name="inversiones juan daniel" userId="919721f64859baa7" providerId="LiveId" clId="{AB38B21A-9114-7C4A-91FC-F3CA8AC36C58}" dt="2022-06-18T23:33:34.746" v="23303" actId="1076"/>
          <ac:picMkLst>
            <pc:docMk/>
            <pc:sldMk cId="2383521796" sldId="345"/>
            <ac:picMk id="6" creationId="{A8476820-6BBF-338B-575A-37C63A9A1FDD}"/>
          </ac:picMkLst>
        </pc:picChg>
        <pc:picChg chg="mod">
          <ac:chgData name="inversiones juan daniel" userId="919721f64859baa7" providerId="LiveId" clId="{AB38B21A-9114-7C4A-91FC-F3CA8AC36C58}" dt="2022-06-18T23:33:36.629" v="23304" actId="1076"/>
          <ac:picMkLst>
            <pc:docMk/>
            <pc:sldMk cId="2383521796" sldId="345"/>
            <ac:picMk id="7" creationId="{D3DDCEB3-717A-CC3B-1BA3-2F1F14EE6A60}"/>
          </ac:picMkLst>
        </pc:picChg>
      </pc:sldChg>
      <pc:sldChg chg="addSp delSp modSp add mod modTransition chgLayout modNotesTx">
        <pc:chgData name="inversiones juan daniel" userId="919721f64859baa7" providerId="LiveId" clId="{AB38B21A-9114-7C4A-91FC-F3CA8AC36C58}" dt="2022-06-20T01:20:25.149" v="30031"/>
        <pc:sldMkLst>
          <pc:docMk/>
          <pc:sldMk cId="3778586394" sldId="346"/>
        </pc:sldMkLst>
        <pc:spChg chg="mod ord">
          <ac:chgData name="inversiones juan daniel" userId="919721f64859baa7" providerId="LiveId" clId="{AB38B21A-9114-7C4A-91FC-F3CA8AC36C58}" dt="2022-06-19T19:12:17.804" v="23546" actId="700"/>
          <ac:spMkLst>
            <pc:docMk/>
            <pc:sldMk cId="3778586394" sldId="346"/>
            <ac:spMk id="2" creationId="{E8928719-D50C-D594-C853-98756351C438}"/>
          </ac:spMkLst>
        </pc:spChg>
        <pc:spChg chg="add mod ord">
          <ac:chgData name="inversiones juan daniel" userId="919721f64859baa7" providerId="LiveId" clId="{AB38B21A-9114-7C4A-91FC-F3CA8AC36C58}" dt="2022-06-19T19:16:27.591" v="23723" actId="20577"/>
          <ac:spMkLst>
            <pc:docMk/>
            <pc:sldMk cId="3778586394" sldId="346"/>
            <ac:spMk id="3" creationId="{8F40B530-4ABB-D125-6834-5C5AD20DABF6}"/>
          </ac:spMkLst>
        </pc:spChg>
        <pc:spChg chg="add del mod">
          <ac:chgData name="inversiones juan daniel" userId="919721f64859baa7" providerId="LiveId" clId="{AB38B21A-9114-7C4A-91FC-F3CA8AC36C58}" dt="2022-06-18T23:43:05.859" v="23481"/>
          <ac:spMkLst>
            <pc:docMk/>
            <pc:sldMk cId="3778586394" sldId="346"/>
            <ac:spMk id="4" creationId="{551B1A18-809A-4A72-9E90-050397D7A893}"/>
          </ac:spMkLst>
        </pc:spChg>
        <pc:picChg chg="del">
          <ac:chgData name="inversiones juan daniel" userId="919721f64859baa7" providerId="LiveId" clId="{AB38B21A-9114-7C4A-91FC-F3CA8AC36C58}" dt="2022-06-18T23:42:59.874" v="23478" actId="478"/>
          <ac:picMkLst>
            <pc:docMk/>
            <pc:sldMk cId="3778586394" sldId="346"/>
            <ac:picMk id="3" creationId="{C45D7187-5291-5A3A-B042-18D150C22B15}"/>
          </ac:picMkLst>
        </pc:picChg>
        <pc:picChg chg="add mod">
          <ac:chgData name="inversiones juan daniel" userId="919721f64859baa7" providerId="LiveId" clId="{AB38B21A-9114-7C4A-91FC-F3CA8AC36C58}" dt="2022-06-19T19:23:33.413" v="23725" actId="1076"/>
          <ac:picMkLst>
            <pc:docMk/>
            <pc:sldMk cId="3778586394" sldId="346"/>
            <ac:picMk id="4" creationId="{CA774212-8338-E892-4A7F-A704300CA290}"/>
          </ac:picMkLst>
        </pc:picChg>
        <pc:picChg chg="del">
          <ac:chgData name="inversiones juan daniel" userId="919721f64859baa7" providerId="LiveId" clId="{AB38B21A-9114-7C4A-91FC-F3CA8AC36C58}" dt="2022-06-18T23:42:57.811" v="23476" actId="478"/>
          <ac:picMkLst>
            <pc:docMk/>
            <pc:sldMk cId="3778586394" sldId="346"/>
            <ac:picMk id="6" creationId="{A8476820-6BBF-338B-575A-37C63A9A1FDD}"/>
          </ac:picMkLst>
        </pc:picChg>
        <pc:picChg chg="del">
          <ac:chgData name="inversiones juan daniel" userId="919721f64859baa7" providerId="LiveId" clId="{AB38B21A-9114-7C4A-91FC-F3CA8AC36C58}" dt="2022-06-18T23:42:58.468" v="23477" actId="478"/>
          <ac:picMkLst>
            <pc:docMk/>
            <pc:sldMk cId="3778586394" sldId="346"/>
            <ac:picMk id="7" creationId="{D3DDCEB3-717A-CC3B-1BA3-2F1F14EE6A60}"/>
          </ac:picMkLst>
        </pc:picChg>
      </pc:sldChg>
      <pc:sldChg chg="addSp delSp modSp add mod modTransition modNotesTx">
        <pc:chgData name="inversiones juan daniel" userId="919721f64859baa7" providerId="LiveId" clId="{AB38B21A-9114-7C4A-91FC-F3CA8AC36C58}" dt="2022-06-20T01:20:25.149" v="30031"/>
        <pc:sldMkLst>
          <pc:docMk/>
          <pc:sldMk cId="1457619836" sldId="347"/>
        </pc:sldMkLst>
        <pc:spChg chg="mod">
          <ac:chgData name="inversiones juan daniel" userId="919721f64859baa7" providerId="LiveId" clId="{AB38B21A-9114-7C4A-91FC-F3CA8AC36C58}" dt="2022-06-19T19:26:13.475" v="23744" actId="20577"/>
          <ac:spMkLst>
            <pc:docMk/>
            <pc:sldMk cId="1457619836" sldId="347"/>
            <ac:spMk id="2" creationId="{E8928719-D50C-D594-C853-98756351C438}"/>
          </ac:spMkLst>
        </pc:spChg>
        <pc:spChg chg="mod">
          <ac:chgData name="inversiones juan daniel" userId="919721f64859baa7" providerId="LiveId" clId="{AB38B21A-9114-7C4A-91FC-F3CA8AC36C58}" dt="2022-06-19T19:26:59.039" v="23842" actId="20577"/>
          <ac:spMkLst>
            <pc:docMk/>
            <pc:sldMk cId="1457619836" sldId="347"/>
            <ac:spMk id="3" creationId="{8F40B530-4ABB-D125-6834-5C5AD20DABF6}"/>
          </ac:spMkLst>
        </pc:spChg>
        <pc:picChg chg="del">
          <ac:chgData name="inversiones juan daniel" userId="919721f64859baa7" providerId="LiveId" clId="{AB38B21A-9114-7C4A-91FC-F3CA8AC36C58}" dt="2022-06-19T19:26:16.447" v="23745" actId="478"/>
          <ac:picMkLst>
            <pc:docMk/>
            <pc:sldMk cId="1457619836" sldId="347"/>
            <ac:picMk id="4" creationId="{CA774212-8338-E892-4A7F-A704300CA290}"/>
          </ac:picMkLst>
        </pc:picChg>
        <pc:picChg chg="add mod">
          <ac:chgData name="inversiones juan daniel" userId="919721f64859baa7" providerId="LiveId" clId="{AB38B21A-9114-7C4A-91FC-F3CA8AC36C58}" dt="2022-06-19T19:32:59.048" v="23847" actId="1076"/>
          <ac:picMkLst>
            <pc:docMk/>
            <pc:sldMk cId="1457619836" sldId="347"/>
            <ac:picMk id="5" creationId="{FFBC68F7-2144-C9C9-3EA8-A60EE72B55A9}"/>
          </ac:picMkLst>
        </pc:picChg>
        <pc:picChg chg="add mod">
          <ac:chgData name="inversiones juan daniel" userId="919721f64859baa7" providerId="LiveId" clId="{AB38B21A-9114-7C4A-91FC-F3CA8AC36C58}" dt="2022-06-19T19:33:25.456" v="23851" actId="1076"/>
          <ac:picMkLst>
            <pc:docMk/>
            <pc:sldMk cId="1457619836" sldId="347"/>
            <ac:picMk id="6" creationId="{9F11A264-834B-BB5C-6CEE-8B7C0E9C6A1E}"/>
          </ac:picMkLst>
        </pc:picChg>
      </pc:sldChg>
      <pc:sldChg chg="addSp delSp modSp add mod modTransition">
        <pc:chgData name="inversiones juan daniel" userId="919721f64859baa7" providerId="LiveId" clId="{AB38B21A-9114-7C4A-91FC-F3CA8AC36C58}" dt="2022-06-20T01:20:25.149" v="30031"/>
        <pc:sldMkLst>
          <pc:docMk/>
          <pc:sldMk cId="2658246307" sldId="348"/>
        </pc:sldMkLst>
        <pc:picChg chg="add mod">
          <ac:chgData name="inversiones juan daniel" userId="919721f64859baa7" providerId="LiveId" clId="{AB38B21A-9114-7C4A-91FC-F3CA8AC36C58}" dt="2022-06-19T19:46:08.426" v="23864" actId="1076"/>
          <ac:picMkLst>
            <pc:docMk/>
            <pc:sldMk cId="2658246307" sldId="348"/>
            <ac:picMk id="4" creationId="{C76A6D82-A5D5-32A9-8F79-C271E31C6636}"/>
          </ac:picMkLst>
        </pc:picChg>
        <pc:picChg chg="del">
          <ac:chgData name="inversiones juan daniel" userId="919721f64859baa7" providerId="LiveId" clId="{AB38B21A-9114-7C4A-91FC-F3CA8AC36C58}" dt="2022-06-19T19:38:42.175" v="23854" actId="478"/>
          <ac:picMkLst>
            <pc:docMk/>
            <pc:sldMk cId="2658246307" sldId="348"/>
            <ac:picMk id="5" creationId="{FFBC68F7-2144-C9C9-3EA8-A60EE72B55A9}"/>
          </ac:picMkLst>
        </pc:picChg>
        <pc:picChg chg="del">
          <ac:chgData name="inversiones juan daniel" userId="919721f64859baa7" providerId="LiveId" clId="{AB38B21A-9114-7C4A-91FC-F3CA8AC36C58}" dt="2022-06-19T19:38:43.116" v="23855" actId="478"/>
          <ac:picMkLst>
            <pc:docMk/>
            <pc:sldMk cId="2658246307" sldId="348"/>
            <ac:picMk id="6" creationId="{9F11A264-834B-BB5C-6CEE-8B7C0E9C6A1E}"/>
          </ac:picMkLst>
        </pc:picChg>
        <pc:picChg chg="add mod">
          <ac:chgData name="inversiones juan daniel" userId="919721f64859baa7" providerId="LiveId" clId="{AB38B21A-9114-7C4A-91FC-F3CA8AC36C58}" dt="2022-06-19T19:46:09.363" v="23865" actId="1076"/>
          <ac:picMkLst>
            <pc:docMk/>
            <pc:sldMk cId="2658246307" sldId="348"/>
            <ac:picMk id="7" creationId="{A9DE153A-3C9F-0DCA-2946-0DE39D7BD736}"/>
          </ac:picMkLst>
        </pc:picChg>
      </pc:sldChg>
      <pc:sldChg chg="addSp delSp modSp add mod modTransition">
        <pc:chgData name="inversiones juan daniel" userId="919721f64859baa7" providerId="LiveId" clId="{AB38B21A-9114-7C4A-91FC-F3CA8AC36C58}" dt="2022-06-20T01:20:25.149" v="30031"/>
        <pc:sldMkLst>
          <pc:docMk/>
          <pc:sldMk cId="2757628952" sldId="349"/>
        </pc:sldMkLst>
        <pc:spChg chg="mod">
          <ac:chgData name="inversiones juan daniel" userId="919721f64859baa7" providerId="LiveId" clId="{AB38B21A-9114-7C4A-91FC-F3CA8AC36C58}" dt="2022-06-19T19:58:13.038" v="23886" actId="20577"/>
          <ac:spMkLst>
            <pc:docMk/>
            <pc:sldMk cId="2757628952" sldId="349"/>
            <ac:spMk id="2" creationId="{E8928719-D50C-D594-C853-98756351C438}"/>
          </ac:spMkLst>
        </pc:spChg>
        <pc:spChg chg="mod">
          <ac:chgData name="inversiones juan daniel" userId="919721f64859baa7" providerId="LiveId" clId="{AB38B21A-9114-7C4A-91FC-F3CA8AC36C58}" dt="2022-06-19T19:59:05.496" v="23996" actId="20577"/>
          <ac:spMkLst>
            <pc:docMk/>
            <pc:sldMk cId="2757628952" sldId="349"/>
            <ac:spMk id="3" creationId="{8F40B530-4ABB-D125-6834-5C5AD20DABF6}"/>
          </ac:spMkLst>
        </pc:spChg>
        <pc:spChg chg="add del mod">
          <ac:chgData name="inversiones juan daniel" userId="919721f64859baa7" providerId="LiveId" clId="{AB38B21A-9114-7C4A-91FC-F3CA8AC36C58}" dt="2022-06-19T19:59:08.484" v="23998"/>
          <ac:spMkLst>
            <pc:docMk/>
            <pc:sldMk cId="2757628952" sldId="349"/>
            <ac:spMk id="5" creationId="{3CEB8045-D53E-03ED-ABBF-0B489305EADB}"/>
          </ac:spMkLst>
        </pc:spChg>
        <pc:picChg chg="del">
          <ac:chgData name="inversiones juan daniel" userId="919721f64859baa7" providerId="LiveId" clId="{AB38B21A-9114-7C4A-91FC-F3CA8AC36C58}" dt="2022-06-19T19:58:19.913" v="23888" actId="478"/>
          <ac:picMkLst>
            <pc:docMk/>
            <pc:sldMk cId="2757628952" sldId="349"/>
            <ac:picMk id="4" creationId="{C76A6D82-A5D5-32A9-8F79-C271E31C6636}"/>
          </ac:picMkLst>
        </pc:picChg>
        <pc:picChg chg="add mod">
          <ac:chgData name="inversiones juan daniel" userId="919721f64859baa7" providerId="LiveId" clId="{AB38B21A-9114-7C4A-91FC-F3CA8AC36C58}" dt="2022-06-19T19:59:21.032" v="24001" actId="1076"/>
          <ac:picMkLst>
            <pc:docMk/>
            <pc:sldMk cId="2757628952" sldId="349"/>
            <ac:picMk id="6" creationId="{D64A1044-753D-070E-2B07-EFA4B73E9371}"/>
          </ac:picMkLst>
        </pc:picChg>
        <pc:picChg chg="del">
          <ac:chgData name="inversiones juan daniel" userId="919721f64859baa7" providerId="LiveId" clId="{AB38B21A-9114-7C4A-91FC-F3CA8AC36C58}" dt="2022-06-19T19:58:20.192" v="23889" actId="478"/>
          <ac:picMkLst>
            <pc:docMk/>
            <pc:sldMk cId="2757628952" sldId="349"/>
            <ac:picMk id="7" creationId="{A9DE153A-3C9F-0DCA-2946-0DE39D7BD736}"/>
          </ac:picMkLst>
        </pc:picChg>
      </pc:sldChg>
      <pc:sldChg chg="addSp delSp modSp add mod modTransition modNotesTx">
        <pc:chgData name="inversiones juan daniel" userId="919721f64859baa7" providerId="LiveId" clId="{AB38B21A-9114-7C4A-91FC-F3CA8AC36C58}" dt="2022-06-20T01:20:25.149" v="30031"/>
        <pc:sldMkLst>
          <pc:docMk/>
          <pc:sldMk cId="1016502094" sldId="350"/>
        </pc:sldMkLst>
        <pc:spChg chg="mod">
          <ac:chgData name="inversiones juan daniel" userId="919721f64859baa7" providerId="LiveId" clId="{AB38B21A-9114-7C4A-91FC-F3CA8AC36C58}" dt="2022-06-19T19:59:35.213" v="24038" actId="20577"/>
          <ac:spMkLst>
            <pc:docMk/>
            <pc:sldMk cId="1016502094" sldId="350"/>
            <ac:spMk id="2" creationId="{E8928719-D50C-D594-C853-98756351C438}"/>
          </ac:spMkLst>
        </pc:spChg>
        <pc:spChg chg="mod">
          <ac:chgData name="inversiones juan daniel" userId="919721f64859baa7" providerId="LiveId" clId="{AB38B21A-9114-7C4A-91FC-F3CA8AC36C58}" dt="2022-06-19T20:00:35.590" v="24145" actId="20577"/>
          <ac:spMkLst>
            <pc:docMk/>
            <pc:sldMk cId="1016502094" sldId="350"/>
            <ac:spMk id="3" creationId="{8F40B530-4ABB-D125-6834-5C5AD20DABF6}"/>
          </ac:spMkLst>
        </pc:spChg>
        <pc:picChg chg="del">
          <ac:chgData name="inversiones juan daniel" userId="919721f64859baa7" providerId="LiveId" clId="{AB38B21A-9114-7C4A-91FC-F3CA8AC36C58}" dt="2022-06-19T20:01:28.668" v="24147" actId="478"/>
          <ac:picMkLst>
            <pc:docMk/>
            <pc:sldMk cId="1016502094" sldId="350"/>
            <ac:picMk id="4" creationId="{C76A6D82-A5D5-32A9-8F79-C271E31C6636}"/>
          </ac:picMkLst>
        </pc:picChg>
        <pc:picChg chg="add mod">
          <ac:chgData name="inversiones juan daniel" userId="919721f64859baa7" providerId="LiveId" clId="{AB38B21A-9114-7C4A-91FC-F3CA8AC36C58}" dt="2022-06-19T20:01:33.299" v="24149" actId="1076"/>
          <ac:picMkLst>
            <pc:docMk/>
            <pc:sldMk cId="1016502094" sldId="350"/>
            <ac:picMk id="5" creationId="{BCE67085-1BD1-EE7E-7991-19C5A55F98D5}"/>
          </ac:picMkLst>
        </pc:picChg>
        <pc:picChg chg="del">
          <ac:chgData name="inversiones juan daniel" userId="919721f64859baa7" providerId="LiveId" clId="{AB38B21A-9114-7C4A-91FC-F3CA8AC36C58}" dt="2022-06-19T20:01:27.866" v="24146" actId="478"/>
          <ac:picMkLst>
            <pc:docMk/>
            <pc:sldMk cId="1016502094" sldId="350"/>
            <ac:picMk id="7" creationId="{A9DE153A-3C9F-0DCA-2946-0DE39D7BD736}"/>
          </ac:picMkLst>
        </pc:picChg>
      </pc:sldChg>
      <pc:sldChg chg="addSp delSp modSp new mod modTransition modClrScheme chgLayout">
        <pc:chgData name="inversiones juan daniel" userId="919721f64859baa7" providerId="LiveId" clId="{AB38B21A-9114-7C4A-91FC-F3CA8AC36C58}" dt="2022-06-20T01:20:25.149" v="30031"/>
        <pc:sldMkLst>
          <pc:docMk/>
          <pc:sldMk cId="2829190768" sldId="351"/>
        </pc:sldMkLst>
        <pc:spChg chg="del mod ord">
          <ac:chgData name="inversiones juan daniel" userId="919721f64859baa7" providerId="LiveId" clId="{AB38B21A-9114-7C4A-91FC-F3CA8AC36C58}" dt="2022-06-19T20:09:59.758" v="24151" actId="700"/>
          <ac:spMkLst>
            <pc:docMk/>
            <pc:sldMk cId="2829190768" sldId="351"/>
            <ac:spMk id="2" creationId="{25864B3F-0F5C-F75A-128A-1534D0981CB4}"/>
          </ac:spMkLst>
        </pc:spChg>
        <pc:spChg chg="add mod ord">
          <ac:chgData name="inversiones juan daniel" userId="919721f64859baa7" providerId="LiveId" clId="{AB38B21A-9114-7C4A-91FC-F3CA8AC36C58}" dt="2022-06-19T20:19:20.180" v="24218" actId="20577"/>
          <ac:spMkLst>
            <pc:docMk/>
            <pc:sldMk cId="2829190768" sldId="351"/>
            <ac:spMk id="3" creationId="{90AEB86C-FF81-202E-451A-C2A51F803F0E}"/>
          </ac:spMkLst>
        </pc:spChg>
        <pc:spChg chg="add del mod ord">
          <ac:chgData name="inversiones juan daniel" userId="919721f64859baa7" providerId="LiveId" clId="{AB38B21A-9114-7C4A-91FC-F3CA8AC36C58}" dt="2022-06-19T20:18:41.681" v="24208" actId="478"/>
          <ac:spMkLst>
            <pc:docMk/>
            <pc:sldMk cId="2829190768" sldId="351"/>
            <ac:spMk id="4" creationId="{9C5EBBAD-B331-189B-C569-0B617ECAA9A8}"/>
          </ac:spMkLst>
        </pc:spChg>
        <pc:spChg chg="add mod">
          <ac:chgData name="inversiones juan daniel" userId="919721f64859baa7" providerId="LiveId" clId="{AB38B21A-9114-7C4A-91FC-F3CA8AC36C58}" dt="2022-06-19T20:14:43.272" v="24207" actId="1076"/>
          <ac:spMkLst>
            <pc:docMk/>
            <pc:sldMk cId="2829190768" sldId="351"/>
            <ac:spMk id="5" creationId="{1782DE89-6655-7107-F9C3-73A8E0B6A049}"/>
          </ac:spMkLst>
        </pc:spChg>
        <pc:picChg chg="add mod">
          <ac:chgData name="inversiones juan daniel" userId="919721f64859baa7" providerId="LiveId" clId="{AB38B21A-9114-7C4A-91FC-F3CA8AC36C58}" dt="2022-06-19T20:20:00.051" v="24221" actId="1076"/>
          <ac:picMkLst>
            <pc:docMk/>
            <pc:sldMk cId="2829190768" sldId="351"/>
            <ac:picMk id="6" creationId="{B33C576D-63CA-50AD-B240-13E38B30E2E4}"/>
          </ac:picMkLst>
        </pc:picChg>
      </pc:sldChg>
      <pc:sldChg chg="addSp delSp modSp add mod modTransition">
        <pc:chgData name="inversiones juan daniel" userId="919721f64859baa7" providerId="LiveId" clId="{AB38B21A-9114-7C4A-91FC-F3CA8AC36C58}" dt="2022-06-20T01:20:25.149" v="30031"/>
        <pc:sldMkLst>
          <pc:docMk/>
          <pc:sldMk cId="4123586031" sldId="352"/>
        </pc:sldMkLst>
        <pc:spChg chg="mod">
          <ac:chgData name="inversiones juan daniel" userId="919721f64859baa7" providerId="LiveId" clId="{AB38B21A-9114-7C4A-91FC-F3CA8AC36C58}" dt="2022-06-19T20:25:58.311" v="24277" actId="20577"/>
          <ac:spMkLst>
            <pc:docMk/>
            <pc:sldMk cId="4123586031" sldId="352"/>
            <ac:spMk id="3" creationId="{90AEB86C-FF81-202E-451A-C2A51F803F0E}"/>
          </ac:spMkLst>
        </pc:spChg>
        <pc:spChg chg="add mod">
          <ac:chgData name="inversiones juan daniel" userId="919721f64859baa7" providerId="LiveId" clId="{AB38B21A-9114-7C4A-91FC-F3CA8AC36C58}" dt="2022-06-19T20:26:24.323" v="24292" actId="1076"/>
          <ac:spMkLst>
            <pc:docMk/>
            <pc:sldMk cId="4123586031" sldId="352"/>
            <ac:spMk id="4" creationId="{AC4742DB-D601-5F15-CE32-CC33FFE620E4}"/>
          </ac:spMkLst>
        </pc:spChg>
        <pc:picChg chg="add mod">
          <ac:chgData name="inversiones juan daniel" userId="919721f64859baa7" providerId="LiveId" clId="{AB38B21A-9114-7C4A-91FC-F3CA8AC36C58}" dt="2022-06-19T20:26:37.284" v="24294" actId="1076"/>
          <ac:picMkLst>
            <pc:docMk/>
            <pc:sldMk cId="4123586031" sldId="352"/>
            <ac:picMk id="2" creationId="{772CBF9F-EF2D-CE6C-11D9-7F393D3A84EF}"/>
          </ac:picMkLst>
        </pc:picChg>
        <pc:picChg chg="del">
          <ac:chgData name="inversiones juan daniel" userId="919721f64859baa7" providerId="LiveId" clId="{AB38B21A-9114-7C4A-91FC-F3CA8AC36C58}" dt="2022-06-19T20:22:45.304" v="24233" actId="478"/>
          <ac:picMkLst>
            <pc:docMk/>
            <pc:sldMk cId="4123586031" sldId="352"/>
            <ac:picMk id="6" creationId="{B33C576D-63CA-50AD-B240-13E38B30E2E4}"/>
          </ac:picMkLst>
        </pc:picChg>
      </pc:sldChg>
      <pc:sldChg chg="addSp delSp modSp add mod modTransition modNotesTx">
        <pc:chgData name="inversiones juan daniel" userId="919721f64859baa7" providerId="LiveId" clId="{AB38B21A-9114-7C4A-91FC-F3CA8AC36C58}" dt="2022-06-20T01:20:25.149" v="30031"/>
        <pc:sldMkLst>
          <pc:docMk/>
          <pc:sldMk cId="2592642907" sldId="353"/>
        </pc:sldMkLst>
        <pc:spChg chg="mod">
          <ac:chgData name="inversiones juan daniel" userId="919721f64859baa7" providerId="LiveId" clId="{AB38B21A-9114-7C4A-91FC-F3CA8AC36C58}" dt="2022-06-19T20:26:57.281" v="24304" actId="20577"/>
          <ac:spMkLst>
            <pc:docMk/>
            <pc:sldMk cId="2592642907" sldId="353"/>
            <ac:spMk id="4" creationId="{AC4742DB-D601-5F15-CE32-CC33FFE620E4}"/>
          </ac:spMkLst>
        </pc:spChg>
        <pc:picChg chg="del">
          <ac:chgData name="inversiones juan daniel" userId="919721f64859baa7" providerId="LiveId" clId="{AB38B21A-9114-7C4A-91FC-F3CA8AC36C58}" dt="2022-06-19T20:27:46.097" v="24305" actId="478"/>
          <ac:picMkLst>
            <pc:docMk/>
            <pc:sldMk cId="2592642907" sldId="353"/>
            <ac:picMk id="2" creationId="{772CBF9F-EF2D-CE6C-11D9-7F393D3A84EF}"/>
          </ac:picMkLst>
        </pc:picChg>
        <pc:picChg chg="add mod">
          <ac:chgData name="inversiones juan daniel" userId="919721f64859baa7" providerId="LiveId" clId="{AB38B21A-9114-7C4A-91FC-F3CA8AC36C58}" dt="2022-06-19T20:27:49.357" v="24307" actId="1076"/>
          <ac:picMkLst>
            <pc:docMk/>
            <pc:sldMk cId="2592642907" sldId="353"/>
            <ac:picMk id="6" creationId="{FA90B3A2-CAC4-BC6A-EDB4-E7BABB564634}"/>
          </ac:picMkLst>
        </pc:picChg>
      </pc:sldChg>
      <pc:sldChg chg="add del">
        <pc:chgData name="inversiones juan daniel" userId="919721f64859baa7" providerId="LiveId" clId="{AB38B21A-9114-7C4A-91FC-F3CA8AC36C58}" dt="2022-06-19T20:33:48.704" v="24599" actId="2696"/>
        <pc:sldMkLst>
          <pc:docMk/>
          <pc:sldMk cId="3938646688" sldId="354"/>
        </pc:sldMkLst>
      </pc:sldChg>
      <pc:sldChg chg="addSp delSp modSp add mod modTransition modNotesTx">
        <pc:chgData name="inversiones juan daniel" userId="919721f64859baa7" providerId="LiveId" clId="{AB38B21A-9114-7C4A-91FC-F3CA8AC36C58}" dt="2022-06-20T01:20:25.149" v="30031"/>
        <pc:sldMkLst>
          <pc:docMk/>
          <pc:sldMk cId="3342003386" sldId="355"/>
        </pc:sldMkLst>
        <pc:spChg chg="mod">
          <ac:chgData name="inversiones juan daniel" userId="919721f64859baa7" providerId="LiveId" clId="{AB38B21A-9114-7C4A-91FC-F3CA8AC36C58}" dt="2022-06-19T20:34:08.793" v="24607" actId="20577"/>
          <ac:spMkLst>
            <pc:docMk/>
            <pc:sldMk cId="3342003386" sldId="355"/>
            <ac:spMk id="3" creationId="{90AEB86C-FF81-202E-451A-C2A51F803F0E}"/>
          </ac:spMkLst>
        </pc:spChg>
        <pc:spChg chg="mod">
          <ac:chgData name="inversiones juan daniel" userId="919721f64859baa7" providerId="LiveId" clId="{AB38B21A-9114-7C4A-91FC-F3CA8AC36C58}" dt="2022-06-19T20:33:58.177" v="24605" actId="20577"/>
          <ac:spMkLst>
            <pc:docMk/>
            <pc:sldMk cId="3342003386" sldId="355"/>
            <ac:spMk id="4" creationId="{AC4742DB-D601-5F15-CE32-CC33FFE620E4}"/>
          </ac:spMkLst>
        </pc:spChg>
        <pc:picChg chg="add mod">
          <ac:chgData name="inversiones juan daniel" userId="919721f64859baa7" providerId="LiveId" clId="{AB38B21A-9114-7C4A-91FC-F3CA8AC36C58}" dt="2022-06-19T20:31:22.701" v="24541" actId="1076"/>
          <ac:picMkLst>
            <pc:docMk/>
            <pc:sldMk cId="3342003386" sldId="355"/>
            <ac:picMk id="2" creationId="{D1A77EFB-269B-86B0-5D2B-50BC8CBBC960}"/>
          </ac:picMkLst>
        </pc:picChg>
        <pc:picChg chg="del">
          <ac:chgData name="inversiones juan daniel" userId="919721f64859baa7" providerId="LiveId" clId="{AB38B21A-9114-7C4A-91FC-F3CA8AC36C58}" dt="2022-06-19T20:31:00.251" v="24538" actId="478"/>
          <ac:picMkLst>
            <pc:docMk/>
            <pc:sldMk cId="3342003386" sldId="355"/>
            <ac:picMk id="6" creationId="{FA90B3A2-CAC4-BC6A-EDB4-E7BABB564634}"/>
          </ac:picMkLst>
        </pc:picChg>
        <pc:picChg chg="add mod">
          <ac:chgData name="inversiones juan daniel" userId="919721f64859baa7" providerId="LiveId" clId="{AB38B21A-9114-7C4A-91FC-F3CA8AC36C58}" dt="2022-06-19T20:31:39.839" v="24543" actId="1076"/>
          <ac:picMkLst>
            <pc:docMk/>
            <pc:sldMk cId="3342003386" sldId="355"/>
            <ac:picMk id="7" creationId="{BFE9FED4-75BC-D8CA-12B8-C811B5893DCE}"/>
          </ac:picMkLst>
        </pc:picChg>
      </pc:sldChg>
      <pc:sldChg chg="addSp delSp modSp add mod modTransition modNotesTx">
        <pc:chgData name="inversiones juan daniel" userId="919721f64859baa7" providerId="LiveId" clId="{AB38B21A-9114-7C4A-91FC-F3CA8AC36C58}" dt="2022-06-20T01:20:25.149" v="30031"/>
        <pc:sldMkLst>
          <pc:docMk/>
          <pc:sldMk cId="26177733" sldId="356"/>
        </pc:sldMkLst>
        <pc:spChg chg="mod">
          <ac:chgData name="inversiones juan daniel" userId="919721f64859baa7" providerId="LiveId" clId="{AB38B21A-9114-7C4A-91FC-F3CA8AC36C58}" dt="2022-06-19T20:34:49.696" v="24630" actId="14100"/>
          <ac:spMkLst>
            <pc:docMk/>
            <pc:sldMk cId="26177733" sldId="356"/>
            <ac:spMk id="4" creationId="{AC4742DB-D601-5F15-CE32-CC33FFE620E4}"/>
          </ac:spMkLst>
        </pc:spChg>
        <pc:picChg chg="del">
          <ac:chgData name="inversiones juan daniel" userId="919721f64859baa7" providerId="LiveId" clId="{AB38B21A-9114-7C4A-91FC-F3CA8AC36C58}" dt="2022-06-19T20:35:30.833" v="24631" actId="478"/>
          <ac:picMkLst>
            <pc:docMk/>
            <pc:sldMk cId="26177733" sldId="356"/>
            <ac:picMk id="2" creationId="{D1A77EFB-269B-86B0-5D2B-50BC8CBBC960}"/>
          </ac:picMkLst>
        </pc:picChg>
        <pc:picChg chg="add mod">
          <ac:chgData name="inversiones juan daniel" userId="919721f64859baa7" providerId="LiveId" clId="{AB38B21A-9114-7C4A-91FC-F3CA8AC36C58}" dt="2022-06-19T20:38:25.731" v="24667" actId="14100"/>
          <ac:picMkLst>
            <pc:docMk/>
            <pc:sldMk cId="26177733" sldId="356"/>
            <ac:picMk id="6" creationId="{600C6FF5-8B2A-1E7C-8F33-4D8E34A7D7F1}"/>
          </ac:picMkLst>
        </pc:picChg>
        <pc:picChg chg="del">
          <ac:chgData name="inversiones juan daniel" userId="919721f64859baa7" providerId="LiveId" clId="{AB38B21A-9114-7C4A-91FC-F3CA8AC36C58}" dt="2022-06-19T20:35:31.553" v="24632" actId="478"/>
          <ac:picMkLst>
            <pc:docMk/>
            <pc:sldMk cId="26177733" sldId="356"/>
            <ac:picMk id="7" creationId="{BFE9FED4-75BC-D8CA-12B8-C811B5893DCE}"/>
          </ac:picMkLst>
        </pc:picChg>
        <pc:picChg chg="add mod">
          <ac:chgData name="inversiones juan daniel" userId="919721f64859baa7" providerId="LiveId" clId="{AB38B21A-9114-7C4A-91FC-F3CA8AC36C58}" dt="2022-06-19T20:38:30.483" v="24669" actId="1076"/>
          <ac:picMkLst>
            <pc:docMk/>
            <pc:sldMk cId="26177733" sldId="356"/>
            <ac:picMk id="8" creationId="{A7A75293-0A78-CBA2-EDCC-4F7FA7FA0205}"/>
          </ac:picMkLst>
        </pc:picChg>
        <pc:picChg chg="add del mod">
          <ac:chgData name="inversiones juan daniel" userId="919721f64859baa7" providerId="LiveId" clId="{AB38B21A-9114-7C4A-91FC-F3CA8AC36C58}" dt="2022-06-19T20:38:09.385" v="24662" actId="478"/>
          <ac:picMkLst>
            <pc:docMk/>
            <pc:sldMk cId="26177733" sldId="356"/>
            <ac:picMk id="9" creationId="{20DA3144-19C9-E6AA-2CF4-4F71B3795220}"/>
          </ac:picMkLst>
        </pc:picChg>
      </pc:sldChg>
      <pc:sldChg chg="addSp delSp modSp add mod modTransition">
        <pc:chgData name="inversiones juan daniel" userId="919721f64859baa7" providerId="LiveId" clId="{AB38B21A-9114-7C4A-91FC-F3CA8AC36C58}" dt="2022-06-20T01:20:25.149" v="30031"/>
        <pc:sldMkLst>
          <pc:docMk/>
          <pc:sldMk cId="3883264989" sldId="357"/>
        </pc:sldMkLst>
        <pc:spChg chg="mod">
          <ac:chgData name="inversiones juan daniel" userId="919721f64859baa7" providerId="LiveId" clId="{AB38B21A-9114-7C4A-91FC-F3CA8AC36C58}" dt="2022-06-19T20:38:40.672" v="24688" actId="20577"/>
          <ac:spMkLst>
            <pc:docMk/>
            <pc:sldMk cId="3883264989" sldId="357"/>
            <ac:spMk id="4" creationId="{AC4742DB-D601-5F15-CE32-CC33FFE620E4}"/>
          </ac:spMkLst>
        </pc:spChg>
        <pc:picChg chg="add mod">
          <ac:chgData name="inversiones juan daniel" userId="919721f64859baa7" providerId="LiveId" clId="{AB38B21A-9114-7C4A-91FC-F3CA8AC36C58}" dt="2022-06-19T20:39:23.483" v="24701"/>
          <ac:picMkLst>
            <pc:docMk/>
            <pc:sldMk cId="3883264989" sldId="357"/>
            <ac:picMk id="2" creationId="{32D9C468-A101-AAE4-1D1A-F65224BDAC55}"/>
          </ac:picMkLst>
        </pc:picChg>
        <pc:picChg chg="del">
          <ac:chgData name="inversiones juan daniel" userId="919721f64859baa7" providerId="LiveId" clId="{AB38B21A-9114-7C4A-91FC-F3CA8AC36C58}" dt="2022-06-19T20:38:42.459" v="24689" actId="478"/>
          <ac:picMkLst>
            <pc:docMk/>
            <pc:sldMk cId="3883264989" sldId="357"/>
            <ac:picMk id="6" creationId="{600C6FF5-8B2A-1E7C-8F33-4D8E34A7D7F1}"/>
          </ac:picMkLst>
        </pc:picChg>
        <pc:picChg chg="add mod">
          <ac:chgData name="inversiones juan daniel" userId="919721f64859baa7" providerId="LiveId" clId="{AB38B21A-9114-7C4A-91FC-F3CA8AC36C58}" dt="2022-06-19T20:39:27.738" v="24702"/>
          <ac:picMkLst>
            <pc:docMk/>
            <pc:sldMk cId="3883264989" sldId="357"/>
            <ac:picMk id="7" creationId="{91E4BAE5-154C-18E9-6017-A7328327A8F2}"/>
          </ac:picMkLst>
        </pc:picChg>
        <pc:picChg chg="del">
          <ac:chgData name="inversiones juan daniel" userId="919721f64859baa7" providerId="LiveId" clId="{AB38B21A-9114-7C4A-91FC-F3CA8AC36C58}" dt="2022-06-19T20:38:43.145" v="24690" actId="478"/>
          <ac:picMkLst>
            <pc:docMk/>
            <pc:sldMk cId="3883264989" sldId="357"/>
            <ac:picMk id="8" creationId="{A7A75293-0A78-CBA2-EDCC-4F7FA7FA0205}"/>
          </ac:picMkLst>
        </pc:picChg>
      </pc:sldChg>
      <pc:sldChg chg="addSp delSp modSp add mod modTransition">
        <pc:chgData name="inversiones juan daniel" userId="919721f64859baa7" providerId="LiveId" clId="{AB38B21A-9114-7C4A-91FC-F3CA8AC36C58}" dt="2022-06-20T01:20:25.149" v="30031"/>
        <pc:sldMkLst>
          <pc:docMk/>
          <pc:sldMk cId="1175807867" sldId="358"/>
        </pc:sldMkLst>
        <pc:picChg chg="del">
          <ac:chgData name="inversiones juan daniel" userId="919721f64859baa7" providerId="LiveId" clId="{AB38B21A-9114-7C4A-91FC-F3CA8AC36C58}" dt="2022-06-19T20:40:01.806" v="24709" actId="478"/>
          <ac:picMkLst>
            <pc:docMk/>
            <pc:sldMk cId="1175807867" sldId="358"/>
            <ac:picMk id="2" creationId="{32D9C468-A101-AAE4-1D1A-F65224BDAC55}"/>
          </ac:picMkLst>
        </pc:picChg>
        <pc:picChg chg="add mod">
          <ac:chgData name="inversiones juan daniel" userId="919721f64859baa7" providerId="LiveId" clId="{AB38B21A-9114-7C4A-91FC-F3CA8AC36C58}" dt="2022-06-19T20:40:25.019" v="24719" actId="14100"/>
          <ac:picMkLst>
            <pc:docMk/>
            <pc:sldMk cId="1175807867" sldId="358"/>
            <ac:picMk id="6" creationId="{EDBA82E0-10CD-F37A-95A0-4F58E0F734F0}"/>
          </ac:picMkLst>
        </pc:picChg>
        <pc:picChg chg="mod">
          <ac:chgData name="inversiones juan daniel" userId="919721f64859baa7" providerId="LiveId" clId="{AB38B21A-9114-7C4A-91FC-F3CA8AC36C58}" dt="2022-06-19T20:40:21.324" v="24718" actId="14100"/>
          <ac:picMkLst>
            <pc:docMk/>
            <pc:sldMk cId="1175807867" sldId="358"/>
            <ac:picMk id="7" creationId="{91E4BAE5-154C-18E9-6017-A7328327A8F2}"/>
          </ac:picMkLst>
        </pc:picChg>
      </pc:sldChg>
      <pc:sldChg chg="addSp delSp modSp add mod modTransition">
        <pc:chgData name="inversiones juan daniel" userId="919721f64859baa7" providerId="LiveId" clId="{AB38B21A-9114-7C4A-91FC-F3CA8AC36C58}" dt="2022-06-20T01:20:25.149" v="30031"/>
        <pc:sldMkLst>
          <pc:docMk/>
          <pc:sldMk cId="1073372603" sldId="359"/>
        </pc:sldMkLst>
        <pc:spChg chg="mod">
          <ac:chgData name="inversiones juan daniel" userId="919721f64859baa7" providerId="LiveId" clId="{AB38B21A-9114-7C4A-91FC-F3CA8AC36C58}" dt="2022-06-19T20:43:44.094" v="24739" actId="20577"/>
          <ac:spMkLst>
            <pc:docMk/>
            <pc:sldMk cId="1073372603" sldId="359"/>
            <ac:spMk id="4" creationId="{AC4742DB-D601-5F15-CE32-CC33FFE620E4}"/>
          </ac:spMkLst>
        </pc:spChg>
        <pc:picChg chg="add mod">
          <ac:chgData name="inversiones juan daniel" userId="919721f64859baa7" providerId="LiveId" clId="{AB38B21A-9114-7C4A-91FC-F3CA8AC36C58}" dt="2022-06-19T20:44:07.301" v="24745"/>
          <ac:picMkLst>
            <pc:docMk/>
            <pc:sldMk cId="1073372603" sldId="359"/>
            <ac:picMk id="2" creationId="{E34DC435-0E3D-D196-AC3B-4042B92E9449}"/>
          </ac:picMkLst>
        </pc:picChg>
        <pc:picChg chg="del">
          <ac:chgData name="inversiones juan daniel" userId="919721f64859baa7" providerId="LiveId" clId="{AB38B21A-9114-7C4A-91FC-F3CA8AC36C58}" dt="2022-06-19T20:43:46.258" v="24741" actId="478"/>
          <ac:picMkLst>
            <pc:docMk/>
            <pc:sldMk cId="1073372603" sldId="359"/>
            <ac:picMk id="6" creationId="{EDBA82E0-10CD-F37A-95A0-4F58E0F734F0}"/>
          </ac:picMkLst>
        </pc:picChg>
        <pc:picChg chg="del">
          <ac:chgData name="inversiones juan daniel" userId="919721f64859baa7" providerId="LiveId" clId="{AB38B21A-9114-7C4A-91FC-F3CA8AC36C58}" dt="2022-06-19T20:43:45.636" v="24740" actId="478"/>
          <ac:picMkLst>
            <pc:docMk/>
            <pc:sldMk cId="1073372603" sldId="359"/>
            <ac:picMk id="7" creationId="{91E4BAE5-154C-18E9-6017-A7328327A8F2}"/>
          </ac:picMkLst>
        </pc:picChg>
      </pc:sldChg>
      <pc:sldChg chg="addSp delSp modSp add mod modTransition chgLayout modNotesTx">
        <pc:chgData name="inversiones juan daniel" userId="919721f64859baa7" providerId="LiveId" clId="{AB38B21A-9114-7C4A-91FC-F3CA8AC36C58}" dt="2022-06-20T01:20:25.149" v="30031"/>
        <pc:sldMkLst>
          <pc:docMk/>
          <pc:sldMk cId="2745100708" sldId="360"/>
        </pc:sldMkLst>
        <pc:spChg chg="mod ord">
          <ac:chgData name="inversiones juan daniel" userId="919721f64859baa7" providerId="LiveId" clId="{AB38B21A-9114-7C4A-91FC-F3CA8AC36C58}" dt="2022-06-19T20:53:48.827" v="24759" actId="700"/>
          <ac:spMkLst>
            <pc:docMk/>
            <pc:sldMk cId="2745100708" sldId="360"/>
            <ac:spMk id="3" creationId="{90AEB86C-FF81-202E-451A-C2A51F803F0E}"/>
          </ac:spMkLst>
        </pc:spChg>
        <pc:spChg chg="del">
          <ac:chgData name="inversiones juan daniel" userId="919721f64859baa7" providerId="LiveId" clId="{AB38B21A-9114-7C4A-91FC-F3CA8AC36C58}" dt="2022-06-19T20:49:56.686" v="24758" actId="478"/>
          <ac:spMkLst>
            <pc:docMk/>
            <pc:sldMk cId="2745100708" sldId="360"/>
            <ac:spMk id="4" creationId="{AC4742DB-D601-5F15-CE32-CC33FFE620E4}"/>
          </ac:spMkLst>
        </pc:spChg>
        <pc:spChg chg="mod">
          <ac:chgData name="inversiones juan daniel" userId="919721f64859baa7" providerId="LiveId" clId="{AB38B21A-9114-7C4A-91FC-F3CA8AC36C58}" dt="2022-06-19T20:54:04.550" v="24776" actId="1076"/>
          <ac:spMkLst>
            <pc:docMk/>
            <pc:sldMk cId="2745100708" sldId="360"/>
            <ac:spMk id="5" creationId="{1782DE89-6655-7107-F9C3-73A8E0B6A049}"/>
          </ac:spMkLst>
        </pc:spChg>
        <pc:spChg chg="add mod ord">
          <ac:chgData name="inversiones juan daniel" userId="919721f64859baa7" providerId="LiveId" clId="{AB38B21A-9114-7C4A-91FC-F3CA8AC36C58}" dt="2022-06-19T21:05:20.952" v="24852" actId="20577"/>
          <ac:spMkLst>
            <pc:docMk/>
            <pc:sldMk cId="2745100708" sldId="360"/>
            <ac:spMk id="6" creationId="{8DF09B30-DF5E-6332-E756-C2CEE2EF0BF8}"/>
          </ac:spMkLst>
        </pc:spChg>
        <pc:picChg chg="del">
          <ac:chgData name="inversiones juan daniel" userId="919721f64859baa7" providerId="LiveId" clId="{AB38B21A-9114-7C4A-91FC-F3CA8AC36C58}" dt="2022-06-19T20:49:56.009" v="24757" actId="478"/>
          <ac:picMkLst>
            <pc:docMk/>
            <pc:sldMk cId="2745100708" sldId="360"/>
            <ac:picMk id="2" creationId="{E34DC435-0E3D-D196-AC3B-4042B92E9449}"/>
          </ac:picMkLst>
        </pc:picChg>
        <pc:picChg chg="add mod">
          <ac:chgData name="inversiones juan daniel" userId="919721f64859baa7" providerId="LiveId" clId="{AB38B21A-9114-7C4A-91FC-F3CA8AC36C58}" dt="2022-06-19T21:07:15.408" v="25038"/>
          <ac:picMkLst>
            <pc:docMk/>
            <pc:sldMk cId="2745100708" sldId="360"/>
            <ac:picMk id="7" creationId="{758D2892-4088-07D7-82C0-D47544BB837A}"/>
          </ac:picMkLst>
        </pc:picChg>
        <pc:picChg chg="add mod">
          <ac:chgData name="inversiones juan daniel" userId="919721f64859baa7" providerId="LiveId" clId="{AB38B21A-9114-7C4A-91FC-F3CA8AC36C58}" dt="2022-06-19T21:07:36.919" v="25043"/>
          <ac:picMkLst>
            <pc:docMk/>
            <pc:sldMk cId="2745100708" sldId="360"/>
            <ac:picMk id="8" creationId="{60D6CA09-013C-3CFC-F0C2-FF44EF81391E}"/>
          </ac:picMkLst>
        </pc:picChg>
        <pc:picChg chg="add mod">
          <ac:chgData name="inversiones juan daniel" userId="919721f64859baa7" providerId="LiveId" clId="{AB38B21A-9114-7C4A-91FC-F3CA8AC36C58}" dt="2022-06-19T21:08:20.975" v="25047"/>
          <ac:picMkLst>
            <pc:docMk/>
            <pc:sldMk cId="2745100708" sldId="360"/>
            <ac:picMk id="9" creationId="{CF7346B4-FE32-ED46-BA3E-B275299F0F10}"/>
          </ac:picMkLst>
        </pc:picChg>
      </pc:sldChg>
      <pc:sldChg chg="addSp delSp modSp add mod modTransition">
        <pc:chgData name="inversiones juan daniel" userId="919721f64859baa7" providerId="LiveId" clId="{AB38B21A-9114-7C4A-91FC-F3CA8AC36C58}" dt="2022-06-20T01:20:25.149" v="30031"/>
        <pc:sldMkLst>
          <pc:docMk/>
          <pc:sldMk cId="2951878197" sldId="361"/>
        </pc:sldMkLst>
        <pc:spChg chg="add del mod">
          <ac:chgData name="inversiones juan daniel" userId="919721f64859baa7" providerId="LiveId" clId="{AB38B21A-9114-7C4A-91FC-F3CA8AC36C58}" dt="2022-06-19T21:08:28.526" v="25051" actId="478"/>
          <ac:spMkLst>
            <pc:docMk/>
            <pc:sldMk cId="2951878197" sldId="361"/>
            <ac:spMk id="4" creationId="{9F65FF87-E76E-B7CA-C599-7C78A4B2F362}"/>
          </ac:spMkLst>
        </pc:spChg>
        <pc:spChg chg="del">
          <ac:chgData name="inversiones juan daniel" userId="919721f64859baa7" providerId="LiveId" clId="{AB38B21A-9114-7C4A-91FC-F3CA8AC36C58}" dt="2022-06-19T21:08:27.069" v="25050" actId="478"/>
          <ac:spMkLst>
            <pc:docMk/>
            <pc:sldMk cId="2951878197" sldId="361"/>
            <ac:spMk id="6" creationId="{8DF09B30-DF5E-6332-E756-C2CEE2EF0BF8}"/>
          </ac:spMkLst>
        </pc:spChg>
        <pc:picChg chg="del">
          <ac:chgData name="inversiones juan daniel" userId="919721f64859baa7" providerId="LiveId" clId="{AB38B21A-9114-7C4A-91FC-F3CA8AC36C58}" dt="2022-06-19T21:08:29.415" v="25052" actId="478"/>
          <ac:picMkLst>
            <pc:docMk/>
            <pc:sldMk cId="2951878197" sldId="361"/>
            <ac:picMk id="7" creationId="{758D2892-4088-07D7-82C0-D47544BB837A}"/>
          </ac:picMkLst>
        </pc:picChg>
        <pc:picChg chg="del">
          <ac:chgData name="inversiones juan daniel" userId="919721f64859baa7" providerId="LiveId" clId="{AB38B21A-9114-7C4A-91FC-F3CA8AC36C58}" dt="2022-06-19T21:08:25.849" v="25049" actId="478"/>
          <ac:picMkLst>
            <pc:docMk/>
            <pc:sldMk cId="2951878197" sldId="361"/>
            <ac:picMk id="8" creationId="{60D6CA09-013C-3CFC-F0C2-FF44EF81391E}"/>
          </ac:picMkLst>
        </pc:picChg>
        <pc:picChg chg="mod">
          <ac:chgData name="inversiones juan daniel" userId="919721f64859baa7" providerId="LiveId" clId="{AB38B21A-9114-7C4A-91FC-F3CA8AC36C58}" dt="2022-06-19T21:08:35.527" v="25055" actId="1076"/>
          <ac:picMkLst>
            <pc:docMk/>
            <pc:sldMk cId="2951878197" sldId="361"/>
            <ac:picMk id="9" creationId="{CF7346B4-FE32-ED46-BA3E-B275299F0F10}"/>
          </ac:picMkLst>
        </pc:picChg>
      </pc:sldChg>
      <pc:sldChg chg="new del">
        <pc:chgData name="inversiones juan daniel" userId="919721f64859baa7" providerId="LiveId" clId="{AB38B21A-9114-7C4A-91FC-F3CA8AC36C58}" dt="2022-06-19T21:13:19.903" v="25094" actId="2696"/>
        <pc:sldMkLst>
          <pc:docMk/>
          <pc:sldMk cId="3274494312" sldId="362"/>
        </pc:sldMkLst>
      </pc:sldChg>
      <pc:sldChg chg="delSp modSp add mod modTransition">
        <pc:chgData name="inversiones juan daniel" userId="919721f64859baa7" providerId="LiveId" clId="{AB38B21A-9114-7C4A-91FC-F3CA8AC36C58}" dt="2022-06-20T01:20:25.149" v="30031"/>
        <pc:sldMkLst>
          <pc:docMk/>
          <pc:sldMk cId="1951334161" sldId="363"/>
        </pc:sldMkLst>
        <pc:spChg chg="mod">
          <ac:chgData name="inversiones juan daniel" userId="919721f64859baa7" providerId="LiveId" clId="{AB38B21A-9114-7C4A-91FC-F3CA8AC36C58}" dt="2022-06-19T21:13:16.492" v="25093" actId="20577"/>
          <ac:spMkLst>
            <pc:docMk/>
            <pc:sldMk cId="1951334161" sldId="363"/>
            <ac:spMk id="230" creationId="{00000000-0000-0000-0000-000000000000}"/>
          </ac:spMkLst>
        </pc:spChg>
        <pc:picChg chg="del">
          <ac:chgData name="inversiones juan daniel" userId="919721f64859baa7" providerId="LiveId" clId="{AB38B21A-9114-7C4A-91FC-F3CA8AC36C58}" dt="2022-06-19T21:13:11.318" v="25073" actId="478"/>
          <ac:picMkLst>
            <pc:docMk/>
            <pc:sldMk cId="1951334161" sldId="363"/>
            <ac:picMk id="2050" creationId="{D0A5A27B-8867-7CCB-2D03-76D066CA3FFA}"/>
          </ac:picMkLst>
        </pc:picChg>
      </pc:sldChg>
      <pc:sldChg chg="addSp delSp modSp new mod modTransition modClrScheme chgLayout modNotesTx">
        <pc:chgData name="inversiones juan daniel" userId="919721f64859baa7" providerId="LiveId" clId="{AB38B21A-9114-7C4A-91FC-F3CA8AC36C58}" dt="2022-06-20T01:20:25.149" v="30031"/>
        <pc:sldMkLst>
          <pc:docMk/>
          <pc:sldMk cId="1832489390" sldId="364"/>
        </pc:sldMkLst>
        <pc:spChg chg="add mod">
          <ac:chgData name="inversiones juan daniel" userId="919721f64859baa7" providerId="LiveId" clId="{AB38B21A-9114-7C4A-91FC-F3CA8AC36C58}" dt="2022-06-19T21:36:08.480" v="25150" actId="20577"/>
          <ac:spMkLst>
            <pc:docMk/>
            <pc:sldMk cId="1832489390" sldId="364"/>
            <ac:spMk id="2" creationId="{1A2FC4C6-D103-E7CD-1EB1-1F0DAB6059FD}"/>
          </ac:spMkLst>
        </pc:spChg>
        <pc:spChg chg="add del mod">
          <ac:chgData name="inversiones juan daniel" userId="919721f64859baa7" providerId="LiveId" clId="{AB38B21A-9114-7C4A-91FC-F3CA8AC36C58}" dt="2022-06-19T21:36:13.048" v="25151" actId="478"/>
          <ac:spMkLst>
            <pc:docMk/>
            <pc:sldMk cId="1832489390" sldId="364"/>
            <ac:spMk id="3" creationId="{77DFABB6-ED2C-0848-F17B-7F35FCCE15B4}"/>
          </ac:spMkLst>
        </pc:spChg>
        <pc:picChg chg="add mod">
          <ac:chgData name="inversiones juan daniel" userId="919721f64859baa7" providerId="LiveId" clId="{AB38B21A-9114-7C4A-91FC-F3CA8AC36C58}" dt="2022-06-19T22:26:31.246" v="25160" actId="1076"/>
          <ac:picMkLst>
            <pc:docMk/>
            <pc:sldMk cId="1832489390" sldId="364"/>
            <ac:picMk id="4" creationId="{75FC3554-4BAF-6E76-7F43-D1912CBD4AE2}"/>
          </ac:picMkLst>
        </pc:picChg>
        <pc:picChg chg="add del">
          <ac:chgData name="inversiones juan daniel" userId="919721f64859baa7" providerId="LiveId" clId="{AB38B21A-9114-7C4A-91FC-F3CA8AC36C58}" dt="2022-06-19T22:26:55.465" v="25162" actId="478"/>
          <ac:picMkLst>
            <pc:docMk/>
            <pc:sldMk cId="1832489390" sldId="364"/>
            <ac:picMk id="5" creationId="{77EA7AC4-1EAB-D94E-744A-667D4C02207D}"/>
          </ac:picMkLst>
        </pc:picChg>
        <pc:picChg chg="add mod">
          <ac:chgData name="inversiones juan daniel" userId="919721f64859baa7" providerId="LiveId" clId="{AB38B21A-9114-7C4A-91FC-F3CA8AC36C58}" dt="2022-06-19T22:33:07.158" v="25180" actId="1076"/>
          <ac:picMkLst>
            <pc:docMk/>
            <pc:sldMk cId="1832489390" sldId="364"/>
            <ac:picMk id="6" creationId="{40420D84-9326-1E82-F142-C98AE514691B}"/>
          </ac:picMkLst>
        </pc:picChg>
      </pc:sldChg>
      <pc:sldChg chg="addSp delSp modSp add mod modTransition modNotesTx">
        <pc:chgData name="inversiones juan daniel" userId="919721f64859baa7" providerId="LiveId" clId="{AB38B21A-9114-7C4A-91FC-F3CA8AC36C58}" dt="2022-06-20T01:20:25.149" v="30031"/>
        <pc:sldMkLst>
          <pc:docMk/>
          <pc:sldMk cId="427586070" sldId="365"/>
        </pc:sldMkLst>
        <pc:picChg chg="add mod">
          <ac:chgData name="inversiones juan daniel" userId="919721f64859baa7" providerId="LiveId" clId="{AB38B21A-9114-7C4A-91FC-F3CA8AC36C58}" dt="2022-06-19T22:35:21.804" v="25191" actId="1076"/>
          <ac:picMkLst>
            <pc:docMk/>
            <pc:sldMk cId="427586070" sldId="365"/>
            <ac:picMk id="3" creationId="{AE6333FB-3ADF-4907-1CB1-4010EBCDA070}"/>
          </ac:picMkLst>
        </pc:picChg>
        <pc:picChg chg="del">
          <ac:chgData name="inversiones juan daniel" userId="919721f64859baa7" providerId="LiveId" clId="{AB38B21A-9114-7C4A-91FC-F3CA8AC36C58}" dt="2022-06-19T22:33:13.436" v="25182" actId="478"/>
          <ac:picMkLst>
            <pc:docMk/>
            <pc:sldMk cId="427586070" sldId="365"/>
            <ac:picMk id="4" creationId="{75FC3554-4BAF-6E76-7F43-D1912CBD4AE2}"/>
          </ac:picMkLst>
        </pc:picChg>
        <pc:picChg chg="del">
          <ac:chgData name="inversiones juan daniel" userId="919721f64859baa7" providerId="LiveId" clId="{AB38B21A-9114-7C4A-91FC-F3CA8AC36C58}" dt="2022-06-19T22:33:13.928" v="25183" actId="478"/>
          <ac:picMkLst>
            <pc:docMk/>
            <pc:sldMk cId="427586070" sldId="365"/>
            <ac:picMk id="6" creationId="{40420D84-9326-1E82-F142-C98AE514691B}"/>
          </ac:picMkLst>
        </pc:picChg>
      </pc:sldChg>
      <pc:sldChg chg="addSp delSp modSp add mod modTransition chgLayout modNotesTx">
        <pc:chgData name="inversiones juan daniel" userId="919721f64859baa7" providerId="LiveId" clId="{AB38B21A-9114-7C4A-91FC-F3CA8AC36C58}" dt="2022-06-20T01:20:25.149" v="30031"/>
        <pc:sldMkLst>
          <pc:docMk/>
          <pc:sldMk cId="3389278080" sldId="366"/>
        </pc:sldMkLst>
        <pc:spChg chg="mod ord">
          <ac:chgData name="inversiones juan daniel" userId="919721f64859baa7" providerId="LiveId" clId="{AB38B21A-9114-7C4A-91FC-F3CA8AC36C58}" dt="2022-06-19T22:47:18.919" v="25320" actId="700"/>
          <ac:spMkLst>
            <pc:docMk/>
            <pc:sldMk cId="3389278080" sldId="366"/>
            <ac:spMk id="2" creationId="{1A2FC4C6-D103-E7CD-1EB1-1F0DAB6059FD}"/>
          </ac:spMkLst>
        </pc:spChg>
        <pc:spChg chg="add mod ord">
          <ac:chgData name="inversiones juan daniel" userId="919721f64859baa7" providerId="LiveId" clId="{AB38B21A-9114-7C4A-91FC-F3CA8AC36C58}" dt="2022-06-19T22:49:12.276" v="25792" actId="20577"/>
          <ac:spMkLst>
            <pc:docMk/>
            <pc:sldMk cId="3389278080" sldId="366"/>
            <ac:spMk id="5" creationId="{A75841C8-9771-2B01-D27C-114D09139539}"/>
          </ac:spMkLst>
        </pc:spChg>
        <pc:picChg chg="del">
          <ac:chgData name="inversiones juan daniel" userId="919721f64859baa7" providerId="LiveId" clId="{AB38B21A-9114-7C4A-91FC-F3CA8AC36C58}" dt="2022-06-19T22:39:48.471" v="25308" actId="478"/>
          <ac:picMkLst>
            <pc:docMk/>
            <pc:sldMk cId="3389278080" sldId="366"/>
            <ac:picMk id="3" creationId="{AE6333FB-3ADF-4907-1CB1-4010EBCDA070}"/>
          </ac:picMkLst>
        </pc:picChg>
        <pc:picChg chg="add mod">
          <ac:chgData name="inversiones juan daniel" userId="919721f64859baa7" providerId="LiveId" clId="{AB38B21A-9114-7C4A-91FC-F3CA8AC36C58}" dt="2022-06-19T22:44:14.338" v="25319" actId="1038"/>
          <ac:picMkLst>
            <pc:docMk/>
            <pc:sldMk cId="3389278080" sldId="366"/>
            <ac:picMk id="4" creationId="{64B91884-5F4F-8A04-4748-98399CE59BA8}"/>
          </ac:picMkLst>
        </pc:picChg>
      </pc:sldChg>
      <pc:sldChg chg="addSp delSp modSp add mod modTransition modNotesTx">
        <pc:chgData name="inversiones juan daniel" userId="919721f64859baa7" providerId="LiveId" clId="{AB38B21A-9114-7C4A-91FC-F3CA8AC36C58}" dt="2022-06-20T01:20:25.149" v="30031"/>
        <pc:sldMkLst>
          <pc:docMk/>
          <pc:sldMk cId="231574409" sldId="367"/>
        </pc:sldMkLst>
        <pc:picChg chg="add mod">
          <ac:chgData name="inversiones juan daniel" userId="919721f64859baa7" providerId="LiveId" clId="{AB38B21A-9114-7C4A-91FC-F3CA8AC36C58}" dt="2022-06-19T22:50:03.606" v="25798"/>
          <ac:picMkLst>
            <pc:docMk/>
            <pc:sldMk cId="231574409" sldId="367"/>
            <ac:picMk id="3" creationId="{F7659293-5C15-ED5E-BA2F-A555AE3F7A49}"/>
          </ac:picMkLst>
        </pc:picChg>
        <pc:picChg chg="del">
          <ac:chgData name="inversiones juan daniel" userId="919721f64859baa7" providerId="LiveId" clId="{AB38B21A-9114-7C4A-91FC-F3CA8AC36C58}" dt="2022-06-19T22:49:18.158" v="25794" actId="478"/>
          <ac:picMkLst>
            <pc:docMk/>
            <pc:sldMk cId="231574409" sldId="367"/>
            <ac:picMk id="4" creationId="{64B91884-5F4F-8A04-4748-98399CE59BA8}"/>
          </ac:picMkLst>
        </pc:picChg>
      </pc:sldChg>
      <pc:sldChg chg="addSp delSp modSp add mod modTransition modNotesTx">
        <pc:chgData name="inversiones juan daniel" userId="919721f64859baa7" providerId="LiveId" clId="{AB38B21A-9114-7C4A-91FC-F3CA8AC36C58}" dt="2022-06-20T01:20:25.149" v="30031"/>
        <pc:sldMkLst>
          <pc:docMk/>
          <pc:sldMk cId="3215098531" sldId="368"/>
        </pc:sldMkLst>
        <pc:spChg chg="mod">
          <ac:chgData name="inversiones juan daniel" userId="919721f64859baa7" providerId="LiveId" clId="{AB38B21A-9114-7C4A-91FC-F3CA8AC36C58}" dt="2022-06-19T23:11:32.117" v="25854" actId="20577"/>
          <ac:spMkLst>
            <pc:docMk/>
            <pc:sldMk cId="3215098531" sldId="368"/>
            <ac:spMk id="2" creationId="{1A2FC4C6-D103-E7CD-1EB1-1F0DAB6059FD}"/>
          </ac:spMkLst>
        </pc:spChg>
        <pc:spChg chg="del">
          <ac:chgData name="inversiones juan daniel" userId="919721f64859baa7" providerId="LiveId" clId="{AB38B21A-9114-7C4A-91FC-F3CA8AC36C58}" dt="2022-06-19T23:11:24.476" v="25835" actId="478"/>
          <ac:spMkLst>
            <pc:docMk/>
            <pc:sldMk cId="3215098531" sldId="368"/>
            <ac:spMk id="5" creationId="{A75841C8-9771-2B01-D27C-114D09139539}"/>
          </ac:spMkLst>
        </pc:spChg>
        <pc:spChg chg="add del mod">
          <ac:chgData name="inversiones juan daniel" userId="919721f64859baa7" providerId="LiveId" clId="{AB38B21A-9114-7C4A-91FC-F3CA8AC36C58}" dt="2022-06-19T23:11:26.407" v="25836" actId="478"/>
          <ac:spMkLst>
            <pc:docMk/>
            <pc:sldMk cId="3215098531" sldId="368"/>
            <ac:spMk id="6" creationId="{7393511B-5233-B55D-B59E-634077D8341C}"/>
          </ac:spMkLst>
        </pc:spChg>
        <pc:picChg chg="del">
          <ac:chgData name="inversiones juan daniel" userId="919721f64859baa7" providerId="LiveId" clId="{AB38B21A-9114-7C4A-91FC-F3CA8AC36C58}" dt="2022-06-19T23:11:27.392" v="25837" actId="478"/>
          <ac:picMkLst>
            <pc:docMk/>
            <pc:sldMk cId="3215098531" sldId="368"/>
            <ac:picMk id="3" creationId="{F7659293-5C15-ED5E-BA2F-A555AE3F7A49}"/>
          </ac:picMkLst>
        </pc:picChg>
        <pc:picChg chg="add del">
          <ac:chgData name="inversiones juan daniel" userId="919721f64859baa7" providerId="LiveId" clId="{AB38B21A-9114-7C4A-91FC-F3CA8AC36C58}" dt="2022-06-19T23:15:00.216" v="26108" actId="478"/>
          <ac:picMkLst>
            <pc:docMk/>
            <pc:sldMk cId="3215098531" sldId="368"/>
            <ac:picMk id="7" creationId="{9B7D2C7B-2125-774A-7D28-343D5C2E2851}"/>
          </ac:picMkLst>
        </pc:picChg>
        <pc:picChg chg="add mod">
          <ac:chgData name="inversiones juan daniel" userId="919721f64859baa7" providerId="LiveId" clId="{AB38B21A-9114-7C4A-91FC-F3CA8AC36C58}" dt="2022-06-19T23:15:12.049" v="26113" actId="1076"/>
          <ac:picMkLst>
            <pc:docMk/>
            <pc:sldMk cId="3215098531" sldId="368"/>
            <ac:picMk id="8" creationId="{43D740B6-1362-F10C-DC98-E05CA520E102}"/>
          </ac:picMkLst>
        </pc:picChg>
      </pc:sldChg>
      <pc:sldChg chg="addSp modSp add mod modTransition">
        <pc:chgData name="inversiones juan daniel" userId="919721f64859baa7" providerId="LiveId" clId="{AB38B21A-9114-7C4A-91FC-F3CA8AC36C58}" dt="2022-06-20T01:20:25.149" v="30031"/>
        <pc:sldMkLst>
          <pc:docMk/>
          <pc:sldMk cId="976533575" sldId="369"/>
        </pc:sldMkLst>
        <pc:spChg chg="add mod">
          <ac:chgData name="inversiones juan daniel" userId="919721f64859baa7" providerId="LiveId" clId="{AB38B21A-9114-7C4A-91FC-F3CA8AC36C58}" dt="2022-06-19T23:15:38.296" v="26123" actId="167"/>
          <ac:spMkLst>
            <pc:docMk/>
            <pc:sldMk cId="976533575" sldId="369"/>
            <ac:spMk id="3" creationId="{0123448F-3309-CF02-947B-83A6AB9DA54A}"/>
          </ac:spMkLst>
        </pc:spChg>
        <pc:spChg chg="add mod">
          <ac:chgData name="inversiones juan daniel" userId="919721f64859baa7" providerId="LiveId" clId="{AB38B21A-9114-7C4A-91FC-F3CA8AC36C58}" dt="2022-06-19T23:16:02.416" v="26135" actId="1076"/>
          <ac:spMkLst>
            <pc:docMk/>
            <pc:sldMk cId="976533575" sldId="369"/>
            <ac:spMk id="5" creationId="{786E1563-0C77-7819-78AD-1766BC967370}"/>
          </ac:spMkLst>
        </pc:spChg>
        <pc:spChg chg="add mod">
          <ac:chgData name="inversiones juan daniel" userId="919721f64859baa7" providerId="LiveId" clId="{AB38B21A-9114-7C4A-91FC-F3CA8AC36C58}" dt="2022-06-19T23:16:33.726" v="26151" actId="20577"/>
          <ac:spMkLst>
            <pc:docMk/>
            <pc:sldMk cId="976533575" sldId="369"/>
            <ac:spMk id="9" creationId="{BD5E2ADD-D258-D722-EC60-597FCFB7590C}"/>
          </ac:spMkLst>
        </pc:spChg>
        <pc:picChg chg="add mod">
          <ac:chgData name="inversiones juan daniel" userId="919721f64859baa7" providerId="LiveId" clId="{AB38B21A-9114-7C4A-91FC-F3CA8AC36C58}" dt="2022-06-19T23:16:06.145" v="26137" actId="1076"/>
          <ac:picMkLst>
            <pc:docMk/>
            <pc:sldMk cId="976533575" sldId="369"/>
            <ac:picMk id="4" creationId="{23990E4B-C44F-1F30-16B8-37DDB81613CB}"/>
          </ac:picMkLst>
        </pc:picChg>
        <pc:picChg chg="add mod">
          <ac:chgData name="inversiones juan daniel" userId="919721f64859baa7" providerId="LiveId" clId="{AB38B21A-9114-7C4A-91FC-F3CA8AC36C58}" dt="2022-06-19T23:55:06.172" v="26186" actId="1076"/>
          <ac:picMkLst>
            <pc:docMk/>
            <pc:sldMk cId="976533575" sldId="369"/>
            <ac:picMk id="6" creationId="{5ABC2784-51F4-6472-5B09-809713D23DCC}"/>
          </ac:picMkLst>
        </pc:picChg>
        <pc:picChg chg="mod">
          <ac:chgData name="inversiones juan daniel" userId="919721f64859baa7" providerId="LiveId" clId="{AB38B21A-9114-7C4A-91FC-F3CA8AC36C58}" dt="2022-06-19T23:15:24.197" v="26118" actId="1076"/>
          <ac:picMkLst>
            <pc:docMk/>
            <pc:sldMk cId="976533575" sldId="369"/>
            <ac:picMk id="8" creationId="{43D740B6-1362-F10C-DC98-E05CA520E102}"/>
          </ac:picMkLst>
        </pc:picChg>
      </pc:sldChg>
      <pc:sldChg chg="addSp delSp modSp add mod modTransition modNotesTx">
        <pc:chgData name="inversiones juan daniel" userId="919721f64859baa7" providerId="LiveId" clId="{AB38B21A-9114-7C4A-91FC-F3CA8AC36C58}" dt="2022-06-20T01:20:25.149" v="30031"/>
        <pc:sldMkLst>
          <pc:docMk/>
          <pc:sldMk cId="1633448140" sldId="370"/>
        </pc:sldMkLst>
        <pc:spChg chg="mod">
          <ac:chgData name="inversiones juan daniel" userId="919721f64859baa7" providerId="LiveId" clId="{AB38B21A-9114-7C4A-91FC-F3CA8AC36C58}" dt="2022-06-19T23:26:55.960" v="26157" actId="20577"/>
          <ac:spMkLst>
            <pc:docMk/>
            <pc:sldMk cId="1633448140" sldId="370"/>
            <ac:spMk id="2" creationId="{1A2FC4C6-D103-E7CD-1EB1-1F0DAB6059FD}"/>
          </ac:spMkLst>
        </pc:spChg>
        <pc:spChg chg="del">
          <ac:chgData name="inversiones juan daniel" userId="919721f64859baa7" providerId="LiveId" clId="{AB38B21A-9114-7C4A-91FC-F3CA8AC36C58}" dt="2022-06-19T23:27:11.704" v="26165" actId="478"/>
          <ac:spMkLst>
            <pc:docMk/>
            <pc:sldMk cId="1633448140" sldId="370"/>
            <ac:spMk id="3" creationId="{0123448F-3309-CF02-947B-83A6AB9DA54A}"/>
          </ac:spMkLst>
        </pc:spChg>
        <pc:spChg chg="del mod">
          <ac:chgData name="inversiones juan daniel" userId="919721f64859baa7" providerId="LiveId" clId="{AB38B21A-9114-7C4A-91FC-F3CA8AC36C58}" dt="2022-06-19T23:27:09.807" v="26164" actId="478"/>
          <ac:spMkLst>
            <pc:docMk/>
            <pc:sldMk cId="1633448140" sldId="370"/>
            <ac:spMk id="5" creationId="{786E1563-0C77-7819-78AD-1766BC967370}"/>
          </ac:spMkLst>
        </pc:spChg>
        <pc:spChg chg="add del mod">
          <ac:chgData name="inversiones juan daniel" userId="919721f64859baa7" providerId="LiveId" clId="{AB38B21A-9114-7C4A-91FC-F3CA8AC36C58}" dt="2022-06-19T23:52:53.130" v="26167"/>
          <ac:spMkLst>
            <pc:docMk/>
            <pc:sldMk cId="1633448140" sldId="370"/>
            <ac:spMk id="7" creationId="{ECC0FA70-68E7-21C8-B472-C3A807DA052F}"/>
          </ac:spMkLst>
        </pc:spChg>
        <pc:spChg chg="del mod">
          <ac:chgData name="inversiones juan daniel" userId="919721f64859baa7" providerId="LiveId" clId="{AB38B21A-9114-7C4A-91FC-F3CA8AC36C58}" dt="2022-06-19T23:27:08.637" v="26163" actId="478"/>
          <ac:spMkLst>
            <pc:docMk/>
            <pc:sldMk cId="1633448140" sldId="370"/>
            <ac:spMk id="9" creationId="{BD5E2ADD-D258-D722-EC60-597FCFB7590C}"/>
          </ac:spMkLst>
        </pc:spChg>
        <pc:spChg chg="add del mod">
          <ac:chgData name="inversiones juan daniel" userId="919721f64859baa7" providerId="LiveId" clId="{AB38B21A-9114-7C4A-91FC-F3CA8AC36C58}" dt="2022-06-19T23:53:05.345" v="26170" actId="478"/>
          <ac:spMkLst>
            <pc:docMk/>
            <pc:sldMk cId="1633448140" sldId="370"/>
            <ac:spMk id="10" creationId="{CC85B0DF-8488-2B7A-6279-AE9AD76A895E}"/>
          </ac:spMkLst>
        </pc:spChg>
        <pc:spChg chg="add del mod">
          <ac:chgData name="inversiones juan daniel" userId="919721f64859baa7" providerId="LiveId" clId="{AB38B21A-9114-7C4A-91FC-F3CA8AC36C58}" dt="2022-06-19T23:53:45.798" v="26172" actId="478"/>
          <ac:spMkLst>
            <pc:docMk/>
            <pc:sldMk cId="1633448140" sldId="370"/>
            <ac:spMk id="11" creationId="{FA23481C-7C88-CD0A-7F1E-5BAD58375E09}"/>
          </ac:spMkLst>
        </pc:spChg>
        <pc:spChg chg="add mod">
          <ac:chgData name="inversiones juan daniel" userId="919721f64859baa7" providerId="LiveId" clId="{AB38B21A-9114-7C4A-91FC-F3CA8AC36C58}" dt="2022-06-19T23:55:10.234" v="26187" actId="1076"/>
          <ac:spMkLst>
            <pc:docMk/>
            <pc:sldMk cId="1633448140" sldId="370"/>
            <ac:spMk id="13" creationId="{2E536A6E-A03D-5D05-E3F5-0501DAF6ABDB}"/>
          </ac:spMkLst>
        </pc:spChg>
        <pc:picChg chg="del">
          <ac:chgData name="inversiones juan daniel" userId="919721f64859baa7" providerId="LiveId" clId="{AB38B21A-9114-7C4A-91FC-F3CA8AC36C58}" dt="2022-06-19T23:27:05.354" v="26159" actId="478"/>
          <ac:picMkLst>
            <pc:docMk/>
            <pc:sldMk cId="1633448140" sldId="370"/>
            <ac:picMk id="4" creationId="{23990E4B-C44F-1F30-16B8-37DDB81613CB}"/>
          </ac:picMkLst>
        </pc:picChg>
        <pc:picChg chg="del">
          <ac:chgData name="inversiones juan daniel" userId="919721f64859baa7" providerId="LiveId" clId="{AB38B21A-9114-7C4A-91FC-F3CA8AC36C58}" dt="2022-06-19T23:27:07.130" v="26161" actId="478"/>
          <ac:picMkLst>
            <pc:docMk/>
            <pc:sldMk cId="1633448140" sldId="370"/>
            <ac:picMk id="6" creationId="{5ABC2784-51F4-6472-5B09-809713D23DCC}"/>
          </ac:picMkLst>
        </pc:picChg>
        <pc:picChg chg="del">
          <ac:chgData name="inversiones juan daniel" userId="919721f64859baa7" providerId="LiveId" clId="{AB38B21A-9114-7C4A-91FC-F3CA8AC36C58}" dt="2022-06-19T23:26:58.570" v="26158" actId="478"/>
          <ac:picMkLst>
            <pc:docMk/>
            <pc:sldMk cId="1633448140" sldId="370"/>
            <ac:picMk id="8" creationId="{43D740B6-1362-F10C-DC98-E05CA520E102}"/>
          </ac:picMkLst>
        </pc:picChg>
        <pc:picChg chg="add mod">
          <ac:chgData name="inversiones juan daniel" userId="919721f64859baa7" providerId="LiveId" clId="{AB38B21A-9114-7C4A-91FC-F3CA8AC36C58}" dt="2022-06-19T23:55:44.131" v="26189" actId="1076"/>
          <ac:picMkLst>
            <pc:docMk/>
            <pc:sldMk cId="1633448140" sldId="370"/>
            <ac:picMk id="12" creationId="{9DA4E201-BEA9-C92D-EE39-85E4E5AA9821}"/>
          </ac:picMkLst>
        </pc:picChg>
      </pc:sldChg>
      <pc:sldChg chg="addSp modSp add mod modTransition">
        <pc:chgData name="inversiones juan daniel" userId="919721f64859baa7" providerId="LiveId" clId="{AB38B21A-9114-7C4A-91FC-F3CA8AC36C58}" dt="2022-06-20T01:20:25.149" v="30031"/>
        <pc:sldMkLst>
          <pc:docMk/>
          <pc:sldMk cId="1440572365" sldId="371"/>
        </pc:sldMkLst>
        <pc:picChg chg="add mod">
          <ac:chgData name="inversiones juan daniel" userId="919721f64859baa7" providerId="LiveId" clId="{AB38B21A-9114-7C4A-91FC-F3CA8AC36C58}" dt="2022-06-19T23:58:11.388" v="26430" actId="1076"/>
          <ac:picMkLst>
            <pc:docMk/>
            <pc:sldMk cId="1440572365" sldId="371"/>
            <ac:picMk id="3" creationId="{05898346-A89C-DC2D-F6AE-22FD613CCCD7}"/>
          </ac:picMkLst>
        </pc:picChg>
        <pc:picChg chg="mod">
          <ac:chgData name="inversiones juan daniel" userId="919721f64859baa7" providerId="LiveId" clId="{AB38B21A-9114-7C4A-91FC-F3CA8AC36C58}" dt="2022-06-19T23:58:14.908" v="26433" actId="1076"/>
          <ac:picMkLst>
            <pc:docMk/>
            <pc:sldMk cId="1440572365" sldId="371"/>
            <ac:picMk id="12" creationId="{9DA4E201-BEA9-C92D-EE39-85E4E5AA9821}"/>
          </ac:picMkLst>
        </pc:picChg>
      </pc:sldChg>
      <pc:sldChg chg="addSp delSp modSp add mod modTransition modNotesTx">
        <pc:chgData name="inversiones juan daniel" userId="919721f64859baa7" providerId="LiveId" clId="{AB38B21A-9114-7C4A-91FC-F3CA8AC36C58}" dt="2022-06-20T01:20:25.149" v="30031"/>
        <pc:sldMkLst>
          <pc:docMk/>
          <pc:sldMk cId="3641605226" sldId="372"/>
        </pc:sldMkLst>
        <pc:spChg chg="mod">
          <ac:chgData name="inversiones juan daniel" userId="919721f64859baa7" providerId="LiveId" clId="{AB38B21A-9114-7C4A-91FC-F3CA8AC36C58}" dt="2022-06-20T00:10:09.408" v="26452" actId="20577"/>
          <ac:spMkLst>
            <pc:docMk/>
            <pc:sldMk cId="3641605226" sldId="372"/>
            <ac:spMk id="2" creationId="{1A2FC4C6-D103-E7CD-1EB1-1F0DAB6059FD}"/>
          </ac:spMkLst>
        </pc:spChg>
        <pc:picChg chg="del">
          <ac:chgData name="inversiones juan daniel" userId="919721f64859baa7" providerId="LiveId" clId="{AB38B21A-9114-7C4A-91FC-F3CA8AC36C58}" dt="2022-06-20T00:10:13.188" v="26454" actId="478"/>
          <ac:picMkLst>
            <pc:docMk/>
            <pc:sldMk cId="3641605226" sldId="372"/>
            <ac:picMk id="3" creationId="{05898346-A89C-DC2D-F6AE-22FD613CCCD7}"/>
          </ac:picMkLst>
        </pc:picChg>
        <pc:picChg chg="add mod">
          <ac:chgData name="inversiones juan daniel" userId="919721f64859baa7" providerId="LiveId" clId="{AB38B21A-9114-7C4A-91FC-F3CA8AC36C58}" dt="2022-06-20T00:10:36.876" v="26459" actId="1076"/>
          <ac:picMkLst>
            <pc:docMk/>
            <pc:sldMk cId="3641605226" sldId="372"/>
            <ac:picMk id="4" creationId="{34C667BE-D24B-942F-D685-DFAAF65F2112}"/>
          </ac:picMkLst>
        </pc:picChg>
        <pc:picChg chg="add mod">
          <ac:chgData name="inversiones juan daniel" userId="919721f64859baa7" providerId="LiveId" clId="{AB38B21A-9114-7C4A-91FC-F3CA8AC36C58}" dt="2022-06-20T00:10:29.436" v="26456"/>
          <ac:picMkLst>
            <pc:docMk/>
            <pc:sldMk cId="3641605226" sldId="372"/>
            <ac:picMk id="7" creationId="{F24AD446-281C-2540-C9E5-F96933294989}"/>
          </ac:picMkLst>
        </pc:picChg>
        <pc:picChg chg="del">
          <ac:chgData name="inversiones juan daniel" userId="919721f64859baa7" providerId="LiveId" clId="{AB38B21A-9114-7C4A-91FC-F3CA8AC36C58}" dt="2022-06-20T00:10:12.199" v="26453" actId="478"/>
          <ac:picMkLst>
            <pc:docMk/>
            <pc:sldMk cId="3641605226" sldId="372"/>
            <ac:picMk id="12" creationId="{9DA4E201-BEA9-C92D-EE39-85E4E5AA9821}"/>
          </ac:picMkLst>
        </pc:picChg>
      </pc:sldChg>
      <pc:sldChg chg="addSp delSp modSp add mod modTransition modNotesTx">
        <pc:chgData name="inversiones juan daniel" userId="919721f64859baa7" providerId="LiveId" clId="{AB38B21A-9114-7C4A-91FC-F3CA8AC36C58}" dt="2022-06-20T01:20:25.149" v="30031"/>
        <pc:sldMkLst>
          <pc:docMk/>
          <pc:sldMk cId="366576527" sldId="373"/>
        </pc:sldMkLst>
        <pc:spChg chg="del">
          <ac:chgData name="inversiones juan daniel" userId="919721f64859baa7" providerId="LiveId" clId="{AB38B21A-9114-7C4A-91FC-F3CA8AC36C58}" dt="2022-06-20T00:16:35.980" v="26979" actId="478"/>
          <ac:spMkLst>
            <pc:docMk/>
            <pc:sldMk cId="366576527" sldId="373"/>
            <ac:spMk id="13" creationId="{2E536A6E-A03D-5D05-E3F5-0501DAF6ABDB}"/>
          </ac:spMkLst>
        </pc:spChg>
        <pc:picChg chg="add mod">
          <ac:chgData name="inversiones juan daniel" userId="919721f64859baa7" providerId="LiveId" clId="{AB38B21A-9114-7C4A-91FC-F3CA8AC36C58}" dt="2022-06-20T00:16:34.768" v="26978" actId="1076"/>
          <ac:picMkLst>
            <pc:docMk/>
            <pc:sldMk cId="366576527" sldId="373"/>
            <ac:picMk id="3" creationId="{AB649B51-97C5-E335-9114-005D84D8A9BC}"/>
          </ac:picMkLst>
        </pc:picChg>
        <pc:picChg chg="del">
          <ac:chgData name="inversiones juan daniel" userId="919721f64859baa7" providerId="LiveId" clId="{AB38B21A-9114-7C4A-91FC-F3CA8AC36C58}" dt="2022-06-20T00:14:32.664" v="26815" actId="478"/>
          <ac:picMkLst>
            <pc:docMk/>
            <pc:sldMk cId="366576527" sldId="373"/>
            <ac:picMk id="4" creationId="{34C667BE-D24B-942F-D685-DFAAF65F2112}"/>
          </ac:picMkLst>
        </pc:picChg>
        <pc:picChg chg="del">
          <ac:chgData name="inversiones juan daniel" userId="919721f64859baa7" providerId="LiveId" clId="{AB38B21A-9114-7C4A-91FC-F3CA8AC36C58}" dt="2022-06-20T00:14:31.598" v="26814" actId="478"/>
          <ac:picMkLst>
            <pc:docMk/>
            <pc:sldMk cId="366576527" sldId="373"/>
            <ac:picMk id="7" creationId="{F24AD446-281C-2540-C9E5-F96933294989}"/>
          </ac:picMkLst>
        </pc:picChg>
      </pc:sldChg>
      <pc:sldChg chg="addSp delSp modSp add mod modTransition chgLayout modNotesTx">
        <pc:chgData name="inversiones juan daniel" userId="919721f64859baa7" providerId="LiveId" clId="{AB38B21A-9114-7C4A-91FC-F3CA8AC36C58}" dt="2022-06-20T01:20:25.149" v="30031"/>
        <pc:sldMkLst>
          <pc:docMk/>
          <pc:sldMk cId="370896490" sldId="374"/>
        </pc:sldMkLst>
        <pc:spChg chg="mod ord">
          <ac:chgData name="inversiones juan daniel" userId="919721f64859baa7" providerId="LiveId" clId="{AB38B21A-9114-7C4A-91FC-F3CA8AC36C58}" dt="2022-06-20T00:17:41.257" v="26997" actId="700"/>
          <ac:spMkLst>
            <pc:docMk/>
            <pc:sldMk cId="370896490" sldId="374"/>
            <ac:spMk id="2" creationId="{1A2FC4C6-D103-E7CD-1EB1-1F0DAB6059FD}"/>
          </ac:spMkLst>
        </pc:spChg>
        <pc:spChg chg="add mod ord">
          <ac:chgData name="inversiones juan daniel" userId="919721f64859baa7" providerId="LiveId" clId="{AB38B21A-9114-7C4A-91FC-F3CA8AC36C58}" dt="2022-06-20T00:18:26.108" v="27192" actId="20577"/>
          <ac:spMkLst>
            <pc:docMk/>
            <pc:sldMk cId="370896490" sldId="374"/>
            <ac:spMk id="4" creationId="{FA4F895D-1AAA-B2F9-A6A9-2EEFD29903EE}"/>
          </ac:spMkLst>
        </pc:spChg>
        <pc:spChg chg="add del mod">
          <ac:chgData name="inversiones juan daniel" userId="919721f64859baa7" providerId="LiveId" clId="{AB38B21A-9114-7C4A-91FC-F3CA8AC36C58}" dt="2022-06-20T00:17:43.469" v="26999" actId="767"/>
          <ac:spMkLst>
            <pc:docMk/>
            <pc:sldMk cId="370896490" sldId="374"/>
            <ac:spMk id="5" creationId="{CBE356C8-EAC3-97A3-00A6-FA779E9CC6A3}"/>
          </ac:spMkLst>
        </pc:spChg>
        <pc:picChg chg="del">
          <ac:chgData name="inversiones juan daniel" userId="919721f64859baa7" providerId="LiveId" clId="{AB38B21A-9114-7C4A-91FC-F3CA8AC36C58}" dt="2022-06-20T00:17:34.604" v="26995" actId="478"/>
          <ac:picMkLst>
            <pc:docMk/>
            <pc:sldMk cId="370896490" sldId="374"/>
            <ac:picMk id="3" creationId="{AB649B51-97C5-E335-9114-005D84D8A9BC}"/>
          </ac:picMkLst>
        </pc:picChg>
        <pc:picChg chg="add mod">
          <ac:chgData name="inversiones juan daniel" userId="919721f64859baa7" providerId="LiveId" clId="{AB38B21A-9114-7C4A-91FC-F3CA8AC36C58}" dt="2022-06-20T00:21:51.958" v="27499" actId="1076"/>
          <ac:picMkLst>
            <pc:docMk/>
            <pc:sldMk cId="370896490" sldId="374"/>
            <ac:picMk id="6" creationId="{C1C797FA-1E31-25EE-D825-8A08E1436D34}"/>
          </ac:picMkLst>
        </pc:picChg>
        <pc:picChg chg="add mod">
          <ac:chgData name="inversiones juan daniel" userId="919721f64859baa7" providerId="LiveId" clId="{AB38B21A-9114-7C4A-91FC-F3CA8AC36C58}" dt="2022-06-20T00:21:57.918" v="27503" actId="14100"/>
          <ac:picMkLst>
            <pc:docMk/>
            <pc:sldMk cId="370896490" sldId="374"/>
            <ac:picMk id="7" creationId="{F42A5422-720C-7DA7-7072-B58E78B56318}"/>
          </ac:picMkLst>
        </pc:picChg>
      </pc:sldChg>
      <pc:sldChg chg="delSp modSp add mod ord modTransition">
        <pc:chgData name="inversiones juan daniel" userId="919721f64859baa7" providerId="LiveId" clId="{AB38B21A-9114-7C4A-91FC-F3CA8AC36C58}" dt="2022-06-20T01:20:25.149" v="30031"/>
        <pc:sldMkLst>
          <pc:docMk/>
          <pc:sldMk cId="4178169586" sldId="375"/>
        </pc:sldMkLst>
        <pc:spChg chg="mod">
          <ac:chgData name="inversiones juan daniel" userId="919721f64859baa7" providerId="LiveId" clId="{AB38B21A-9114-7C4A-91FC-F3CA8AC36C58}" dt="2022-06-20T00:23:45.277" v="27504" actId="1076"/>
          <ac:spMkLst>
            <pc:docMk/>
            <pc:sldMk cId="4178169586" sldId="375"/>
            <ac:spMk id="4" creationId="{FA4F895D-1AAA-B2F9-A6A9-2EEFD29903EE}"/>
          </ac:spMkLst>
        </pc:spChg>
        <pc:picChg chg="del">
          <ac:chgData name="inversiones juan daniel" userId="919721f64859baa7" providerId="LiveId" clId="{AB38B21A-9114-7C4A-91FC-F3CA8AC36C58}" dt="2022-06-20T00:21:11.329" v="27492" actId="478"/>
          <ac:picMkLst>
            <pc:docMk/>
            <pc:sldMk cId="4178169586" sldId="375"/>
            <ac:picMk id="6" creationId="{C1C797FA-1E31-25EE-D825-8A08E1436D34}"/>
          </ac:picMkLst>
        </pc:picChg>
      </pc:sldChg>
      <pc:sldChg chg="modSp new mod modTransition modNotesTx">
        <pc:chgData name="inversiones juan daniel" userId="919721f64859baa7" providerId="LiveId" clId="{AB38B21A-9114-7C4A-91FC-F3CA8AC36C58}" dt="2022-06-20T01:20:25.149" v="30031"/>
        <pc:sldMkLst>
          <pc:docMk/>
          <pc:sldMk cId="2290273343" sldId="376"/>
        </pc:sldMkLst>
        <pc:spChg chg="mod">
          <ac:chgData name="inversiones juan daniel" userId="919721f64859baa7" providerId="LiveId" clId="{AB38B21A-9114-7C4A-91FC-F3CA8AC36C58}" dt="2022-06-20T00:34:57.419" v="27534" actId="20577"/>
          <ac:spMkLst>
            <pc:docMk/>
            <pc:sldMk cId="2290273343" sldId="376"/>
            <ac:spMk id="2" creationId="{8EA16C52-CB2D-CDD0-479F-0BB5954A4186}"/>
          </ac:spMkLst>
        </pc:spChg>
      </pc:sldChg>
      <pc:sldChg chg="addSp modSp add mod modTransition modClrScheme chgLayout">
        <pc:chgData name="inversiones juan daniel" userId="919721f64859baa7" providerId="LiveId" clId="{AB38B21A-9114-7C4A-91FC-F3CA8AC36C58}" dt="2022-06-20T01:20:25.149" v="30031"/>
        <pc:sldMkLst>
          <pc:docMk/>
          <pc:sldMk cId="3305238135" sldId="377"/>
        </pc:sldMkLst>
        <pc:spChg chg="mod ord">
          <ac:chgData name="inversiones juan daniel" userId="919721f64859baa7" providerId="LiveId" clId="{AB38B21A-9114-7C4A-91FC-F3CA8AC36C58}" dt="2022-06-20T00:36:29.993" v="28020" actId="700"/>
          <ac:spMkLst>
            <pc:docMk/>
            <pc:sldMk cId="3305238135" sldId="377"/>
            <ac:spMk id="2" creationId="{8EA16C52-CB2D-CDD0-479F-0BB5954A4186}"/>
          </ac:spMkLst>
        </pc:spChg>
        <pc:spChg chg="add mod ord">
          <ac:chgData name="inversiones juan daniel" userId="919721f64859baa7" providerId="LiveId" clId="{AB38B21A-9114-7C4A-91FC-F3CA8AC36C58}" dt="2022-06-20T00:36:42.055" v="28032" actId="14100"/>
          <ac:spMkLst>
            <pc:docMk/>
            <pc:sldMk cId="3305238135" sldId="377"/>
            <ac:spMk id="3" creationId="{AB0ED57B-BBEB-5BE5-066F-3FE11DC4D051}"/>
          </ac:spMkLst>
        </pc:spChg>
        <pc:picChg chg="add mod">
          <ac:chgData name="inversiones juan daniel" userId="919721f64859baa7" providerId="LiveId" clId="{AB38B21A-9114-7C4A-91FC-F3CA8AC36C58}" dt="2022-06-20T00:37:44.664" v="28035" actId="1076"/>
          <ac:picMkLst>
            <pc:docMk/>
            <pc:sldMk cId="3305238135" sldId="377"/>
            <ac:picMk id="4" creationId="{76CDFCFD-72DB-1C80-B80D-263DF420EFD0}"/>
          </ac:picMkLst>
        </pc:picChg>
      </pc:sldChg>
      <pc:sldChg chg="addSp delSp modSp add mod modTransition">
        <pc:chgData name="inversiones juan daniel" userId="919721f64859baa7" providerId="LiveId" clId="{AB38B21A-9114-7C4A-91FC-F3CA8AC36C58}" dt="2022-06-20T01:20:25.149" v="30031"/>
        <pc:sldMkLst>
          <pc:docMk/>
          <pc:sldMk cId="2146337790" sldId="378"/>
        </pc:sldMkLst>
        <pc:picChg chg="del">
          <ac:chgData name="inversiones juan daniel" userId="919721f64859baa7" providerId="LiveId" clId="{AB38B21A-9114-7C4A-91FC-F3CA8AC36C58}" dt="2022-06-20T00:43:01.275" v="28037" actId="478"/>
          <ac:picMkLst>
            <pc:docMk/>
            <pc:sldMk cId="2146337790" sldId="378"/>
            <ac:picMk id="4" creationId="{76CDFCFD-72DB-1C80-B80D-263DF420EFD0}"/>
          </ac:picMkLst>
        </pc:picChg>
        <pc:picChg chg="add mod">
          <ac:chgData name="inversiones juan daniel" userId="919721f64859baa7" providerId="LiveId" clId="{AB38B21A-9114-7C4A-91FC-F3CA8AC36C58}" dt="2022-06-20T00:43:06.001" v="28040" actId="1076"/>
          <ac:picMkLst>
            <pc:docMk/>
            <pc:sldMk cId="2146337790" sldId="378"/>
            <ac:picMk id="5" creationId="{313B4423-2197-4359-2B28-93E8A67A18BF}"/>
          </ac:picMkLst>
        </pc:picChg>
      </pc:sldChg>
      <pc:sldChg chg="addSp delSp modSp add mod modTransition modNotesTx">
        <pc:chgData name="inversiones juan daniel" userId="919721f64859baa7" providerId="LiveId" clId="{AB38B21A-9114-7C4A-91FC-F3CA8AC36C58}" dt="2022-06-20T01:20:25.149" v="30031"/>
        <pc:sldMkLst>
          <pc:docMk/>
          <pc:sldMk cId="4123180280" sldId="379"/>
        </pc:sldMkLst>
        <pc:spChg chg="mod">
          <ac:chgData name="inversiones juan daniel" userId="919721f64859baa7" providerId="LiveId" clId="{AB38B21A-9114-7C4A-91FC-F3CA8AC36C58}" dt="2022-06-20T00:43:46.090" v="28042" actId="20577"/>
          <ac:spMkLst>
            <pc:docMk/>
            <pc:sldMk cId="4123180280" sldId="379"/>
            <ac:spMk id="2" creationId="{8EA16C52-CB2D-CDD0-479F-0BB5954A4186}"/>
          </ac:spMkLst>
        </pc:spChg>
        <pc:spChg chg="del">
          <ac:chgData name="inversiones juan daniel" userId="919721f64859baa7" providerId="LiveId" clId="{AB38B21A-9114-7C4A-91FC-F3CA8AC36C58}" dt="2022-06-20T00:43:51.452" v="28044" actId="478"/>
          <ac:spMkLst>
            <pc:docMk/>
            <pc:sldMk cId="4123180280" sldId="379"/>
            <ac:spMk id="3" creationId="{AB0ED57B-BBEB-5BE5-066F-3FE11DC4D051}"/>
          </ac:spMkLst>
        </pc:spChg>
        <pc:spChg chg="add mod">
          <ac:chgData name="inversiones juan daniel" userId="919721f64859baa7" providerId="LiveId" clId="{AB38B21A-9114-7C4A-91FC-F3CA8AC36C58}" dt="2022-06-20T00:54:10.184" v="29223" actId="20577"/>
          <ac:spMkLst>
            <pc:docMk/>
            <pc:sldMk cId="4123180280" sldId="379"/>
            <ac:spMk id="6" creationId="{66B9873E-D21D-D24D-DB9A-63EF4A169FA0}"/>
          </ac:spMkLst>
        </pc:spChg>
        <pc:spChg chg="add mod">
          <ac:chgData name="inversiones juan daniel" userId="919721f64859baa7" providerId="LiveId" clId="{AB38B21A-9114-7C4A-91FC-F3CA8AC36C58}" dt="2022-06-20T00:44:11.408" v="28093" actId="20577"/>
          <ac:spMkLst>
            <pc:docMk/>
            <pc:sldMk cId="4123180280" sldId="379"/>
            <ac:spMk id="7" creationId="{78CA5CF9-BD63-4499-5ED2-AF631F98639F}"/>
          </ac:spMkLst>
        </pc:spChg>
        <pc:spChg chg="add mod">
          <ac:chgData name="inversiones juan daniel" userId="919721f64859baa7" providerId="LiveId" clId="{AB38B21A-9114-7C4A-91FC-F3CA8AC36C58}" dt="2022-06-20T00:45:32.994" v="28103" actId="1076"/>
          <ac:spMkLst>
            <pc:docMk/>
            <pc:sldMk cId="4123180280" sldId="379"/>
            <ac:spMk id="8" creationId="{128088A9-289F-084F-38E5-9C91264D9CF9}"/>
          </ac:spMkLst>
        </pc:spChg>
        <pc:picChg chg="del">
          <ac:chgData name="inversiones juan daniel" userId="919721f64859baa7" providerId="LiveId" clId="{AB38B21A-9114-7C4A-91FC-F3CA8AC36C58}" dt="2022-06-20T00:43:48.725" v="28043" actId="478"/>
          <ac:picMkLst>
            <pc:docMk/>
            <pc:sldMk cId="4123180280" sldId="379"/>
            <ac:picMk id="5" creationId="{313B4423-2197-4359-2B28-93E8A67A18BF}"/>
          </ac:picMkLst>
        </pc:picChg>
      </pc:sldChg>
      <pc:sldChg chg="addSp delSp modSp new mod modTransition modClrScheme chgLayout">
        <pc:chgData name="inversiones juan daniel" userId="919721f64859baa7" providerId="LiveId" clId="{AB38B21A-9114-7C4A-91FC-F3CA8AC36C58}" dt="2022-06-20T01:20:25.149" v="30031"/>
        <pc:sldMkLst>
          <pc:docMk/>
          <pc:sldMk cId="1140522866" sldId="380"/>
        </pc:sldMkLst>
        <pc:spChg chg="del mod ord">
          <ac:chgData name="inversiones juan daniel" userId="919721f64859baa7" providerId="LiveId" clId="{AB38B21A-9114-7C4A-91FC-F3CA8AC36C58}" dt="2022-06-20T01:00:09.121" v="29225" actId="700"/>
          <ac:spMkLst>
            <pc:docMk/>
            <pc:sldMk cId="1140522866" sldId="380"/>
            <ac:spMk id="2" creationId="{BA1C5181-E563-0CCF-E2D6-A74368C0D6B1}"/>
          </ac:spMkLst>
        </pc:spChg>
        <pc:spChg chg="del">
          <ac:chgData name="inversiones juan daniel" userId="919721f64859baa7" providerId="LiveId" clId="{AB38B21A-9114-7C4A-91FC-F3CA8AC36C58}" dt="2022-06-20T01:00:09.121" v="29225" actId="700"/>
          <ac:spMkLst>
            <pc:docMk/>
            <pc:sldMk cId="1140522866" sldId="380"/>
            <ac:spMk id="3" creationId="{EDA8DB0C-E464-6B37-37C9-424BA0C22071}"/>
          </ac:spMkLst>
        </pc:spChg>
        <pc:spChg chg="add mod ord">
          <ac:chgData name="inversiones juan daniel" userId="919721f64859baa7" providerId="LiveId" clId="{AB38B21A-9114-7C4A-91FC-F3CA8AC36C58}" dt="2022-06-20T01:00:22.800" v="29248" actId="20577"/>
          <ac:spMkLst>
            <pc:docMk/>
            <pc:sldMk cId="1140522866" sldId="380"/>
            <ac:spMk id="4" creationId="{D473DE2F-231F-34E6-FBEB-9934BFE9CB70}"/>
          </ac:spMkLst>
        </pc:spChg>
      </pc:sldChg>
      <pc:sldChg chg="new del">
        <pc:chgData name="inversiones juan daniel" userId="919721f64859baa7" providerId="LiveId" clId="{AB38B21A-9114-7C4A-91FC-F3CA8AC36C58}" dt="2022-06-20T01:00:32.944" v="29251" actId="2696"/>
        <pc:sldMkLst>
          <pc:docMk/>
          <pc:sldMk cId="682938461" sldId="381"/>
        </pc:sldMkLst>
      </pc:sldChg>
      <pc:sldChg chg="addSp modSp add mod modTransition modClrScheme chgLayout modNotesTx">
        <pc:chgData name="inversiones juan daniel" userId="919721f64859baa7" providerId="LiveId" clId="{AB38B21A-9114-7C4A-91FC-F3CA8AC36C58}" dt="2022-06-20T01:20:25.149" v="30031"/>
        <pc:sldMkLst>
          <pc:docMk/>
          <pc:sldMk cId="3605483780" sldId="382"/>
        </pc:sldMkLst>
        <pc:spChg chg="add mod ord">
          <ac:chgData name="inversiones juan daniel" userId="919721f64859baa7" providerId="LiveId" clId="{AB38B21A-9114-7C4A-91FC-F3CA8AC36C58}" dt="2022-06-20T01:17:33.812" v="29659" actId="20577"/>
          <ac:spMkLst>
            <pc:docMk/>
            <pc:sldMk cId="3605483780" sldId="382"/>
            <ac:spMk id="2" creationId="{A9E85B2B-721B-62C6-D9AB-B3426DCBF755}"/>
          </ac:spMkLst>
        </pc:spChg>
        <pc:spChg chg="mod ord">
          <ac:chgData name="inversiones juan daniel" userId="919721f64859baa7" providerId="LiveId" clId="{AB38B21A-9114-7C4A-91FC-F3CA8AC36C58}" dt="2022-06-20T01:00:35.366" v="29252" actId="700"/>
          <ac:spMkLst>
            <pc:docMk/>
            <pc:sldMk cId="3605483780" sldId="382"/>
            <ac:spMk id="4" creationId="{D473DE2F-231F-34E6-FBEB-9934BFE9CB70}"/>
          </ac:spMkLst>
        </pc:spChg>
        <pc:picChg chg="add mod">
          <ac:chgData name="inversiones juan daniel" userId="919721f64859baa7" providerId="LiveId" clId="{AB38B21A-9114-7C4A-91FC-F3CA8AC36C58}" dt="2022-06-20T01:16:29.092" v="29329" actId="1440"/>
          <ac:picMkLst>
            <pc:docMk/>
            <pc:sldMk cId="3605483780" sldId="382"/>
            <ac:picMk id="3" creationId="{D4A4F050-CDF2-ACAC-F0F8-D6C56A496381}"/>
          </ac:picMkLst>
        </pc:picChg>
      </pc:sldChg>
      <pc:sldChg chg="addSp delSp modSp add mod modTransition">
        <pc:chgData name="inversiones juan daniel" userId="919721f64859baa7" providerId="LiveId" clId="{AB38B21A-9114-7C4A-91FC-F3CA8AC36C58}" dt="2022-06-20T01:22:18.960" v="30053" actId="1076"/>
        <pc:sldMkLst>
          <pc:docMk/>
          <pc:sldMk cId="856700058" sldId="383"/>
        </pc:sldMkLst>
        <pc:spChg chg="mod">
          <ac:chgData name="inversiones juan daniel" userId="919721f64859baa7" providerId="LiveId" clId="{AB38B21A-9114-7C4A-91FC-F3CA8AC36C58}" dt="2022-06-20T01:18:22.312" v="29956" actId="20577"/>
          <ac:spMkLst>
            <pc:docMk/>
            <pc:sldMk cId="856700058" sldId="383"/>
            <ac:spMk id="2" creationId="{A9E85B2B-721B-62C6-D9AB-B3426DCBF755}"/>
          </ac:spMkLst>
        </pc:spChg>
        <pc:spChg chg="add mod">
          <ac:chgData name="inversiones juan daniel" userId="919721f64859baa7" providerId="LiveId" clId="{AB38B21A-9114-7C4A-91FC-F3CA8AC36C58}" dt="2022-06-20T01:22:14.965" v="30052" actId="167"/>
          <ac:spMkLst>
            <pc:docMk/>
            <pc:sldMk cId="856700058" sldId="383"/>
            <ac:spMk id="7" creationId="{C6D8A7E0-BA9E-EC46-28B8-73FA97248E7F}"/>
          </ac:spMkLst>
        </pc:spChg>
        <pc:picChg chg="mod modCrop">
          <ac:chgData name="inversiones juan daniel" userId="919721f64859baa7" providerId="LiveId" clId="{AB38B21A-9114-7C4A-91FC-F3CA8AC36C58}" dt="2022-06-20T01:18:38.254" v="29961" actId="1076"/>
          <ac:picMkLst>
            <pc:docMk/>
            <pc:sldMk cId="856700058" sldId="383"/>
            <ac:picMk id="3" creationId="{D4A4F050-CDF2-ACAC-F0F8-D6C56A496381}"/>
          </ac:picMkLst>
        </pc:picChg>
        <pc:picChg chg="add del mod">
          <ac:chgData name="inversiones juan daniel" userId="919721f64859baa7" providerId="LiveId" clId="{AB38B21A-9114-7C4A-91FC-F3CA8AC36C58}" dt="2022-06-20T01:20:44.845" v="30032" actId="478"/>
          <ac:picMkLst>
            <pc:docMk/>
            <pc:sldMk cId="856700058" sldId="383"/>
            <ac:picMk id="5" creationId="{8B65FF1A-6A88-6E88-6B3C-0C0F2B803741}"/>
          </ac:picMkLst>
        </pc:picChg>
        <pc:picChg chg="add mod">
          <ac:chgData name="inversiones juan daniel" userId="919721f64859baa7" providerId="LiveId" clId="{AB38B21A-9114-7C4A-91FC-F3CA8AC36C58}" dt="2022-06-20T01:22:18.960" v="30053" actId="1076"/>
          <ac:picMkLst>
            <pc:docMk/>
            <pc:sldMk cId="856700058" sldId="383"/>
            <ac:picMk id="6" creationId="{DBD4D358-4DAD-3465-05FC-CAEE7828C14D}"/>
          </ac:picMkLst>
        </pc:picChg>
      </pc:sldChg>
      <pc:sldChg chg="addSp modSp add mod modTransition">
        <pc:chgData name="inversiones juan daniel" userId="919721f64859baa7" providerId="LiveId" clId="{AB38B21A-9114-7C4A-91FC-F3CA8AC36C58}" dt="2022-06-20T01:20:57.606" v="30035" actId="1440"/>
        <pc:sldMkLst>
          <pc:docMk/>
          <pc:sldMk cId="2157676967" sldId="384"/>
        </pc:sldMkLst>
        <pc:spChg chg="add mod">
          <ac:chgData name="inversiones juan daniel" userId="919721f64859baa7" providerId="LiveId" clId="{AB38B21A-9114-7C4A-91FC-F3CA8AC36C58}" dt="2022-06-20T01:20:53.599" v="30033" actId="1076"/>
          <ac:spMkLst>
            <pc:docMk/>
            <pc:sldMk cId="2157676967" sldId="384"/>
            <ac:spMk id="6" creationId="{4B1EC6D1-4B6D-49ED-27AF-934DC6FB9665}"/>
          </ac:spMkLst>
        </pc:spChg>
        <pc:picChg chg="mod">
          <ac:chgData name="inversiones juan daniel" userId="919721f64859baa7" providerId="LiveId" clId="{AB38B21A-9114-7C4A-91FC-F3CA8AC36C58}" dt="2022-06-20T01:20:57.606" v="30035" actId="1440"/>
          <ac:picMkLst>
            <pc:docMk/>
            <pc:sldMk cId="2157676967" sldId="384"/>
            <ac:picMk id="5" creationId="{8B65FF1A-6A88-6E88-6B3C-0C0F2B803741}"/>
          </ac:picMkLst>
        </pc:picChg>
      </pc:sldChg>
      <pc:sldChg chg="addSp delSp modSp new mod modClrScheme chgLayout">
        <pc:chgData name="inversiones juan daniel" userId="919721f64859baa7" providerId="LiveId" clId="{AB38B21A-9114-7C4A-91FC-F3CA8AC36C58}" dt="2022-06-20T01:27:22.993" v="30115" actId="1076"/>
        <pc:sldMkLst>
          <pc:docMk/>
          <pc:sldMk cId="3392874325" sldId="385"/>
        </pc:sldMkLst>
        <pc:spChg chg="del">
          <ac:chgData name="inversiones juan daniel" userId="919721f64859baa7" providerId="LiveId" clId="{AB38B21A-9114-7C4A-91FC-F3CA8AC36C58}" dt="2022-06-20T01:26:59.813" v="30055" actId="700"/>
          <ac:spMkLst>
            <pc:docMk/>
            <pc:sldMk cId="3392874325" sldId="385"/>
            <ac:spMk id="2" creationId="{B07B1E63-9EA3-0EFD-E397-3BD54A5CCBBA}"/>
          </ac:spMkLst>
        </pc:spChg>
        <pc:spChg chg="del">
          <ac:chgData name="inversiones juan daniel" userId="919721f64859baa7" providerId="LiveId" clId="{AB38B21A-9114-7C4A-91FC-F3CA8AC36C58}" dt="2022-06-20T01:26:59.813" v="30055" actId="700"/>
          <ac:spMkLst>
            <pc:docMk/>
            <pc:sldMk cId="3392874325" sldId="385"/>
            <ac:spMk id="3" creationId="{DAD6153D-4DC7-005F-6DD5-4B78EFB8D08C}"/>
          </ac:spMkLst>
        </pc:spChg>
        <pc:spChg chg="add mod">
          <ac:chgData name="inversiones juan daniel" userId="919721f64859baa7" providerId="LiveId" clId="{AB38B21A-9114-7C4A-91FC-F3CA8AC36C58}" dt="2022-06-20T01:27:22.993" v="30115" actId="1076"/>
          <ac:spMkLst>
            <pc:docMk/>
            <pc:sldMk cId="3392874325" sldId="385"/>
            <ac:spMk id="4" creationId="{C3DD925F-C2A6-A3D9-5902-01FFD0D1DF3C}"/>
          </ac:spMkLst>
        </pc:spChg>
      </pc:sldChg>
      <pc:sldChg chg="addSp delSp modSp add mod modClrScheme chgLayout">
        <pc:chgData name="inversiones juan daniel" userId="919721f64859baa7" providerId="LiveId" clId="{AB38B21A-9114-7C4A-91FC-F3CA8AC36C58}" dt="2022-06-20T01:38:46.369" v="30139" actId="1076"/>
        <pc:sldMkLst>
          <pc:docMk/>
          <pc:sldMk cId="1953699607" sldId="386"/>
        </pc:sldMkLst>
        <pc:spChg chg="add del mod ord">
          <ac:chgData name="inversiones juan daniel" userId="919721f64859baa7" providerId="LiveId" clId="{AB38B21A-9114-7C4A-91FC-F3CA8AC36C58}" dt="2022-06-20T01:27:36.067" v="30120" actId="700"/>
          <ac:spMkLst>
            <pc:docMk/>
            <pc:sldMk cId="1953699607" sldId="386"/>
            <ac:spMk id="2" creationId="{94E5E870-2C29-6A86-4ED4-73E4CD7BA224}"/>
          </ac:spMkLst>
        </pc:spChg>
        <pc:spChg chg="add del mod ord">
          <ac:chgData name="inversiones juan daniel" userId="919721f64859baa7" providerId="LiveId" clId="{AB38B21A-9114-7C4A-91FC-F3CA8AC36C58}" dt="2022-06-20T01:27:36.067" v="30120" actId="700"/>
          <ac:spMkLst>
            <pc:docMk/>
            <pc:sldMk cId="1953699607" sldId="386"/>
            <ac:spMk id="3" creationId="{6B0378DC-121E-BAAD-D06C-3FEFBF1E87C6}"/>
          </ac:spMkLst>
        </pc:spChg>
        <pc:spChg chg="del">
          <ac:chgData name="inversiones juan daniel" userId="919721f64859baa7" providerId="LiveId" clId="{AB38B21A-9114-7C4A-91FC-F3CA8AC36C58}" dt="2022-06-20T01:27:45.677" v="30124" actId="478"/>
          <ac:spMkLst>
            <pc:docMk/>
            <pc:sldMk cId="1953699607" sldId="386"/>
            <ac:spMk id="4" creationId="{C3DD925F-C2A6-A3D9-5902-01FFD0D1DF3C}"/>
          </ac:spMkLst>
        </pc:spChg>
        <pc:spChg chg="add mod ord">
          <ac:chgData name="inversiones juan daniel" userId="919721f64859baa7" providerId="LiveId" clId="{AB38B21A-9114-7C4A-91FC-F3CA8AC36C58}" dt="2022-06-20T01:38:40.561" v="30137" actId="1076"/>
          <ac:spMkLst>
            <pc:docMk/>
            <pc:sldMk cId="1953699607" sldId="386"/>
            <ac:spMk id="5" creationId="{6ABCC601-84E4-989B-F723-A5DA96B6BD87}"/>
          </ac:spMkLst>
        </pc:spChg>
        <pc:picChg chg="add mod">
          <ac:chgData name="inversiones juan daniel" userId="919721f64859baa7" providerId="LiveId" clId="{AB38B21A-9114-7C4A-91FC-F3CA8AC36C58}" dt="2022-06-20T01:38:46.369" v="30139" actId="1076"/>
          <ac:picMkLst>
            <pc:docMk/>
            <pc:sldMk cId="1953699607" sldId="386"/>
            <ac:picMk id="6" creationId="{A54263B3-A39A-7E22-AEB0-8A6CC006EC0F}"/>
          </ac:picMkLst>
        </pc:picChg>
      </pc:sldChg>
      <pc:sldChg chg="new del">
        <pc:chgData name="inversiones juan daniel" userId="919721f64859baa7" providerId="LiveId" clId="{AB38B21A-9114-7C4A-91FC-F3CA8AC36C58}" dt="2022-06-20T01:27:37.774" v="30122" actId="680"/>
        <pc:sldMkLst>
          <pc:docMk/>
          <pc:sldMk cId="894301929" sldId="387"/>
        </pc:sldMkLst>
      </pc:sldChg>
      <pc:sldChg chg="addSp delSp modSp add mod">
        <pc:chgData name="inversiones juan daniel" userId="919721f64859baa7" providerId="LiveId" clId="{AB38B21A-9114-7C4A-91FC-F3CA8AC36C58}" dt="2022-06-20T02:03:07.978" v="30185" actId="1076"/>
        <pc:sldMkLst>
          <pc:docMk/>
          <pc:sldMk cId="1100081963" sldId="387"/>
        </pc:sldMkLst>
        <pc:spChg chg="mod">
          <ac:chgData name="inversiones juan daniel" userId="919721f64859baa7" providerId="LiveId" clId="{AB38B21A-9114-7C4A-91FC-F3CA8AC36C58}" dt="2022-06-20T02:02:56.927" v="30179" actId="313"/>
          <ac:spMkLst>
            <pc:docMk/>
            <pc:sldMk cId="1100081963" sldId="387"/>
            <ac:spMk id="5" creationId="{6ABCC601-84E4-989B-F723-A5DA96B6BD87}"/>
          </ac:spMkLst>
        </pc:spChg>
        <pc:picChg chg="add mod">
          <ac:chgData name="inversiones juan daniel" userId="919721f64859baa7" providerId="LiveId" clId="{AB38B21A-9114-7C4A-91FC-F3CA8AC36C58}" dt="2022-06-20T02:03:07.978" v="30185" actId="1076"/>
          <ac:picMkLst>
            <pc:docMk/>
            <pc:sldMk cId="1100081963" sldId="387"/>
            <ac:picMk id="2" creationId="{E2816798-45B9-B219-5B01-B55F3DD4AA79}"/>
          </ac:picMkLst>
        </pc:picChg>
        <pc:picChg chg="del">
          <ac:chgData name="inversiones juan daniel" userId="919721f64859baa7" providerId="LiveId" clId="{AB38B21A-9114-7C4A-91FC-F3CA8AC36C58}" dt="2022-06-20T02:00:03.336" v="30141" actId="478"/>
          <ac:picMkLst>
            <pc:docMk/>
            <pc:sldMk cId="1100081963" sldId="387"/>
            <ac:picMk id="6" creationId="{A54263B3-A39A-7E22-AEB0-8A6CC006EC0F}"/>
          </ac:picMkLst>
        </pc:picChg>
      </pc:sldChg>
      <pc:sldChg chg="new del">
        <pc:chgData name="inversiones juan daniel" userId="919721f64859baa7" providerId="LiveId" clId="{AB38B21A-9114-7C4A-91FC-F3CA8AC36C58}" dt="2022-06-20T01:27:33.220" v="30118" actId="680"/>
        <pc:sldMkLst>
          <pc:docMk/>
          <pc:sldMk cId="2483906641" sldId="387"/>
        </pc:sldMkLst>
      </pc:sldChg>
      <pc:sldChg chg="add del">
        <pc:chgData name="inversiones juan daniel" userId="919721f64859baa7" providerId="LiveId" clId="{AB38B21A-9114-7C4A-91FC-F3CA8AC36C58}" dt="2022-06-20T01:37:56.396" v="30130" actId="2890"/>
        <pc:sldMkLst>
          <pc:docMk/>
          <pc:sldMk cId="2715866673" sldId="387"/>
        </pc:sldMkLst>
      </pc:sldChg>
      <pc:sldChg chg="modSp new mod">
        <pc:chgData name="inversiones juan daniel" userId="919721f64859baa7" providerId="LiveId" clId="{AB38B21A-9114-7C4A-91FC-F3CA8AC36C58}" dt="2022-06-20T02:19:44.024" v="30479" actId="5793"/>
        <pc:sldMkLst>
          <pc:docMk/>
          <pc:sldMk cId="767484974" sldId="388"/>
        </pc:sldMkLst>
        <pc:spChg chg="mod">
          <ac:chgData name="inversiones juan daniel" userId="919721f64859baa7" providerId="LiveId" clId="{AB38B21A-9114-7C4A-91FC-F3CA8AC36C58}" dt="2022-06-20T02:14:43.475" v="30218" actId="20577"/>
          <ac:spMkLst>
            <pc:docMk/>
            <pc:sldMk cId="767484974" sldId="388"/>
            <ac:spMk id="2" creationId="{54D9D271-69CD-B277-533F-84155BAB739E}"/>
          </ac:spMkLst>
        </pc:spChg>
        <pc:spChg chg="mod">
          <ac:chgData name="inversiones juan daniel" userId="919721f64859baa7" providerId="LiveId" clId="{AB38B21A-9114-7C4A-91FC-F3CA8AC36C58}" dt="2022-06-20T02:19:44.024" v="30479" actId="5793"/>
          <ac:spMkLst>
            <pc:docMk/>
            <pc:sldMk cId="767484974" sldId="388"/>
            <ac:spMk id="3" creationId="{58F479C1-4C6F-7AB1-953E-6401175E4B9C}"/>
          </ac:spMkLst>
        </pc:spChg>
      </pc:sldChg>
      <pc:sldChg chg="delSp modSp new mod modClrScheme chgLayout modNotesTx">
        <pc:chgData name="inversiones juan daniel" userId="919721f64859baa7" providerId="LiveId" clId="{AB38B21A-9114-7C4A-91FC-F3CA8AC36C58}" dt="2022-06-20T02:29:35" v="30590" actId="20577"/>
        <pc:sldMkLst>
          <pc:docMk/>
          <pc:sldMk cId="1893338306" sldId="389"/>
        </pc:sldMkLst>
        <pc:spChg chg="mod ord">
          <ac:chgData name="inversiones juan daniel" userId="919721f64859baa7" providerId="LiveId" clId="{AB38B21A-9114-7C4A-91FC-F3CA8AC36C58}" dt="2022-06-20T02:29:20.683" v="30505" actId="700"/>
          <ac:spMkLst>
            <pc:docMk/>
            <pc:sldMk cId="1893338306" sldId="389"/>
            <ac:spMk id="2" creationId="{1F0CEA24-AF1D-5A43-B3C6-3E71521D025F}"/>
          </ac:spMkLst>
        </pc:spChg>
        <pc:spChg chg="del mod">
          <ac:chgData name="inversiones juan daniel" userId="919721f64859baa7" providerId="LiveId" clId="{AB38B21A-9114-7C4A-91FC-F3CA8AC36C58}" dt="2022-06-20T02:29:20.683" v="30505" actId="700"/>
          <ac:spMkLst>
            <pc:docMk/>
            <pc:sldMk cId="1893338306" sldId="389"/>
            <ac:spMk id="3" creationId="{A9DCC9CD-545A-9E48-F400-D44556DEAB65}"/>
          </ac:spMkLst>
        </pc:spChg>
      </pc:sldChg>
      <pc:sldChg chg="modSp add mod modNotesTx">
        <pc:chgData name="inversiones juan daniel" userId="919721f64859baa7" providerId="LiveId" clId="{AB38B21A-9114-7C4A-91FC-F3CA8AC36C58}" dt="2022-06-20T03:46:22.591" v="30745" actId="20577"/>
        <pc:sldMkLst>
          <pc:docMk/>
          <pc:sldMk cId="1737120106" sldId="390"/>
        </pc:sldMkLst>
        <pc:spChg chg="mod">
          <ac:chgData name="inversiones juan daniel" userId="919721f64859baa7" providerId="LiveId" clId="{AB38B21A-9114-7C4A-91FC-F3CA8AC36C58}" dt="2022-06-20T03:45:47.944" v="30609" actId="20577"/>
          <ac:spMkLst>
            <pc:docMk/>
            <pc:sldMk cId="1737120106" sldId="390"/>
            <ac:spMk id="2" creationId="{1F0CEA24-AF1D-5A43-B3C6-3E71521D025F}"/>
          </ac:spMkLst>
        </pc:spChg>
      </pc:sldChg>
      <pc:sldChg chg="addSp delSp modSp add mod modNotesTx">
        <pc:chgData name="inversiones juan daniel" userId="919721f64859baa7" providerId="LiveId" clId="{AB38B21A-9114-7C4A-91FC-F3CA8AC36C58}" dt="2022-06-20T16:59:16.515" v="31070" actId="207"/>
        <pc:sldMkLst>
          <pc:docMk/>
          <pc:sldMk cId="705694619" sldId="391"/>
        </pc:sldMkLst>
        <pc:spChg chg="del mod">
          <ac:chgData name="inversiones juan daniel" userId="919721f64859baa7" providerId="LiveId" clId="{AB38B21A-9114-7C4A-91FC-F3CA8AC36C58}" dt="2022-06-20T12:08:30.005" v="30911" actId="478"/>
          <ac:spMkLst>
            <pc:docMk/>
            <pc:sldMk cId="705694619" sldId="391"/>
            <ac:spMk id="2" creationId="{1F0CEA24-AF1D-5A43-B3C6-3E71521D025F}"/>
          </ac:spMkLst>
        </pc:spChg>
        <pc:spChg chg="add mod">
          <ac:chgData name="inversiones juan daniel" userId="919721f64859baa7" providerId="LiveId" clId="{AB38B21A-9114-7C4A-91FC-F3CA8AC36C58}" dt="2022-06-20T16:56:18.053" v="31054" actId="1076"/>
          <ac:spMkLst>
            <pc:docMk/>
            <pc:sldMk cId="705694619" sldId="391"/>
            <ac:spMk id="6" creationId="{7E425486-55BF-93E1-AE67-856207D13C37}"/>
          </ac:spMkLst>
        </pc:spChg>
        <pc:spChg chg="add mod">
          <ac:chgData name="inversiones juan daniel" userId="919721f64859baa7" providerId="LiveId" clId="{AB38B21A-9114-7C4A-91FC-F3CA8AC36C58}" dt="2022-06-20T16:59:16.515" v="31070" actId="207"/>
          <ac:spMkLst>
            <pc:docMk/>
            <pc:sldMk cId="705694619" sldId="391"/>
            <ac:spMk id="10" creationId="{39F01E5F-437C-B590-7FC5-305DFB631B21}"/>
          </ac:spMkLst>
        </pc:spChg>
        <pc:picChg chg="add del mod">
          <ac:chgData name="inversiones juan daniel" userId="919721f64859baa7" providerId="LiveId" clId="{AB38B21A-9114-7C4A-91FC-F3CA8AC36C58}" dt="2022-06-20T16:56:05.598" v="31048" actId="478"/>
          <ac:picMkLst>
            <pc:docMk/>
            <pc:sldMk cId="705694619" sldId="391"/>
            <ac:picMk id="4" creationId="{A57C175D-8FE8-FACC-B833-5A933C88726F}"/>
          </ac:picMkLst>
        </pc:picChg>
        <pc:picChg chg="add mod">
          <ac:chgData name="inversiones juan daniel" userId="919721f64859baa7" providerId="LiveId" clId="{AB38B21A-9114-7C4A-91FC-F3CA8AC36C58}" dt="2022-06-20T16:56:15.792" v="31053" actId="1076"/>
          <ac:picMkLst>
            <pc:docMk/>
            <pc:sldMk cId="705694619" sldId="391"/>
            <ac:picMk id="8" creationId="{3F999B54-856A-5BAB-CE97-F0E6AE06EE99}"/>
          </ac:picMkLst>
        </pc:picChg>
        <pc:picChg chg="add mod">
          <ac:chgData name="inversiones juan daniel" userId="919721f64859baa7" providerId="LiveId" clId="{AB38B21A-9114-7C4A-91FC-F3CA8AC36C58}" dt="2022-06-20T16:58:19.864" v="31059" actId="1076"/>
          <ac:picMkLst>
            <pc:docMk/>
            <pc:sldMk cId="705694619" sldId="391"/>
            <ac:picMk id="9" creationId="{724B999B-CA83-0A00-448C-68157346C1EE}"/>
          </ac:picMkLst>
        </pc:picChg>
      </pc:sldChg>
      <pc:sldChg chg="addSp modSp add mod modNotesTx">
        <pc:chgData name="inversiones juan daniel" userId="919721f64859baa7" providerId="LiveId" clId="{AB38B21A-9114-7C4A-91FC-F3CA8AC36C58}" dt="2022-06-20T16:56:23.060" v="31056" actId="1076"/>
        <pc:sldMkLst>
          <pc:docMk/>
          <pc:sldMk cId="2390851044" sldId="392"/>
        </pc:sldMkLst>
        <pc:spChg chg="mod">
          <ac:chgData name="inversiones juan daniel" userId="919721f64859baa7" providerId="LiveId" clId="{AB38B21A-9114-7C4A-91FC-F3CA8AC36C58}" dt="2022-06-20T12:08:55.812" v="30950" actId="20577"/>
          <ac:spMkLst>
            <pc:docMk/>
            <pc:sldMk cId="2390851044" sldId="392"/>
            <ac:spMk id="2" creationId="{1F0CEA24-AF1D-5A43-B3C6-3E71521D025F}"/>
          </ac:spMkLst>
        </pc:spChg>
        <pc:picChg chg="add mod">
          <ac:chgData name="inversiones juan daniel" userId="919721f64859baa7" providerId="LiveId" clId="{AB38B21A-9114-7C4A-91FC-F3CA8AC36C58}" dt="2022-06-20T16:56:23.060" v="31056" actId="1076"/>
          <ac:picMkLst>
            <pc:docMk/>
            <pc:sldMk cId="2390851044" sldId="392"/>
            <ac:picMk id="3" creationId="{073A4EB2-350A-3DC6-027A-4A00766A62E3}"/>
          </ac:picMkLst>
        </pc:picChg>
      </pc:sldChg>
      <pc:sldMasterChg chg="modTransition delSldLayout modSldLayout">
        <pc:chgData name="inversiones juan daniel" userId="919721f64859baa7" providerId="LiveId" clId="{AB38B21A-9114-7C4A-91FC-F3CA8AC36C58}" dt="2022-06-16T17:19:40.559" v="12110" actId="2696"/>
        <pc:sldMasterMkLst>
          <pc:docMk/>
          <pc:sldMasterMk cId="0" sldId="2147483659"/>
        </pc:sldMasterMkLst>
        <pc:sldLayoutChg chg="modTransition">
          <pc:chgData name="inversiones juan daniel" userId="919721f64859baa7" providerId="LiveId" clId="{AB38B21A-9114-7C4A-91FC-F3CA8AC36C58}" dt="2022-06-11T00:21:12.158" v="5905"/>
          <pc:sldLayoutMkLst>
            <pc:docMk/>
            <pc:sldMasterMk cId="0" sldId="2147483659"/>
            <pc:sldLayoutMk cId="0" sldId="2147483648"/>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49"/>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0"/>
          </pc:sldLayoutMkLst>
        </pc:sldLayoutChg>
        <pc:sldLayoutChg chg="modTransition">
          <pc:chgData name="inversiones juan daniel" userId="919721f64859baa7" providerId="LiveId" clId="{AB38B21A-9114-7C4A-91FC-F3CA8AC36C58}" dt="2022-06-11T00:21:12.158" v="5905"/>
          <pc:sldLayoutMkLst>
            <pc:docMk/>
            <pc:sldMasterMk cId="0" sldId="2147483659"/>
            <pc:sldLayoutMk cId="0" sldId="2147483651"/>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2"/>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3"/>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4"/>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5"/>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6"/>
          </pc:sldLayoutMkLst>
        </pc:sldLayoutChg>
        <pc:sldLayoutChg chg="del modTransition">
          <pc:chgData name="inversiones juan daniel" userId="919721f64859baa7" providerId="LiveId" clId="{AB38B21A-9114-7C4A-91FC-F3CA8AC36C58}" dt="2022-06-16T17:19:40.559" v="12110" actId="2696"/>
          <pc:sldLayoutMkLst>
            <pc:docMk/>
            <pc:sldMasterMk cId="0" sldId="2147483659"/>
            <pc:sldLayoutMk cId="0" sldId="2147483657"/>
          </pc:sldLayoutMkLst>
        </pc:sldLayoutChg>
        <pc:sldLayoutChg chg="modTransition">
          <pc:chgData name="inversiones juan daniel" userId="919721f64859baa7" providerId="LiveId" clId="{AB38B21A-9114-7C4A-91FC-F3CA8AC36C58}" dt="2022-06-11T00:21:12.158" v="5905"/>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Como hemos hablado desde el principio, la navegación es una parte muy importante para cualquier aplicación. </a:t>
            </a:r>
          </a:p>
          <a:p>
            <a:pPr lvl="1"/>
            <a:r>
              <a:rPr lang="es-ES_tradnl" dirty="0"/>
              <a:t>En Flutter existen dos tipos de navegación</a:t>
            </a:r>
          </a:p>
          <a:p>
            <a:pPr lvl="1"/>
            <a:r>
              <a:rPr lang="es-ES_tradnl" dirty="0"/>
              <a:t>La Imperativa, que ha sido los ejemplos sencillos que hemos vista hasta ahora</a:t>
            </a:r>
          </a:p>
          <a:p>
            <a:pPr lvl="1"/>
            <a:r>
              <a:rPr lang="es-ES_tradnl" dirty="0"/>
              <a:t>La Declarativa, introducida con la versión 2 de Flutter.</a:t>
            </a:r>
          </a:p>
          <a:p>
            <a:pPr lvl="1"/>
            <a:endParaRPr lang="es-ES_tradnl" dirty="0"/>
          </a:p>
        </p:txBody>
      </p:sp>
    </p:spTree>
    <p:extLst>
      <p:ext uri="{BB962C8B-B14F-4D97-AF65-F5344CB8AC3E}">
        <p14:creationId xmlns:p14="http://schemas.microsoft.com/office/powerpoint/2010/main" val="3860520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En Flutter la navegación </a:t>
            </a:r>
            <a:r>
              <a:rPr lang="es-ES_tradnl" dirty="0" err="1"/>
              <a:t>xconsiste</a:t>
            </a:r>
            <a:r>
              <a:rPr lang="es-ES_tradnl" dirty="0"/>
              <a:t> de un </a:t>
            </a:r>
            <a:r>
              <a:rPr lang="es-ES_tradnl" dirty="0" err="1"/>
              <a:t>stack</a:t>
            </a:r>
            <a:r>
              <a:rPr lang="es-ES_tradnl" dirty="0"/>
              <a:t> de widgets, en el que los widgets son </a:t>
            </a:r>
            <a:r>
              <a:rPr lang="es-ES_tradnl" dirty="0" err="1"/>
              <a:t>pushed</a:t>
            </a:r>
            <a:r>
              <a:rPr lang="es-ES_tradnl" dirty="0"/>
              <a:t> uno arriba del otro y </a:t>
            </a:r>
            <a:r>
              <a:rPr lang="es-ES_tradnl" dirty="0" err="1"/>
              <a:t>popped</a:t>
            </a:r>
            <a:r>
              <a:rPr lang="es-ES_tradnl" dirty="0"/>
              <a:t> de la parte de arriba también.</a:t>
            </a:r>
          </a:p>
          <a:p>
            <a:endParaRPr lang="es-ES_tradnl" dirty="0"/>
          </a:p>
          <a:p>
            <a:r>
              <a:rPr lang="es-ES_tradnl" dirty="0"/>
              <a:t>Recordatorio de lo que es un </a:t>
            </a:r>
            <a:r>
              <a:rPr lang="es-ES_tradnl" dirty="0" err="1"/>
              <a:t>Stack</a:t>
            </a:r>
            <a:endParaRPr lang="es-ES_tradnl" dirty="0"/>
          </a:p>
          <a:p>
            <a:pPr lvl="1"/>
            <a:r>
              <a:rPr lang="en-US" sz="1100" b="0" i="0" u="none" strike="noStrike" cap="none" dirty="0">
                <a:solidFill>
                  <a:srgbClr val="000000"/>
                </a:solidFill>
                <a:effectLst/>
                <a:latin typeface="Arial"/>
                <a:ea typeface="Arial"/>
                <a:cs typeface="Arial"/>
                <a:sym typeface="Arial"/>
              </a:rPr>
              <a:t>A stack is a conceptual structure consisting of a set of homogeneous elements and is based on the principle of last in first out (LIFO). It is a commonly used abstract data type with two major operations, namely push and pop.</a:t>
            </a:r>
            <a:endParaRPr lang="es-ES_tradnl" dirty="0"/>
          </a:p>
        </p:txBody>
      </p:sp>
    </p:spTree>
    <p:extLst>
      <p:ext uri="{BB962C8B-B14F-4D97-AF65-F5344CB8AC3E}">
        <p14:creationId xmlns:p14="http://schemas.microsoft.com/office/powerpoint/2010/main" val="411313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Esta el método </a:t>
            </a:r>
            <a:r>
              <a:rPr lang="es-ES_tradnl" dirty="0" err="1"/>
              <a:t>push</a:t>
            </a:r>
            <a:r>
              <a:rPr lang="es-ES_tradnl" dirty="0"/>
              <a:t> para poder navegar a una nueva pagina </a:t>
            </a:r>
          </a:p>
          <a:p>
            <a:r>
              <a:rPr lang="es-ES_tradnl" dirty="0"/>
              <a:t>Esta el método pop para ir a la pantalla anterior desde la principal.</a:t>
            </a:r>
          </a:p>
        </p:txBody>
      </p:sp>
    </p:spTree>
    <p:extLst>
      <p:ext uri="{BB962C8B-B14F-4D97-AF65-F5344CB8AC3E}">
        <p14:creationId xmlns:p14="http://schemas.microsoft.com/office/powerpoint/2010/main" val="1188346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En el caso de </a:t>
            </a:r>
            <a:r>
              <a:rPr lang="es-ES_tradnl" dirty="0" err="1"/>
              <a:t>PageBuilder</a:t>
            </a:r>
            <a:r>
              <a:rPr lang="es-ES_tradnl" dirty="0"/>
              <a:t>, la mayoría de los casos usaremos </a:t>
            </a:r>
            <a:r>
              <a:rPr lang="es-ES_tradnl" dirty="0" err="1"/>
              <a:t>MaterialPageRoute</a:t>
            </a:r>
            <a:r>
              <a:rPr lang="es-ES_tradnl" dirty="0"/>
              <a:t>, el cual provee la animación de transición y se ocupa de los cambios de </a:t>
            </a:r>
            <a:r>
              <a:rPr lang="es-ES_tradnl" dirty="0" err="1"/>
              <a:t>ruta.ÎÎ</a:t>
            </a:r>
            <a:endParaRPr lang="es-ES_tradnl" dirty="0"/>
          </a:p>
        </p:txBody>
      </p:sp>
    </p:spTree>
    <p:extLst>
      <p:ext uri="{BB962C8B-B14F-4D97-AF65-F5344CB8AC3E}">
        <p14:creationId xmlns:p14="http://schemas.microsoft.com/office/powerpoint/2010/main" val="3365192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3579129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El </a:t>
            </a:r>
            <a:r>
              <a:rPr lang="es-ES_tradnl" dirty="0" err="1"/>
              <a:t>navigator</a:t>
            </a:r>
            <a:r>
              <a:rPr lang="es-ES_tradnl" dirty="0"/>
              <a:t> provee muchos métodos más</a:t>
            </a:r>
          </a:p>
        </p:txBody>
      </p:sp>
    </p:spTree>
    <p:extLst>
      <p:ext uri="{BB962C8B-B14F-4D97-AF65-F5344CB8AC3E}">
        <p14:creationId xmlns:p14="http://schemas.microsoft.com/office/powerpoint/2010/main" val="1102776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Este es un ejemplo, el cual tiene parámetros similares al </a:t>
            </a:r>
            <a:r>
              <a:rPr lang="es-ES_tradnl" dirty="0" err="1"/>
              <a:t>push</a:t>
            </a:r>
            <a:r>
              <a:rPr lang="es-ES_tradnl" dirty="0"/>
              <a:t>, pero en este caso, estaría reemplazando la ruta actual, por lo que lo haría imposible poder navegar a la pantalla anterior</a:t>
            </a:r>
          </a:p>
          <a:p>
            <a:r>
              <a:rPr lang="es-ES_tradnl" dirty="0"/>
              <a:t>Ejemplo</a:t>
            </a:r>
          </a:p>
        </p:txBody>
      </p:sp>
    </p:spTree>
    <p:extLst>
      <p:ext uri="{BB962C8B-B14F-4D97-AF65-F5344CB8AC3E}">
        <p14:creationId xmlns:p14="http://schemas.microsoft.com/office/powerpoint/2010/main" val="1898800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Un ejemplo puede ser, que luego de efectuar el </a:t>
            </a:r>
            <a:r>
              <a:rPr lang="es-ES_tradnl" dirty="0" err="1"/>
              <a:t>login</a:t>
            </a:r>
            <a:r>
              <a:rPr lang="es-ES_tradnl" dirty="0"/>
              <a:t> del usuario, utilizamos ese método para que el usuario no pueda regresar a la pantalla de </a:t>
            </a:r>
            <a:r>
              <a:rPr lang="es-ES_tradnl" dirty="0" err="1"/>
              <a:t>login</a:t>
            </a:r>
            <a:r>
              <a:rPr lang="es-ES_tradnl" dirty="0"/>
              <a:t>.</a:t>
            </a:r>
          </a:p>
        </p:txBody>
      </p:sp>
    </p:spTree>
    <p:extLst>
      <p:ext uri="{BB962C8B-B14F-4D97-AF65-F5344CB8AC3E}">
        <p14:creationId xmlns:p14="http://schemas.microsoft.com/office/powerpoint/2010/main" val="3455577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De esta manera, podemos reutilizar el código a lo largo de la aplicación</a:t>
            </a:r>
          </a:p>
          <a:p>
            <a:r>
              <a:rPr lang="es-ES_tradnl" dirty="0"/>
              <a:t>Estas rutas se definen como un </a:t>
            </a:r>
            <a:r>
              <a:rPr lang="es-ES_tradnl" dirty="0" err="1"/>
              <a:t>map</a:t>
            </a:r>
            <a:r>
              <a:rPr lang="es-ES_tradnl" dirty="0"/>
              <a:t> en una de las propiedades de </a:t>
            </a:r>
            <a:r>
              <a:rPr lang="es-ES_tradnl" dirty="0" err="1"/>
              <a:t>MaterialApp</a:t>
            </a:r>
            <a:r>
              <a:rPr lang="es-ES_tradnl" dirty="0"/>
              <a:t> al principio de la aplicación. </a:t>
            </a:r>
          </a:p>
          <a:p>
            <a:r>
              <a:rPr lang="es-ES_tradnl" dirty="0"/>
              <a:t>Las rutas pueden ser utilizadas desde cualquier parte de la aplicación.</a:t>
            </a:r>
          </a:p>
        </p:txBody>
      </p:sp>
    </p:spTree>
    <p:extLst>
      <p:ext uri="{BB962C8B-B14F-4D97-AF65-F5344CB8AC3E}">
        <p14:creationId xmlns:p14="http://schemas.microsoft.com/office/powerpoint/2010/main" val="674724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395542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2168153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En vez de usar </a:t>
            </a:r>
            <a:r>
              <a:rPr lang="es-ES_tradnl" dirty="0" err="1"/>
              <a:t>push</a:t>
            </a:r>
            <a:r>
              <a:rPr lang="es-ES_tradnl" dirty="0"/>
              <a:t>, usamos </a:t>
            </a:r>
            <a:r>
              <a:rPr lang="es-ES_tradnl" dirty="0" err="1"/>
              <a:t>pushNamed</a:t>
            </a:r>
            <a:r>
              <a:rPr lang="es-ES_tradnl" dirty="0"/>
              <a:t> para cambiar a una nueva ruta,</a:t>
            </a:r>
          </a:p>
          <a:p>
            <a:r>
              <a:rPr lang="es-ES_tradnl" dirty="0"/>
              <a:t>El método pop sigue funcionando de la misma manera</a:t>
            </a:r>
          </a:p>
        </p:txBody>
      </p:sp>
    </p:spTree>
    <p:extLst>
      <p:ext uri="{BB962C8B-B14F-4D97-AF65-F5344CB8AC3E}">
        <p14:creationId xmlns:p14="http://schemas.microsoft.com/office/powerpoint/2010/main" val="3304374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4224099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A veces definir rutas no es suficiente, talvez quieres poder efectuar alguna lógica de negocio, o inicialización de variables antes de llamar una ruta nombrada o simplemente quieres tener una animación diferente a la que está por defecto.</a:t>
            </a:r>
          </a:p>
          <a:p>
            <a:r>
              <a:rPr lang="es-ES_tradnl" dirty="0"/>
              <a:t>Por eso está el método </a:t>
            </a:r>
            <a:r>
              <a:rPr lang="es-ES_tradnl" dirty="0" err="1"/>
              <a:t>onGenerateRoute</a:t>
            </a:r>
            <a:r>
              <a:rPr lang="es-ES_tradnl" dirty="0"/>
              <a:t>, en el cual se puede definir rutas de igual manera modificando todo lo que tiene que ver con su comportamiento.</a:t>
            </a:r>
          </a:p>
        </p:txBody>
      </p:sp>
    </p:spTree>
    <p:extLst>
      <p:ext uri="{BB962C8B-B14F-4D97-AF65-F5344CB8AC3E}">
        <p14:creationId xmlns:p14="http://schemas.microsoft.com/office/powerpoint/2010/main" val="355887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196526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Hay diversas razones de porque es necesario tomar esto en cuenta</a:t>
            </a:r>
          </a:p>
        </p:txBody>
      </p:sp>
    </p:spTree>
    <p:extLst>
      <p:ext uri="{BB962C8B-B14F-4D97-AF65-F5344CB8AC3E}">
        <p14:creationId xmlns:p14="http://schemas.microsoft.com/office/powerpoint/2010/main" val="165662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Ya queda claro el hecho de que nuestra app en Flutter puede correr en un teléfono, tableta, pantalla de televisión. Solo dentro de la categoría de teléfonos hay una gran variedad de resoluciones y tamaños de pantalla.</a:t>
            </a:r>
          </a:p>
          <a:p>
            <a:r>
              <a:rPr lang="es-ES_tradnl" dirty="0"/>
              <a:t>Debemos de asegurarnos que el </a:t>
            </a:r>
            <a:r>
              <a:rPr lang="es-ES_tradnl" dirty="0" err="1"/>
              <a:t>layout</a:t>
            </a:r>
            <a:r>
              <a:rPr lang="es-ES_tradnl" dirty="0"/>
              <a:t> funciona como nosotros queremos en cada tamaño de pantalla.</a:t>
            </a:r>
          </a:p>
          <a:p>
            <a:r>
              <a:rPr lang="es-ES_tradnl" dirty="0"/>
              <a:t>Tomando esto en cuenta, Flutter nos provee de ciertos widgets y clases para el diseño responsive.</a:t>
            </a:r>
          </a:p>
        </p:txBody>
      </p:sp>
    </p:spTree>
    <p:extLst>
      <p:ext uri="{BB962C8B-B14F-4D97-AF65-F5344CB8AC3E}">
        <p14:creationId xmlns:p14="http://schemas.microsoft.com/office/powerpoint/2010/main" val="199827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_tradnl" dirty="0"/>
              <a:t>Como es de costumbre puede darse el caso de que la interfaz tenga </a:t>
            </a:r>
            <a:r>
              <a:rPr lang="es-ES_tradnl" dirty="0" err="1"/>
              <a:t>text</a:t>
            </a:r>
            <a:r>
              <a:rPr lang="es-ES_tradnl" dirty="0"/>
              <a:t> </a:t>
            </a:r>
            <a:r>
              <a:rPr lang="es-ES_tradnl" dirty="0" err="1"/>
              <a:t>fields</a:t>
            </a:r>
            <a:r>
              <a:rPr lang="es-ES_tradnl" dirty="0"/>
              <a:t>. Cuando el teclado </a:t>
            </a:r>
            <a:r>
              <a:rPr lang="es-ES_tradnl" dirty="0" err="1"/>
              <a:t>aprece</a:t>
            </a:r>
            <a:r>
              <a:rPr lang="es-ES_tradnl" dirty="0"/>
              <a:t> en pantalla para el usuario interactuar con esos </a:t>
            </a:r>
            <a:r>
              <a:rPr lang="es-ES_tradnl" dirty="0" err="1"/>
              <a:t>fields</a:t>
            </a:r>
            <a:r>
              <a:rPr lang="es-ES_tradnl" dirty="0"/>
              <a:t>, el </a:t>
            </a:r>
            <a:r>
              <a:rPr lang="es-ES_tradnl" dirty="0" err="1"/>
              <a:t>layout</a:t>
            </a:r>
            <a:r>
              <a:rPr lang="es-ES_tradnl" dirty="0"/>
              <a:t> de la pantalla igualmente cambia. </a:t>
            </a:r>
          </a:p>
          <a:p>
            <a:r>
              <a:rPr lang="es-ES_tradnl" dirty="0"/>
              <a:t>Android: </a:t>
            </a:r>
          </a:p>
          <a:p>
            <a:pPr lvl="1"/>
            <a:r>
              <a:rPr lang="es-ES_tradnl" dirty="0"/>
              <a:t>Maneja estos cambios usando </a:t>
            </a:r>
            <a:r>
              <a:rPr lang="es-ES_tradnl" dirty="0" err="1"/>
              <a:t>Configuration</a:t>
            </a:r>
            <a:r>
              <a:rPr lang="es-ES_tradnl" dirty="0"/>
              <a:t> </a:t>
            </a:r>
            <a:r>
              <a:rPr lang="es-ES_tradnl" dirty="0" err="1"/>
              <a:t>Changes</a:t>
            </a:r>
            <a:r>
              <a:rPr lang="es-ES_tradnl" dirty="0"/>
              <a:t> para el teclado</a:t>
            </a:r>
          </a:p>
          <a:p>
            <a:pPr lvl="0"/>
            <a:r>
              <a:rPr lang="es-ES_tradnl" dirty="0"/>
              <a:t>iOS: </a:t>
            </a:r>
          </a:p>
          <a:p>
            <a:pPr lvl="1"/>
            <a:r>
              <a:rPr lang="es-ES_tradnl" dirty="0"/>
              <a:t>Utiliza notificaciones internes para los cambios de </a:t>
            </a:r>
            <a:r>
              <a:rPr lang="es-ES_tradnl" dirty="0" err="1"/>
              <a:t>state</a:t>
            </a:r>
            <a:r>
              <a:rPr lang="es-ES_tradnl" dirty="0"/>
              <a:t> del teclado </a:t>
            </a:r>
          </a:p>
          <a:p>
            <a:pPr lvl="0"/>
            <a:r>
              <a:rPr lang="es-ES_tradnl" dirty="0"/>
              <a:t>Flutter</a:t>
            </a:r>
          </a:p>
          <a:p>
            <a:pPr lvl="1"/>
            <a:r>
              <a:rPr lang="es-ES_tradnl" dirty="0"/>
              <a:t>La clase </a:t>
            </a:r>
            <a:r>
              <a:rPr lang="es-ES_tradnl" dirty="0" err="1"/>
              <a:t>Scaffold</a:t>
            </a:r>
            <a:r>
              <a:rPr lang="es-ES_tradnl" dirty="0"/>
              <a:t> automáticamente se ocupa de los cambios de </a:t>
            </a:r>
            <a:r>
              <a:rPr lang="es-ES_tradnl" dirty="0" err="1"/>
              <a:t>state</a:t>
            </a:r>
            <a:r>
              <a:rPr lang="es-ES_tradnl" dirty="0"/>
              <a:t> del teclado.</a:t>
            </a:r>
          </a:p>
          <a:p>
            <a:pPr lvl="0"/>
            <a:endParaRPr lang="es-ES_tradnl" dirty="0"/>
          </a:p>
          <a:p>
            <a:pPr lvl="0"/>
            <a:r>
              <a:rPr lang="es-ES_tradnl" dirty="0"/>
              <a:t>En detalle </a:t>
            </a:r>
            <a:r>
              <a:rPr lang="es-ES_tradnl" b="1" dirty="0" err="1"/>
              <a:t>Scaffold</a:t>
            </a:r>
            <a:r>
              <a:rPr lang="es-ES_tradnl" b="1" dirty="0"/>
              <a:t> </a:t>
            </a:r>
            <a:r>
              <a:rPr lang="es-ES_tradnl" b="0" dirty="0"/>
              <a:t>ajuste los </a:t>
            </a:r>
            <a:r>
              <a:rPr lang="es-ES_tradnl" b="0" dirty="0" err="1"/>
              <a:t>insets</a:t>
            </a:r>
            <a:r>
              <a:rPr lang="es-ES_tradnl" b="0" dirty="0"/>
              <a:t> de la parte de debajo de la pantalla para hacer espacio para el teclado. </a:t>
            </a:r>
          </a:p>
          <a:p>
            <a:pPr lvl="1"/>
            <a:r>
              <a:rPr lang="es-ES_tradnl" b="0" dirty="0"/>
              <a:t>Es posible eliminar este comportamiento del </a:t>
            </a:r>
            <a:r>
              <a:rPr lang="es-ES_tradnl" b="0" dirty="0" err="1"/>
              <a:t>Scaffold</a:t>
            </a:r>
            <a:r>
              <a:rPr lang="es-ES_tradnl" b="0" dirty="0"/>
              <a:t> poniendo la propiedad </a:t>
            </a:r>
            <a:r>
              <a:rPr lang="es-ES_tradnl" b="0" dirty="0" err="1"/>
              <a:t>resizeToAvoidBottomInset</a:t>
            </a:r>
            <a:r>
              <a:rPr lang="es-ES_tradnl" b="0" dirty="0"/>
              <a:t> a false</a:t>
            </a:r>
          </a:p>
          <a:p>
            <a:pPr lvl="1"/>
            <a:endParaRPr lang="es-ES_tradnl" dirty="0"/>
          </a:p>
        </p:txBody>
      </p:sp>
    </p:spTree>
    <p:extLst>
      <p:ext uri="{BB962C8B-B14F-4D97-AF65-F5344CB8AC3E}">
        <p14:creationId xmlns:p14="http://schemas.microsoft.com/office/powerpoint/2010/main" val="4058292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s-ES_tradnl" dirty="0"/>
              <a:t>Es común que el usuario fuese a rotar su dispositivo y lo hará de forma frecuente. A pesar de que es un comportamiento que se puede eliminar de manera sencilla, bloqueando la aplicación para que solo pueda usarse en </a:t>
            </a:r>
            <a:r>
              <a:rPr lang="es-ES_tradnl" dirty="0" err="1"/>
              <a:t>portrait</a:t>
            </a:r>
            <a:r>
              <a:rPr lang="es-ES_tradnl" dirty="0"/>
              <a:t> </a:t>
            </a:r>
            <a:r>
              <a:rPr lang="es-ES_tradnl" dirty="0" err="1"/>
              <a:t>mode</a:t>
            </a:r>
            <a:r>
              <a:rPr lang="es-ES_tradnl" dirty="0"/>
              <a:t>.</a:t>
            </a:r>
          </a:p>
          <a:p>
            <a:pPr lvl="1"/>
            <a:r>
              <a:rPr lang="es-ES_tradnl" dirty="0"/>
              <a:t>En la practica bloquear la aplicación para solo funcionar en </a:t>
            </a:r>
            <a:r>
              <a:rPr lang="es-ES_tradnl" dirty="0" err="1"/>
              <a:t>portrait</a:t>
            </a:r>
            <a:r>
              <a:rPr lang="es-ES_tradnl" dirty="0"/>
              <a:t>, le quita a la experiencia de usuario, ya que es común que hay muchas usuarios que buscan eso en sus aplicaciones, y pueda ser de menor utilidad.</a:t>
            </a:r>
          </a:p>
          <a:p>
            <a:pPr lvl="0"/>
            <a:r>
              <a:rPr lang="es-ES_tradnl" dirty="0"/>
              <a:t>En el caso de que haya una rotación, Flutter nos suple una clase que se llama </a:t>
            </a:r>
            <a:r>
              <a:rPr lang="es-ES_tradnl" b="1" dirty="0" err="1"/>
              <a:t>MediaQuery</a:t>
            </a:r>
            <a:r>
              <a:rPr lang="es-ES_tradnl" b="0" dirty="0"/>
              <a:t> la cual nos ayuda a reconstruir el </a:t>
            </a:r>
            <a:r>
              <a:rPr lang="es-ES_tradnl" b="0" dirty="0" err="1"/>
              <a:t>layout</a:t>
            </a:r>
            <a:r>
              <a:rPr lang="es-ES_tradnl" b="0" dirty="0"/>
              <a:t> </a:t>
            </a:r>
          </a:p>
          <a:p>
            <a:pPr lvl="1"/>
            <a:r>
              <a:rPr lang="es-ES_tradnl" b="0" dirty="0" err="1"/>
              <a:t>MaterialApp</a:t>
            </a:r>
            <a:r>
              <a:rPr lang="es-ES_tradnl" b="0" dirty="0"/>
              <a:t> (y todos los widgets principales para iniciar los Flutter apps) ya utilizan el </a:t>
            </a:r>
            <a:r>
              <a:rPr lang="es-ES_tradnl" b="0" dirty="0" err="1"/>
              <a:t>mediaQuery</a:t>
            </a:r>
            <a:r>
              <a:rPr lang="es-ES_tradnl" b="0" dirty="0"/>
              <a:t> de manera interna. </a:t>
            </a:r>
          </a:p>
          <a:p>
            <a:pPr lvl="1"/>
            <a:r>
              <a:rPr lang="es-ES_tradnl" b="0" dirty="0"/>
              <a:t>Cuando usamos el </a:t>
            </a:r>
            <a:r>
              <a:rPr lang="es-ES_tradnl" b="0" dirty="0" err="1"/>
              <a:t>MediaQuery</a:t>
            </a:r>
            <a:r>
              <a:rPr lang="es-ES_tradnl" b="0" dirty="0"/>
              <a:t>, Flutter reconstruye los widgets internamente, cuando hay un cambio de orientación. </a:t>
            </a:r>
          </a:p>
          <a:p>
            <a:pPr lvl="1"/>
            <a:endParaRPr lang="es-ES_tradnl" b="0" dirty="0"/>
          </a:p>
          <a:p>
            <a:pPr lvl="0"/>
            <a:r>
              <a:rPr lang="es-ES_tradnl" b="0" dirty="0"/>
              <a:t>Con esto en mente una de las cosas </a:t>
            </a:r>
            <a:r>
              <a:rPr lang="es-ES_tradnl" b="0" dirty="0" err="1"/>
              <a:t>escenciales</a:t>
            </a:r>
            <a:r>
              <a:rPr lang="es-ES_tradnl" b="0" dirty="0"/>
              <a:t> en cuanto a responsive </a:t>
            </a:r>
            <a:r>
              <a:rPr lang="es-ES_tradnl" b="0" dirty="0" err="1"/>
              <a:t>design</a:t>
            </a:r>
            <a:r>
              <a:rPr lang="es-ES_tradnl" b="0" dirty="0"/>
              <a:t> en Flutter, usando </a:t>
            </a:r>
            <a:r>
              <a:rPr lang="es-ES_tradnl" b="0" dirty="0" err="1"/>
              <a:t>mediaquery</a:t>
            </a:r>
            <a:r>
              <a:rPr lang="es-ES_tradnl" b="0" dirty="0"/>
              <a:t> para </a:t>
            </a:r>
            <a:r>
              <a:rPr lang="es-ES_tradnl" b="0" dirty="0" err="1"/>
              <a:t>lidear</a:t>
            </a:r>
            <a:r>
              <a:rPr lang="es-ES_tradnl" b="0" dirty="0"/>
              <a:t> con la orientación de la pantalla y el teclado</a:t>
            </a:r>
            <a:endParaRPr lang="es-ES_tradnl" dirty="0"/>
          </a:p>
        </p:txBody>
      </p:sp>
    </p:spTree>
    <p:extLst>
      <p:ext uri="{BB962C8B-B14F-4D97-AF65-F5344CB8AC3E}">
        <p14:creationId xmlns:p14="http://schemas.microsoft.com/office/powerpoint/2010/main" val="299802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s-ES_tradnl" dirty="0"/>
          </a:p>
        </p:txBody>
      </p:sp>
    </p:spTree>
    <p:extLst>
      <p:ext uri="{BB962C8B-B14F-4D97-AF65-F5344CB8AC3E}">
        <p14:creationId xmlns:p14="http://schemas.microsoft.com/office/powerpoint/2010/main" val="235475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s-ES_tradnl" dirty="0"/>
              <a:t>En el caso de </a:t>
            </a:r>
            <a:r>
              <a:rPr lang="es-ES_tradnl" dirty="0" err="1"/>
              <a:t>LayoutBuilder</a:t>
            </a:r>
            <a:r>
              <a:rPr lang="es-ES_tradnl" dirty="0"/>
              <a:t>, creo debe de ser hijo de un </a:t>
            </a:r>
            <a:r>
              <a:rPr lang="es-ES_tradnl" dirty="0" err="1"/>
              <a:t>SafeArea</a:t>
            </a:r>
            <a:r>
              <a:rPr lang="es-ES_tradnl" dirty="0"/>
              <a:t>.</a:t>
            </a:r>
          </a:p>
          <a:p>
            <a:pPr lvl="0"/>
            <a:endParaRPr lang="es-ES_tradnl" dirty="0"/>
          </a:p>
        </p:txBody>
      </p:sp>
    </p:spTree>
    <p:extLst>
      <p:ext uri="{BB962C8B-B14F-4D97-AF65-F5344CB8AC3E}">
        <p14:creationId xmlns:p14="http://schemas.microsoft.com/office/powerpoint/2010/main" val="176438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98100" y="604500"/>
            <a:ext cx="3597600" cy="39345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atin typeface="Roboto" panose="02000000000000000000" pitchFamily="2" charset="0"/>
                <a:ea typeface="Roboto" panose="02000000000000000000" pitchFamily="2" charset="0"/>
              </a:defRPr>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endParaRPr dirty="0"/>
          </a:p>
        </p:txBody>
      </p:sp>
      <p:cxnSp>
        <p:nvCxnSpPr>
          <p:cNvPr id="13" name="Google Shape;13;p2"/>
          <p:cNvCxnSpPr/>
          <p:nvPr/>
        </p:nvCxnSpPr>
        <p:spPr>
          <a:xfrm>
            <a:off x="1524459" y="1797900"/>
            <a:ext cx="0" cy="1547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28" name="Google Shape;28;p5"/>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a:spcBef>
                <a:spcPts val="0"/>
              </a:spcBef>
              <a:spcAft>
                <a:spcPts val="0"/>
              </a:spcAft>
              <a:buSzPts val="1600"/>
              <a:buNone/>
              <a:defRPr>
                <a:latin typeface="Roboto" panose="02000000000000000000" pitchFamily="2" charset="0"/>
                <a:ea typeface="Roboto" panose="02000000000000000000" pitchFamily="2" charset="0"/>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dirty="0"/>
          </a:p>
        </p:txBody>
      </p:sp>
      <p:sp>
        <p:nvSpPr>
          <p:cNvPr id="29" name="Google Shape;29;p5"/>
          <p:cNvSpPr txBox="1">
            <a:spLocks noGrp="1"/>
          </p:cNvSpPr>
          <p:nvPr>
            <p:ph type="body" idx="1"/>
          </p:nvPr>
        </p:nvSpPr>
        <p:spPr>
          <a:xfrm>
            <a:off x="2191200" y="1026000"/>
            <a:ext cx="5345700" cy="30915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b="0" i="0">
                <a:latin typeface="Roboto Light" panose="02000000000000000000" pitchFamily="2" charset="0"/>
                <a:ea typeface="Roboto Light" panose="02000000000000000000" pitchFamily="2" charset="0"/>
              </a:defRPr>
            </a:lvl1pPr>
            <a:lvl2pPr marL="914400" lvl="1" indent="-317500">
              <a:spcBef>
                <a:spcPts val="800"/>
              </a:spcBef>
              <a:spcAft>
                <a:spcPts val="0"/>
              </a:spcAft>
              <a:buSzPts val="1400"/>
              <a:buChar char="◎"/>
              <a:defRPr/>
            </a:lvl2pPr>
            <a:lvl3pPr marL="1371600" lvl="2" indent="-355600">
              <a:spcBef>
                <a:spcPts val="800"/>
              </a:spcBef>
              <a:spcAft>
                <a:spcPts val="0"/>
              </a:spcAft>
              <a:buSzPts val="2000"/>
              <a:buChar char="■"/>
              <a:defRPr/>
            </a:lvl3pPr>
            <a:lvl4pPr marL="1828800" lvl="3" indent="-355600">
              <a:spcBef>
                <a:spcPts val="800"/>
              </a:spcBef>
              <a:spcAft>
                <a:spcPts val="0"/>
              </a:spcAft>
              <a:buSzPts val="2000"/>
              <a:buChar char="●"/>
              <a:defRPr/>
            </a:lvl4pPr>
            <a:lvl5pPr marL="2286000" lvl="4" indent="-355600">
              <a:spcBef>
                <a:spcPts val="800"/>
              </a:spcBef>
              <a:spcAft>
                <a:spcPts val="0"/>
              </a:spcAft>
              <a:buSzPts val="2000"/>
              <a:buChar char="○"/>
              <a:defRPr/>
            </a:lvl5pPr>
            <a:lvl6pPr marL="2743200" lvl="5" indent="-355600">
              <a:spcBef>
                <a:spcPts val="800"/>
              </a:spcBef>
              <a:spcAft>
                <a:spcPts val="0"/>
              </a:spcAft>
              <a:buSzPts val="2000"/>
              <a:buChar char="■"/>
              <a:defRPr/>
            </a:lvl6pPr>
            <a:lvl7pPr marL="3200400" lvl="6" indent="-355600">
              <a:spcBef>
                <a:spcPts val="800"/>
              </a:spcBef>
              <a:spcAft>
                <a:spcPts val="0"/>
              </a:spcAft>
              <a:buSzPts val="2000"/>
              <a:buChar char="●"/>
              <a:defRPr/>
            </a:lvl7pPr>
            <a:lvl8pPr marL="3657600" lvl="7" indent="-355600">
              <a:spcBef>
                <a:spcPts val="800"/>
              </a:spcBef>
              <a:spcAft>
                <a:spcPts val="0"/>
              </a:spcAft>
              <a:buSzPts val="2000"/>
              <a:buChar char="○"/>
              <a:defRPr/>
            </a:lvl8pPr>
            <a:lvl9pPr marL="4114800" lvl="8" indent="-355600">
              <a:spcBef>
                <a:spcPts val="800"/>
              </a:spcBef>
              <a:spcAft>
                <a:spcPts val="800"/>
              </a:spcAft>
              <a:buSzPts val="2000"/>
              <a:buChar char="■"/>
              <a:defRPr/>
            </a:lvl9pPr>
          </a:lstStyle>
          <a:p>
            <a:endParaRPr dirty="0"/>
          </a:p>
        </p:txBody>
      </p:sp>
      <p:sp>
        <p:nvSpPr>
          <p:cNvPr id="30" name="Google Shape;30;p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preserve="1" userDrawn="1">
  <p:cSld name="Title + empty column">
    <p:spTree>
      <p:nvGrpSpPr>
        <p:cNvPr id="1"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5"/>
          <p:cNvCxnSpPr/>
          <p:nvPr/>
        </p:nvCxnSpPr>
        <p:spPr>
          <a:xfrm>
            <a:off x="1946716" y="1026000"/>
            <a:ext cx="0" cy="3091500"/>
          </a:xfrm>
          <a:prstGeom prst="straightConnector1">
            <a:avLst/>
          </a:prstGeom>
          <a:noFill/>
          <a:ln w="9525" cap="flat" cmpd="sng">
            <a:solidFill>
              <a:schemeClr val="lt2"/>
            </a:solidFill>
            <a:prstDash val="solid"/>
            <a:round/>
            <a:headEnd type="none" w="med" len="med"/>
            <a:tailEnd type="none" w="med" len="med"/>
          </a:ln>
        </p:spPr>
      </p:cxnSp>
      <p:sp>
        <p:nvSpPr>
          <p:cNvPr id="28" name="Google Shape;28;p5"/>
          <p:cNvSpPr txBox="1">
            <a:spLocks noGrp="1"/>
          </p:cNvSpPr>
          <p:nvPr>
            <p:ph type="title"/>
          </p:nvPr>
        </p:nvSpPr>
        <p:spPr>
          <a:xfrm>
            <a:off x="291300" y="1026000"/>
            <a:ext cx="1341900" cy="3091500"/>
          </a:xfrm>
          <a:prstGeom prst="rect">
            <a:avLst/>
          </a:prstGeom>
        </p:spPr>
        <p:txBody>
          <a:bodyPr spcFirstLastPara="1" wrap="square" lIns="0" tIns="0" rIns="0" bIns="0" anchor="t" anchorCtr="0">
            <a:noAutofit/>
          </a:bodyPr>
          <a:lstStyle>
            <a:lvl1pPr lvl="0">
              <a:spcBef>
                <a:spcPts val="0"/>
              </a:spcBef>
              <a:spcAft>
                <a:spcPts val="0"/>
              </a:spcAft>
              <a:buSzPts val="1600"/>
              <a:buNone/>
              <a:defRPr>
                <a:latin typeface="Roboto" panose="02000000000000000000" pitchFamily="2" charset="0"/>
                <a:ea typeface="Roboto" panose="02000000000000000000" pitchFamily="2" charset="0"/>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dirty="0"/>
          </a:p>
        </p:txBody>
      </p:sp>
      <p:sp>
        <p:nvSpPr>
          <p:cNvPr id="30" name="Google Shape;30;p5"/>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48361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Title Slide 2">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 name="Google Shape;12;p2">
            <a:extLst>
              <a:ext uri="{FF2B5EF4-FFF2-40B4-BE49-F238E27FC236}">
                <a16:creationId xmlns:a16="http://schemas.microsoft.com/office/drawing/2014/main" id="{A62AD156-3FCF-AC38-3511-9E8ADE1BB039}"/>
              </a:ext>
            </a:extLst>
          </p:cNvPr>
          <p:cNvSpPr txBox="1">
            <a:spLocks noGrp="1"/>
          </p:cNvSpPr>
          <p:nvPr>
            <p:ph type="ctrTitle"/>
          </p:nvPr>
        </p:nvSpPr>
        <p:spPr>
          <a:xfrm>
            <a:off x="0" y="604500"/>
            <a:ext cx="9143999" cy="39345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48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Roboto" panose="02000000000000000000" pitchFamily="2" charset="0"/>
                <a:ea typeface="Roboto" panose="02000000000000000000" pitchFamily="2" charset="0"/>
              </a:defRPr>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endParaRPr dirty="0"/>
          </a:p>
        </p:txBody>
      </p:sp>
    </p:spTree>
    <p:extLst>
      <p:ext uri="{BB962C8B-B14F-4D97-AF65-F5344CB8AC3E}">
        <p14:creationId xmlns:p14="http://schemas.microsoft.com/office/powerpoint/2010/main" val="3940072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291300" y="1026000"/>
            <a:ext cx="1341900" cy="30915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1pPr>
            <a:lvl2pPr lvl="1"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2pPr>
            <a:lvl3pPr lvl="2"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3pPr>
            <a:lvl4pPr lvl="3"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4pPr>
            <a:lvl5pPr lvl="4"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5pPr>
            <a:lvl6pPr lvl="5"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6pPr>
            <a:lvl7pPr lvl="6"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7pPr>
            <a:lvl8pPr lvl="7"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8pPr>
            <a:lvl9pPr lvl="8" algn="r">
              <a:spcBef>
                <a:spcPts val="0"/>
              </a:spcBef>
              <a:spcAft>
                <a:spcPts val="0"/>
              </a:spcAft>
              <a:buClr>
                <a:schemeClr val="accent1"/>
              </a:buClr>
              <a:buSzPts val="1600"/>
              <a:buFont typeface="IBM Plex Sans Condensed"/>
              <a:buNone/>
              <a:defRPr sz="1600" b="1">
                <a:solidFill>
                  <a:schemeClr val="accent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body" idx="1"/>
          </p:nvPr>
        </p:nvSpPr>
        <p:spPr>
          <a:xfrm>
            <a:off x="2191200" y="1026000"/>
            <a:ext cx="5345700" cy="3091500"/>
          </a:xfrm>
          <a:prstGeom prst="rect">
            <a:avLst/>
          </a:prstGeom>
          <a:noFill/>
          <a:ln>
            <a:noFill/>
          </a:ln>
        </p:spPr>
        <p:txBody>
          <a:bodyPr spcFirstLastPara="1" wrap="square" lIns="0" tIns="0" rIns="0" bIns="0" anchor="t" anchorCtr="0">
            <a:noAutofit/>
          </a:bodyPr>
          <a:lstStyle>
            <a:lvl1pPr marL="457200" lvl="0" indent="-317500">
              <a:lnSpc>
                <a:spcPct val="114000"/>
              </a:lnSpc>
              <a:spcBef>
                <a:spcPts val="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1pPr>
            <a:lvl2pPr marL="914400" lvl="1" indent="-317500">
              <a:lnSpc>
                <a:spcPct val="114000"/>
              </a:lnSpc>
              <a:spcBef>
                <a:spcPts val="800"/>
              </a:spcBef>
              <a:spcAft>
                <a:spcPts val="0"/>
              </a:spcAft>
              <a:buClr>
                <a:schemeClr val="lt2"/>
              </a:buClr>
              <a:buSzPts val="1400"/>
              <a:buFont typeface="Frank Ruhl Libre Light"/>
              <a:buChar char="◎"/>
              <a:defRPr sz="2000">
                <a:solidFill>
                  <a:schemeClr val="dk2"/>
                </a:solidFill>
                <a:latin typeface="Frank Ruhl Libre Light"/>
                <a:ea typeface="Frank Ruhl Libre Light"/>
                <a:cs typeface="Frank Ruhl Libre Light"/>
                <a:sym typeface="Frank Ruhl Libre Light"/>
              </a:defRPr>
            </a:lvl2pPr>
            <a:lvl3pPr marL="1371600" lvl="2" indent="-355600">
              <a:lnSpc>
                <a:spcPct val="114000"/>
              </a:lnSpc>
              <a:spcBef>
                <a:spcPts val="800"/>
              </a:spcBef>
              <a:spcAft>
                <a:spcPts val="0"/>
              </a:spcAft>
              <a:buClr>
                <a:schemeClr val="lt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3pPr>
            <a:lvl4pPr marL="1828800" lvl="3"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4pPr>
            <a:lvl5pPr marL="2286000" lvl="4"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5pPr>
            <a:lvl6pPr marL="2743200" lvl="5"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6pPr>
            <a:lvl7pPr marL="3200400" lvl="6"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7pPr>
            <a:lvl8pPr marL="3657600" lvl="7" indent="-355600">
              <a:lnSpc>
                <a:spcPct val="114000"/>
              </a:lnSpc>
              <a:spcBef>
                <a:spcPts val="800"/>
              </a:spcBef>
              <a:spcAft>
                <a:spcPts val="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8pPr>
            <a:lvl9pPr marL="4114800" lvl="8" indent="-355600">
              <a:lnSpc>
                <a:spcPct val="114000"/>
              </a:lnSpc>
              <a:spcBef>
                <a:spcPts val="800"/>
              </a:spcBef>
              <a:spcAft>
                <a:spcPts val="800"/>
              </a:spcAft>
              <a:buClr>
                <a:schemeClr val="dk2"/>
              </a:buClr>
              <a:buSzPts val="2000"/>
              <a:buFont typeface="Frank Ruhl Libre Light"/>
              <a:buChar char="■"/>
              <a:defRPr sz="2000">
                <a:solidFill>
                  <a:schemeClr val="dk2"/>
                </a:solidFill>
                <a:latin typeface="Frank Ruhl Libre Light"/>
                <a:ea typeface="Frank Ruhl Libre Light"/>
                <a:cs typeface="Frank Ruhl Libre Light"/>
                <a:sym typeface="Frank Ruhl Libre Light"/>
              </a:defRPr>
            </a:lvl9pPr>
          </a:lstStyle>
          <a:p>
            <a:endParaRPr dirty="0"/>
          </a:p>
        </p:txBody>
      </p:sp>
      <p:sp>
        <p:nvSpPr>
          <p:cNvPr id="9" name="Google Shape;9;p1"/>
          <p:cNvSpPr txBox="1">
            <a:spLocks noGrp="1"/>
          </p:cNvSpPr>
          <p:nvPr>
            <p:ph type="sldNum" idx="12"/>
          </p:nvPr>
        </p:nvSpPr>
        <p:spPr>
          <a:xfrm>
            <a:off x="8453425" y="-60"/>
            <a:ext cx="548700" cy="5143500"/>
          </a:xfrm>
          <a:prstGeom prst="rect">
            <a:avLst/>
          </a:prstGeom>
          <a:noFill/>
          <a:ln>
            <a:noFill/>
          </a:ln>
        </p:spPr>
        <p:txBody>
          <a:bodyPr spcFirstLastPara="1" wrap="square" lIns="0" tIns="0" rIns="0" bIns="0" anchor="ctr" anchorCtr="0">
            <a:noAutofit/>
          </a:bodyPr>
          <a:lstStyle>
            <a:lvl1pPr lvl="0" algn="r">
              <a:buNone/>
              <a:defRPr sz="1100">
                <a:solidFill>
                  <a:schemeClr val="lt1"/>
                </a:solidFill>
                <a:latin typeface="Roboto" panose="02000000000000000000" pitchFamily="2" charset="0"/>
                <a:ea typeface="Roboto" panose="02000000000000000000" pitchFamily="2" charset="0"/>
                <a:cs typeface="IBM Plex Sans Condensed"/>
                <a:sym typeface="IBM Plex Sans Condensed"/>
              </a:defRPr>
            </a:lvl1pPr>
            <a:lvl2pPr lvl="1" algn="r">
              <a:buNone/>
              <a:defRPr sz="1100">
                <a:solidFill>
                  <a:schemeClr val="lt1"/>
                </a:solidFill>
                <a:latin typeface="IBM Plex Sans Condensed"/>
                <a:ea typeface="IBM Plex Sans Condensed"/>
                <a:cs typeface="IBM Plex Sans Condensed"/>
                <a:sym typeface="IBM Plex Sans Condensed"/>
              </a:defRPr>
            </a:lvl2pPr>
            <a:lvl3pPr lvl="2" algn="r">
              <a:buNone/>
              <a:defRPr sz="1100">
                <a:solidFill>
                  <a:schemeClr val="lt1"/>
                </a:solidFill>
                <a:latin typeface="IBM Plex Sans Condensed"/>
                <a:ea typeface="IBM Plex Sans Condensed"/>
                <a:cs typeface="IBM Plex Sans Condensed"/>
                <a:sym typeface="IBM Plex Sans Condensed"/>
              </a:defRPr>
            </a:lvl3pPr>
            <a:lvl4pPr lvl="3" algn="r">
              <a:buNone/>
              <a:defRPr sz="1100">
                <a:solidFill>
                  <a:schemeClr val="lt1"/>
                </a:solidFill>
                <a:latin typeface="IBM Plex Sans Condensed"/>
                <a:ea typeface="IBM Plex Sans Condensed"/>
                <a:cs typeface="IBM Plex Sans Condensed"/>
                <a:sym typeface="IBM Plex Sans Condensed"/>
              </a:defRPr>
            </a:lvl4pPr>
            <a:lvl5pPr lvl="4" algn="r">
              <a:buNone/>
              <a:defRPr sz="1100">
                <a:solidFill>
                  <a:schemeClr val="lt1"/>
                </a:solidFill>
                <a:latin typeface="IBM Plex Sans Condensed"/>
                <a:ea typeface="IBM Plex Sans Condensed"/>
                <a:cs typeface="IBM Plex Sans Condensed"/>
                <a:sym typeface="IBM Plex Sans Condensed"/>
              </a:defRPr>
            </a:lvl5pPr>
            <a:lvl6pPr lvl="5" algn="r">
              <a:buNone/>
              <a:defRPr sz="1100">
                <a:solidFill>
                  <a:schemeClr val="lt1"/>
                </a:solidFill>
                <a:latin typeface="IBM Plex Sans Condensed"/>
                <a:ea typeface="IBM Plex Sans Condensed"/>
                <a:cs typeface="IBM Plex Sans Condensed"/>
                <a:sym typeface="IBM Plex Sans Condensed"/>
              </a:defRPr>
            </a:lvl6pPr>
            <a:lvl7pPr lvl="6" algn="r">
              <a:buNone/>
              <a:defRPr sz="1100">
                <a:solidFill>
                  <a:schemeClr val="lt1"/>
                </a:solidFill>
                <a:latin typeface="IBM Plex Sans Condensed"/>
                <a:ea typeface="IBM Plex Sans Condensed"/>
                <a:cs typeface="IBM Plex Sans Condensed"/>
                <a:sym typeface="IBM Plex Sans Condensed"/>
              </a:defRPr>
            </a:lvl7pPr>
            <a:lvl8pPr lvl="7" algn="r">
              <a:buNone/>
              <a:defRPr sz="1100">
                <a:solidFill>
                  <a:schemeClr val="lt1"/>
                </a:solidFill>
                <a:latin typeface="IBM Plex Sans Condensed"/>
                <a:ea typeface="IBM Plex Sans Condensed"/>
                <a:cs typeface="IBM Plex Sans Condensed"/>
                <a:sym typeface="IBM Plex Sans Condensed"/>
              </a:defRPr>
            </a:lvl8pPr>
            <a:lvl9pPr lvl="8" algn="r">
              <a:buNone/>
              <a:defRPr sz="1100">
                <a:solidFill>
                  <a:schemeClr val="lt1"/>
                </a:solidFill>
                <a:latin typeface="IBM Plex Sans Condensed"/>
                <a:ea typeface="IBM Plex Sans Condensed"/>
                <a:cs typeface="IBM Plex Sans Condensed"/>
                <a:sym typeface="IBM Plex Sans Condensed"/>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1" r:id="rId3"/>
    <p:sldLayoutId id="2147483658" r:id="rId4"/>
    <p:sldLayoutId id="2147483660" r:id="rId5"/>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Roboto" panose="02000000000000000000" pitchFamily="2" charset="0"/>
          <a:ea typeface="Roboto" panose="020000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022593" y="604500"/>
            <a:ext cx="3597600" cy="3934500"/>
          </a:xfrm>
          <a:prstGeom prst="rect">
            <a:avLst/>
          </a:prstGeom>
        </p:spPr>
        <p:txBody>
          <a:bodyPr spcFirstLastPara="1" wrap="square" lIns="0" tIns="0" rIns="0" bIns="0" anchor="ctr" anchorCtr="0">
            <a:noAutofit/>
          </a:bodyPr>
          <a:lstStyle/>
          <a:p>
            <a:pPr lvl="0"/>
            <a:r>
              <a:rPr lang="es-ES_tradnl" noProof="0" dirty="0" err="1"/>
              <a:t>Getting</a:t>
            </a:r>
            <a:r>
              <a:rPr lang="es-ES_tradnl" noProof="0" dirty="0"/>
              <a:t> </a:t>
            </a:r>
            <a:r>
              <a:rPr lang="es-ES_tradnl" noProof="0" dirty="0" err="1"/>
              <a:t>Started</a:t>
            </a:r>
            <a:r>
              <a:rPr lang="es-ES_tradnl" noProof="0" dirty="0"/>
              <a:t> </a:t>
            </a:r>
            <a:r>
              <a:rPr lang="es-ES_tradnl" noProof="0"/>
              <a:t>With </a:t>
            </a:r>
            <a:r>
              <a:rPr lang="es-ES_tradnl" noProof="0">
                <a:solidFill>
                  <a:srgbClr val="69B6F9"/>
                </a:solidFill>
              </a:rPr>
              <a:t>Flutter</a:t>
            </a:r>
            <a:r>
              <a:rPr lang="es-ES_tradnl" noProof="0" dirty="0"/>
              <a:t>.</a:t>
            </a:r>
          </a:p>
        </p:txBody>
      </p:sp>
      <p:pic>
        <p:nvPicPr>
          <p:cNvPr id="1026" name="Picture 2" descr="Flutter Logo Vector (SVG, PDF, Ai, EPS, CDR) Free Download - Logowik.com">
            <a:extLst>
              <a:ext uri="{FF2B5EF4-FFF2-40B4-BE49-F238E27FC236}">
                <a16:creationId xmlns:a16="http://schemas.microsoft.com/office/drawing/2014/main" id="{56156454-2A33-09BC-282A-660DFE3BDF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0630" y="1900238"/>
            <a:ext cx="1789455" cy="13430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lutter Logo Vector (SVG, PDF, Ai, EPS, CDR) Free Download - Logowik.com">
            <a:extLst>
              <a:ext uri="{FF2B5EF4-FFF2-40B4-BE49-F238E27FC236}">
                <a16:creationId xmlns:a16="http://schemas.microsoft.com/office/drawing/2014/main" id="{7A636F1D-7CF2-CD54-667B-2970EC69B03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7212">
            <a:off x="8888186" y="1900238"/>
            <a:ext cx="1789455" cy="1343024"/>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9D1-368D-EF6F-6468-CEC1872546AD}"/>
              </a:ext>
            </a:extLst>
          </p:cNvPr>
          <p:cNvSpPr>
            <a:spLocks noGrp="1"/>
          </p:cNvSpPr>
          <p:nvPr>
            <p:ph type="title"/>
          </p:nvPr>
        </p:nvSpPr>
        <p:spPr/>
        <p:txBody>
          <a:bodyPr/>
          <a:lstStyle/>
          <a:p>
            <a:r>
              <a:rPr lang="es-ES_tradnl" dirty="0"/>
              <a:t>Responsive UI</a:t>
            </a:r>
          </a:p>
        </p:txBody>
      </p:sp>
      <p:sp>
        <p:nvSpPr>
          <p:cNvPr id="3" name="Rectangle 2">
            <a:extLst>
              <a:ext uri="{FF2B5EF4-FFF2-40B4-BE49-F238E27FC236}">
                <a16:creationId xmlns:a16="http://schemas.microsoft.com/office/drawing/2014/main" id="{0C83325D-3E14-CF23-EED7-98E81E1A7159}"/>
              </a:ext>
            </a:extLst>
          </p:cNvPr>
          <p:cNvSpPr/>
          <p:nvPr/>
        </p:nvSpPr>
        <p:spPr>
          <a:xfrm>
            <a:off x="2886280" y="786434"/>
            <a:ext cx="3754507" cy="668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dirty="0"/>
              <a:t>Cambios de orientación</a:t>
            </a:r>
          </a:p>
        </p:txBody>
      </p:sp>
      <p:pic>
        <p:nvPicPr>
          <p:cNvPr id="4" name="Picture 3">
            <a:extLst>
              <a:ext uri="{FF2B5EF4-FFF2-40B4-BE49-F238E27FC236}">
                <a16:creationId xmlns:a16="http://schemas.microsoft.com/office/drawing/2014/main" id="{D27A990F-E4F5-8220-EB88-445C73E8AD3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839" b="94355" l="1364" r="96591">
                        <a14:foregroundMark x1="10227" y1="11559" x2="22955" y2="29839"/>
                        <a14:foregroundMark x1="22955" y1="29839" x2="30909" y2="70161"/>
                        <a14:foregroundMark x1="30909" y1="70161" x2="47500" y2="75538"/>
                        <a14:foregroundMark x1="47500" y1="75538" x2="62955" y2="73925"/>
                        <a14:foregroundMark x1="62955" y1="73925" x2="79318" y2="74194"/>
                        <a14:foregroundMark x1="15455" y1="8065" x2="27273" y2="8871"/>
                        <a14:foregroundMark x1="5909" y1="6989" x2="19545" y2="4839"/>
                        <a14:foregroundMark x1="26364" y1="5914" x2="13409" y2="7258"/>
                        <a14:foregroundMark x1="39773" y1="7796" x2="1364" y2="83065"/>
                        <a14:foregroundMark x1="53636" y1="29301" x2="57273" y2="31989"/>
                        <a14:foregroundMark x1="46591" y1="28763" x2="49091" y2="29301"/>
                        <a14:foregroundMark x1="93409" y1="56989" x2="96591" y2="80914"/>
                        <a14:foregroundMark x1="94318" y1="86828" x2="87955" y2="69892"/>
                        <a14:foregroundMark x1="87955" y1="69892" x2="67727" y2="68280"/>
                        <a14:foregroundMark x1="67727" y1="68280" x2="36136" y2="76613"/>
                        <a14:foregroundMark x1="36136" y1="76613" x2="17955" y2="66667"/>
                        <a14:foregroundMark x1="17955" y1="66667" x2="17045" y2="19892"/>
                        <a14:foregroundMark x1="4773" y1="16935" x2="10000" y2="65591"/>
                        <a14:foregroundMark x1="10000" y1="65591" x2="24091" y2="75000"/>
                        <a14:foregroundMark x1="24091" y1="75000" x2="44091" y2="76613"/>
                        <a14:foregroundMark x1="44091" y1="76613" x2="68864" y2="73387"/>
                        <a14:foregroundMark x1="68864" y1="73387" x2="90227" y2="78763"/>
                        <a14:foregroundMark x1="88636" y1="82258" x2="65682" y2="88441"/>
                        <a14:foregroundMark x1="65682" y1="88441" x2="16136" y2="84946"/>
                        <a14:foregroundMark x1="64318" y1="64785" x2="38864" y2="63978"/>
                        <a14:foregroundMark x1="38864" y1="63978" x2="24773" y2="43280"/>
                        <a14:foregroundMark x1="24773" y1="43280" x2="30455" y2="60484"/>
                        <a14:foregroundMark x1="30455" y1="60484" x2="36591" y2="39247"/>
                        <a14:foregroundMark x1="36591" y1="39247" x2="35909" y2="26075"/>
                        <a14:foregroundMark x1="7045" y1="93817" x2="42500" y2="90860"/>
                        <a14:foregroundMark x1="42500" y1="90860" x2="45227" y2="90860"/>
                        <a14:foregroundMark x1="71818" y1="94355" x2="71818" y2="94355"/>
                        <a14:foregroundMark x1="62273" y1="40054" x2="62273" y2="40054"/>
                      </a14:backgroundRemoval>
                    </a14:imgEffect>
                  </a14:imgLayer>
                </a14:imgProps>
              </a:ext>
            </a:extLst>
          </a:blip>
          <a:stretch>
            <a:fillRect/>
          </a:stretch>
        </p:blipFill>
        <p:spPr>
          <a:xfrm>
            <a:off x="3215175" y="1615521"/>
            <a:ext cx="3096716" cy="2618133"/>
          </a:xfrm>
          <a:prstGeom prst="rect">
            <a:avLst/>
          </a:prstGeom>
        </p:spPr>
      </p:pic>
    </p:spTree>
    <p:extLst>
      <p:ext uri="{BB962C8B-B14F-4D97-AF65-F5344CB8AC3E}">
        <p14:creationId xmlns:p14="http://schemas.microsoft.com/office/powerpoint/2010/main" val="7055575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9D1-368D-EF6F-6468-CEC1872546AD}"/>
              </a:ext>
            </a:extLst>
          </p:cNvPr>
          <p:cNvSpPr>
            <a:spLocks noGrp="1"/>
          </p:cNvSpPr>
          <p:nvPr>
            <p:ph type="title"/>
          </p:nvPr>
        </p:nvSpPr>
        <p:spPr/>
        <p:txBody>
          <a:bodyPr/>
          <a:lstStyle/>
          <a:p>
            <a:r>
              <a:rPr lang="es-ES_tradnl" dirty="0"/>
              <a:t>Responsive UI</a:t>
            </a:r>
          </a:p>
        </p:txBody>
      </p:sp>
      <p:sp>
        <p:nvSpPr>
          <p:cNvPr id="3" name="Rectangle 2">
            <a:extLst>
              <a:ext uri="{FF2B5EF4-FFF2-40B4-BE49-F238E27FC236}">
                <a16:creationId xmlns:a16="http://schemas.microsoft.com/office/drawing/2014/main" id="{0C83325D-3E14-CF23-EED7-98E81E1A7159}"/>
              </a:ext>
            </a:extLst>
          </p:cNvPr>
          <p:cNvSpPr/>
          <p:nvPr/>
        </p:nvSpPr>
        <p:spPr>
          <a:xfrm>
            <a:off x="2767477" y="2237546"/>
            <a:ext cx="4116072" cy="668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dirty="0"/>
              <a:t>Usando Widgets en diseño responsive</a:t>
            </a:r>
          </a:p>
        </p:txBody>
      </p:sp>
    </p:spTree>
    <p:extLst>
      <p:ext uri="{BB962C8B-B14F-4D97-AF65-F5344CB8AC3E}">
        <p14:creationId xmlns:p14="http://schemas.microsoft.com/office/powerpoint/2010/main" val="7140564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9D1-368D-EF6F-6468-CEC1872546AD}"/>
              </a:ext>
            </a:extLst>
          </p:cNvPr>
          <p:cNvSpPr>
            <a:spLocks noGrp="1"/>
          </p:cNvSpPr>
          <p:nvPr>
            <p:ph type="title"/>
          </p:nvPr>
        </p:nvSpPr>
        <p:spPr/>
        <p:txBody>
          <a:bodyPr/>
          <a:lstStyle/>
          <a:p>
            <a:r>
              <a:rPr lang="es-ES_tradnl" dirty="0"/>
              <a:t>Responsive UI</a:t>
            </a:r>
          </a:p>
        </p:txBody>
      </p:sp>
      <p:sp>
        <p:nvSpPr>
          <p:cNvPr id="3" name="Rectangle 2">
            <a:extLst>
              <a:ext uri="{FF2B5EF4-FFF2-40B4-BE49-F238E27FC236}">
                <a16:creationId xmlns:a16="http://schemas.microsoft.com/office/drawing/2014/main" id="{0C83325D-3E14-CF23-EED7-98E81E1A7159}"/>
              </a:ext>
            </a:extLst>
          </p:cNvPr>
          <p:cNvSpPr/>
          <p:nvPr/>
        </p:nvSpPr>
        <p:spPr>
          <a:xfrm>
            <a:off x="2864581" y="837624"/>
            <a:ext cx="4116072" cy="668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dirty="0"/>
              <a:t>Usando Widgets en diseño responsive</a:t>
            </a:r>
          </a:p>
        </p:txBody>
      </p:sp>
      <p:sp>
        <p:nvSpPr>
          <p:cNvPr id="4" name="TextBox 3">
            <a:extLst>
              <a:ext uri="{FF2B5EF4-FFF2-40B4-BE49-F238E27FC236}">
                <a16:creationId xmlns:a16="http://schemas.microsoft.com/office/drawing/2014/main" id="{505B9EDA-609D-6E4D-D0A7-09E33B55CB90}"/>
              </a:ext>
            </a:extLst>
          </p:cNvPr>
          <p:cNvSpPr txBox="1"/>
          <p:nvPr/>
        </p:nvSpPr>
        <p:spPr>
          <a:xfrm>
            <a:off x="4282857" y="2436615"/>
            <a:ext cx="1279517" cy="307777"/>
          </a:xfrm>
          <a:prstGeom prst="rect">
            <a:avLst/>
          </a:prstGeom>
          <a:noFill/>
        </p:spPr>
        <p:txBody>
          <a:bodyPr wrap="none" rtlCol="0">
            <a:spAutoFit/>
          </a:bodyPr>
          <a:lstStyle/>
          <a:p>
            <a:pPr algn="ctr"/>
            <a:r>
              <a:rPr lang="es-ES_tradnl" dirty="0" err="1"/>
              <a:t>LayoutBuilder</a:t>
            </a:r>
            <a:endParaRPr lang="es-ES_tradnl" dirty="0"/>
          </a:p>
        </p:txBody>
      </p:sp>
      <p:sp>
        <p:nvSpPr>
          <p:cNvPr id="5" name="TextBox 4">
            <a:extLst>
              <a:ext uri="{FF2B5EF4-FFF2-40B4-BE49-F238E27FC236}">
                <a16:creationId xmlns:a16="http://schemas.microsoft.com/office/drawing/2014/main" id="{D4854C5D-100C-7BC8-7765-2D6B1B6A6F83}"/>
              </a:ext>
            </a:extLst>
          </p:cNvPr>
          <p:cNvSpPr txBox="1"/>
          <p:nvPr/>
        </p:nvSpPr>
        <p:spPr>
          <a:xfrm>
            <a:off x="4113741" y="2885543"/>
            <a:ext cx="1617751" cy="307777"/>
          </a:xfrm>
          <a:prstGeom prst="rect">
            <a:avLst/>
          </a:prstGeom>
          <a:noFill/>
        </p:spPr>
        <p:txBody>
          <a:bodyPr wrap="none" rtlCol="0">
            <a:spAutoFit/>
          </a:bodyPr>
          <a:lstStyle/>
          <a:p>
            <a:pPr algn="ctr"/>
            <a:r>
              <a:rPr lang="es-ES_tradnl" dirty="0" err="1"/>
              <a:t>OrientationBuilder</a:t>
            </a:r>
            <a:endParaRPr lang="es-ES_tradnl" dirty="0"/>
          </a:p>
        </p:txBody>
      </p:sp>
    </p:spTree>
    <p:extLst>
      <p:ext uri="{BB962C8B-B14F-4D97-AF65-F5344CB8AC3E}">
        <p14:creationId xmlns:p14="http://schemas.microsoft.com/office/powerpoint/2010/main" val="39211954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E867-7AF9-C5CC-3A57-3E15D651AD49}"/>
              </a:ext>
            </a:extLst>
          </p:cNvPr>
          <p:cNvSpPr>
            <a:spLocks noGrp="1"/>
          </p:cNvSpPr>
          <p:nvPr>
            <p:ph type="ctrTitle"/>
          </p:nvPr>
        </p:nvSpPr>
        <p:spPr/>
        <p:txBody>
          <a:bodyPr/>
          <a:lstStyle/>
          <a:p>
            <a:r>
              <a:rPr lang="es-ES_tradnl" dirty="0"/>
              <a:t>Navegación</a:t>
            </a:r>
          </a:p>
        </p:txBody>
      </p:sp>
    </p:spTree>
    <p:extLst>
      <p:ext uri="{BB962C8B-B14F-4D97-AF65-F5344CB8AC3E}">
        <p14:creationId xmlns:p14="http://schemas.microsoft.com/office/powerpoint/2010/main" val="573686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ctrTitle"/>
          </p:nvPr>
        </p:nvSpPr>
        <p:spPr/>
        <p:txBody>
          <a:bodyPr/>
          <a:lstStyle/>
          <a:p>
            <a:r>
              <a:rPr lang="es-ES_tradnl" dirty="0"/>
              <a:t>Navegación Imperativa</a:t>
            </a:r>
          </a:p>
        </p:txBody>
      </p:sp>
      <p:pic>
        <p:nvPicPr>
          <p:cNvPr id="4" name="Picture 3">
            <a:extLst>
              <a:ext uri="{FF2B5EF4-FFF2-40B4-BE49-F238E27FC236}">
                <a16:creationId xmlns:a16="http://schemas.microsoft.com/office/drawing/2014/main" id="{7D8A80E8-B2A8-DBFD-3B55-1B4FF89A469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21" b="90079" l="10000" r="90000">
                        <a14:foregroundMark x1="44412" y1="35714" x2="45588" y2="50595"/>
                        <a14:foregroundMark x1="45588" y1="50595" x2="60294" y2="73810"/>
                        <a14:foregroundMark x1="66176" y1="89484" x2="57353" y2="65476"/>
                        <a14:foregroundMark x1="57353" y1="65476" x2="25294" y2="34127"/>
                        <a14:foregroundMark x1="22353" y1="47817" x2="58529" y2="87698"/>
                        <a14:foregroundMark x1="58529" y1="87698" x2="80588" y2="80556"/>
                        <a14:foregroundMark x1="80588" y1="80556" x2="85294" y2="66071"/>
                        <a14:foregroundMark x1="85294" y1="66071" x2="80294" y2="50000"/>
                        <a14:foregroundMark x1="80294" y1="50000" x2="60882" y2="37103"/>
                        <a14:foregroundMark x1="47353" y1="36905" x2="59118" y2="73413"/>
                        <a14:foregroundMark x1="59118" y1="73413" x2="66176" y2="77778"/>
                        <a14:foregroundMark x1="42941" y1="78175" x2="43529" y2="81151"/>
                        <a14:foregroundMark x1="46765" y1="87897" x2="46765" y2="87897"/>
                        <a14:foregroundMark x1="88529" y1="89484" x2="88529" y2="89484"/>
                        <a14:foregroundMark x1="66176" y1="88690" x2="82941" y2="89683"/>
                        <a14:foregroundMark x1="68529" y1="90079" x2="45882" y2="87698"/>
                        <a14:foregroundMark x1="45882" y1="87698" x2="20000" y2="65675"/>
                      </a14:backgroundRemoval>
                    </a14:imgEffect>
                  </a14:imgLayer>
                </a14:imgProps>
              </a:ext>
            </a:extLst>
          </a:blip>
          <a:stretch>
            <a:fillRect/>
          </a:stretch>
        </p:blipFill>
        <p:spPr>
          <a:xfrm>
            <a:off x="5930100" y="301690"/>
            <a:ext cx="3062779" cy="45401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23097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2" name="Text Placeholder 1">
            <a:extLst>
              <a:ext uri="{FF2B5EF4-FFF2-40B4-BE49-F238E27FC236}">
                <a16:creationId xmlns:a16="http://schemas.microsoft.com/office/drawing/2014/main" id="{EE94C005-9D33-B2A4-C627-066217C04019}"/>
              </a:ext>
            </a:extLst>
          </p:cNvPr>
          <p:cNvSpPr>
            <a:spLocks noGrp="1"/>
          </p:cNvSpPr>
          <p:nvPr>
            <p:ph type="body" idx="1"/>
          </p:nvPr>
        </p:nvSpPr>
        <p:spPr>
          <a:xfrm>
            <a:off x="2191200" y="1626499"/>
            <a:ext cx="5345700" cy="695916"/>
          </a:xfrm>
        </p:spPr>
        <p:txBody>
          <a:bodyPr/>
          <a:lstStyle/>
          <a:p>
            <a:r>
              <a:rPr lang="es-ES_tradnl" dirty="0"/>
              <a:t>La clase provee los métodos para manipular el </a:t>
            </a:r>
            <a:r>
              <a:rPr lang="es-ES_tradnl" dirty="0" err="1"/>
              <a:t>stack</a:t>
            </a:r>
            <a:endParaRPr lang="es-ES_tradnl" dirty="0"/>
          </a:p>
        </p:txBody>
      </p:sp>
      <p:sp>
        <p:nvSpPr>
          <p:cNvPr id="5" name="Rectangle 4">
            <a:extLst>
              <a:ext uri="{FF2B5EF4-FFF2-40B4-BE49-F238E27FC236}">
                <a16:creationId xmlns:a16="http://schemas.microsoft.com/office/drawing/2014/main" id="{FA83EBEC-6EA1-6AAB-91AE-B2ACBB2032F0}"/>
              </a:ext>
            </a:extLst>
          </p:cNvPr>
          <p:cNvSpPr/>
          <p:nvPr/>
        </p:nvSpPr>
        <p:spPr>
          <a:xfrm>
            <a:off x="2191199" y="1025999"/>
            <a:ext cx="5345699" cy="45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pic>
        <p:nvPicPr>
          <p:cNvPr id="6" name="Picture 5">
            <a:extLst>
              <a:ext uri="{FF2B5EF4-FFF2-40B4-BE49-F238E27FC236}">
                <a16:creationId xmlns:a16="http://schemas.microsoft.com/office/drawing/2014/main" id="{AF785BF5-307E-7548-1170-E18C0E4E288C}"/>
              </a:ext>
            </a:extLst>
          </p:cNvPr>
          <p:cNvPicPr>
            <a:picLocks noChangeAspect="1"/>
          </p:cNvPicPr>
          <p:nvPr/>
        </p:nvPicPr>
        <p:blipFill>
          <a:blip r:embed="rId3"/>
          <a:stretch>
            <a:fillRect/>
          </a:stretch>
        </p:blipFill>
        <p:spPr>
          <a:xfrm>
            <a:off x="2378552" y="2322415"/>
            <a:ext cx="1943100" cy="342900"/>
          </a:xfrm>
          <a:prstGeom prst="rect">
            <a:avLst/>
          </a:prstGeom>
        </p:spPr>
      </p:pic>
      <p:pic>
        <p:nvPicPr>
          <p:cNvPr id="7" name="Picture 6">
            <a:extLst>
              <a:ext uri="{FF2B5EF4-FFF2-40B4-BE49-F238E27FC236}">
                <a16:creationId xmlns:a16="http://schemas.microsoft.com/office/drawing/2014/main" id="{6C3D01CE-4117-349F-1A9D-14DA4E1797E0}"/>
              </a:ext>
            </a:extLst>
          </p:cNvPr>
          <p:cNvPicPr>
            <a:picLocks noChangeAspect="1"/>
          </p:cNvPicPr>
          <p:nvPr/>
        </p:nvPicPr>
        <p:blipFill>
          <a:blip r:embed="rId4"/>
          <a:stretch>
            <a:fillRect/>
          </a:stretch>
        </p:blipFill>
        <p:spPr>
          <a:xfrm>
            <a:off x="5067004" y="2322415"/>
            <a:ext cx="1955800" cy="342900"/>
          </a:xfrm>
          <a:prstGeom prst="rect">
            <a:avLst/>
          </a:prstGeom>
        </p:spPr>
      </p:pic>
    </p:spTree>
    <p:extLst>
      <p:ext uri="{BB962C8B-B14F-4D97-AF65-F5344CB8AC3E}">
        <p14:creationId xmlns:p14="http://schemas.microsoft.com/office/powerpoint/2010/main" val="34095475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5" name="Rectangle 4">
            <a:extLst>
              <a:ext uri="{FF2B5EF4-FFF2-40B4-BE49-F238E27FC236}">
                <a16:creationId xmlns:a16="http://schemas.microsoft.com/office/drawing/2014/main" id="{FA83EBEC-6EA1-6AAB-91AE-B2ACBB2032F0}"/>
              </a:ext>
            </a:extLst>
          </p:cNvPr>
          <p:cNvSpPr/>
          <p:nvPr/>
        </p:nvSpPr>
        <p:spPr>
          <a:xfrm>
            <a:off x="2191199" y="1025999"/>
            <a:ext cx="5345699" cy="45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sp>
        <p:nvSpPr>
          <p:cNvPr id="8" name="Text Placeholder 7">
            <a:extLst>
              <a:ext uri="{FF2B5EF4-FFF2-40B4-BE49-F238E27FC236}">
                <a16:creationId xmlns:a16="http://schemas.microsoft.com/office/drawing/2014/main" id="{C0554A2C-4418-4413-28E1-35DBC50F9666}"/>
              </a:ext>
            </a:extLst>
          </p:cNvPr>
          <p:cNvSpPr>
            <a:spLocks noGrp="1"/>
          </p:cNvSpPr>
          <p:nvPr>
            <p:ph type="body" idx="1"/>
          </p:nvPr>
        </p:nvSpPr>
        <p:spPr>
          <a:xfrm>
            <a:off x="2191200" y="1561762"/>
            <a:ext cx="5345700" cy="2555737"/>
          </a:xfrm>
        </p:spPr>
        <p:txBody>
          <a:bodyPr/>
          <a:lstStyle/>
          <a:p>
            <a:r>
              <a:rPr lang="es-ES_tradnl" dirty="0"/>
              <a:t>El método </a:t>
            </a:r>
            <a:r>
              <a:rPr lang="es-ES_tradnl" dirty="0" err="1">
                <a:latin typeface="Consolas" panose="020B0609020204030204" pitchFamily="49" charset="0"/>
                <a:cs typeface="Consolas" panose="020B0609020204030204" pitchFamily="49" charset="0"/>
              </a:rPr>
              <a:t>push</a:t>
            </a:r>
            <a:r>
              <a:rPr lang="es-ES_tradnl" dirty="0"/>
              <a:t> toma un </a:t>
            </a:r>
            <a:r>
              <a:rPr lang="es-ES_tradnl" dirty="0" err="1">
                <a:latin typeface="Consolas" panose="020B0609020204030204" pitchFamily="49" charset="0"/>
                <a:cs typeface="Consolas" panose="020B0609020204030204" pitchFamily="49" charset="0"/>
              </a:rPr>
              <a:t>BuildContext</a:t>
            </a:r>
            <a:r>
              <a:rPr lang="es-ES_tradnl" dirty="0"/>
              <a:t> y un </a:t>
            </a:r>
            <a:r>
              <a:rPr lang="es-ES_tradnl" dirty="0" err="1">
                <a:latin typeface="Consolas" panose="020B0609020204030204" pitchFamily="49" charset="0"/>
                <a:cs typeface="Consolas" panose="020B0609020204030204" pitchFamily="49" charset="0"/>
              </a:rPr>
              <a:t>PageBuilder</a:t>
            </a:r>
            <a:r>
              <a:rPr lang="es-ES_tradnl" dirty="0"/>
              <a:t> de parámetros.</a:t>
            </a:r>
          </a:p>
        </p:txBody>
      </p:sp>
      <p:pic>
        <p:nvPicPr>
          <p:cNvPr id="9" name="Picture 8">
            <a:extLst>
              <a:ext uri="{FF2B5EF4-FFF2-40B4-BE49-F238E27FC236}">
                <a16:creationId xmlns:a16="http://schemas.microsoft.com/office/drawing/2014/main" id="{19401D43-B054-46F6-078B-B438CBCD26CB}"/>
              </a:ext>
            </a:extLst>
          </p:cNvPr>
          <p:cNvPicPr>
            <a:picLocks noChangeAspect="1"/>
          </p:cNvPicPr>
          <p:nvPr/>
        </p:nvPicPr>
        <p:blipFill>
          <a:blip r:embed="rId3"/>
          <a:stretch>
            <a:fillRect/>
          </a:stretch>
        </p:blipFill>
        <p:spPr>
          <a:xfrm>
            <a:off x="2519699" y="2430042"/>
            <a:ext cx="4433101" cy="2624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87753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5" name="Rectangle 4">
            <a:extLst>
              <a:ext uri="{FF2B5EF4-FFF2-40B4-BE49-F238E27FC236}">
                <a16:creationId xmlns:a16="http://schemas.microsoft.com/office/drawing/2014/main" id="{FA83EBEC-6EA1-6AAB-91AE-B2ACBB2032F0}"/>
              </a:ext>
            </a:extLst>
          </p:cNvPr>
          <p:cNvSpPr/>
          <p:nvPr/>
        </p:nvSpPr>
        <p:spPr>
          <a:xfrm>
            <a:off x="2191199" y="1025999"/>
            <a:ext cx="5345699" cy="45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sp>
        <p:nvSpPr>
          <p:cNvPr id="8" name="Text Placeholder 7">
            <a:extLst>
              <a:ext uri="{FF2B5EF4-FFF2-40B4-BE49-F238E27FC236}">
                <a16:creationId xmlns:a16="http://schemas.microsoft.com/office/drawing/2014/main" id="{C0554A2C-4418-4413-28E1-35DBC50F9666}"/>
              </a:ext>
            </a:extLst>
          </p:cNvPr>
          <p:cNvSpPr>
            <a:spLocks noGrp="1"/>
          </p:cNvSpPr>
          <p:nvPr>
            <p:ph type="body" idx="1"/>
          </p:nvPr>
        </p:nvSpPr>
        <p:spPr>
          <a:xfrm>
            <a:off x="2191200" y="1561763"/>
            <a:ext cx="5345700" cy="671640"/>
          </a:xfrm>
        </p:spPr>
        <p:txBody>
          <a:bodyPr/>
          <a:lstStyle/>
          <a:p>
            <a:r>
              <a:rPr lang="es-ES_tradnl" dirty="0"/>
              <a:t>El método </a:t>
            </a:r>
            <a:r>
              <a:rPr lang="es-ES_tradnl" dirty="0" err="1">
                <a:latin typeface="Consolas" panose="020B0609020204030204" pitchFamily="49" charset="0"/>
                <a:cs typeface="Consolas" panose="020B0609020204030204" pitchFamily="49" charset="0"/>
              </a:rPr>
              <a:t>push</a:t>
            </a:r>
            <a:r>
              <a:rPr lang="es-ES_tradnl" dirty="0"/>
              <a:t> solo toma un </a:t>
            </a:r>
            <a:r>
              <a:rPr lang="es-ES_tradnl" dirty="0" err="1">
                <a:latin typeface="Consolas" panose="020B0609020204030204" pitchFamily="49" charset="0"/>
                <a:cs typeface="Consolas" panose="020B0609020204030204" pitchFamily="49" charset="0"/>
              </a:rPr>
              <a:t>BuildContext</a:t>
            </a:r>
            <a:r>
              <a:rPr lang="es-ES_tradnl" dirty="0"/>
              <a:t> de parámetro.</a:t>
            </a:r>
          </a:p>
        </p:txBody>
      </p:sp>
      <p:pic>
        <p:nvPicPr>
          <p:cNvPr id="2" name="Picture 1">
            <a:extLst>
              <a:ext uri="{FF2B5EF4-FFF2-40B4-BE49-F238E27FC236}">
                <a16:creationId xmlns:a16="http://schemas.microsoft.com/office/drawing/2014/main" id="{6959E304-57B0-92DB-ADB5-9C49930B406C}"/>
              </a:ext>
            </a:extLst>
          </p:cNvPr>
          <p:cNvPicPr>
            <a:picLocks noChangeAspect="1"/>
          </p:cNvPicPr>
          <p:nvPr/>
        </p:nvPicPr>
        <p:blipFill>
          <a:blip r:embed="rId3"/>
          <a:stretch>
            <a:fillRect/>
          </a:stretch>
        </p:blipFill>
        <p:spPr>
          <a:xfrm>
            <a:off x="3071044" y="2469081"/>
            <a:ext cx="3354032" cy="24848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04695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5" name="Rectangle 4">
            <a:extLst>
              <a:ext uri="{FF2B5EF4-FFF2-40B4-BE49-F238E27FC236}">
                <a16:creationId xmlns:a16="http://schemas.microsoft.com/office/drawing/2014/main" id="{FA83EBEC-6EA1-6AAB-91AE-B2ACBB2032F0}"/>
              </a:ext>
            </a:extLst>
          </p:cNvPr>
          <p:cNvSpPr/>
          <p:nvPr/>
        </p:nvSpPr>
        <p:spPr>
          <a:xfrm>
            <a:off x="2207383" y="2098366"/>
            <a:ext cx="5345699" cy="946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spTree>
    <p:extLst>
      <p:ext uri="{BB962C8B-B14F-4D97-AF65-F5344CB8AC3E}">
        <p14:creationId xmlns:p14="http://schemas.microsoft.com/office/powerpoint/2010/main" val="6687751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5" name="Rectangle 4">
            <a:extLst>
              <a:ext uri="{FF2B5EF4-FFF2-40B4-BE49-F238E27FC236}">
                <a16:creationId xmlns:a16="http://schemas.microsoft.com/office/drawing/2014/main" id="{FA83EBEC-6EA1-6AAB-91AE-B2ACBB2032F0}"/>
              </a:ext>
            </a:extLst>
          </p:cNvPr>
          <p:cNvSpPr/>
          <p:nvPr/>
        </p:nvSpPr>
        <p:spPr>
          <a:xfrm>
            <a:off x="2223567" y="1026000"/>
            <a:ext cx="5345699" cy="576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pic>
        <p:nvPicPr>
          <p:cNvPr id="2" name="Picture 1">
            <a:extLst>
              <a:ext uri="{FF2B5EF4-FFF2-40B4-BE49-F238E27FC236}">
                <a16:creationId xmlns:a16="http://schemas.microsoft.com/office/drawing/2014/main" id="{7A029770-589C-1DA6-846F-461E4DF6E367}"/>
              </a:ext>
            </a:extLst>
          </p:cNvPr>
          <p:cNvPicPr>
            <a:picLocks noChangeAspect="1"/>
          </p:cNvPicPr>
          <p:nvPr/>
        </p:nvPicPr>
        <p:blipFill>
          <a:blip r:embed="rId3"/>
          <a:stretch>
            <a:fillRect/>
          </a:stretch>
        </p:blipFill>
        <p:spPr>
          <a:xfrm>
            <a:off x="3320168" y="1851837"/>
            <a:ext cx="3237017" cy="576223"/>
          </a:xfrm>
          <a:prstGeom prst="rect">
            <a:avLst/>
          </a:prstGeom>
        </p:spPr>
      </p:pic>
    </p:spTree>
    <p:extLst>
      <p:ext uri="{BB962C8B-B14F-4D97-AF65-F5344CB8AC3E}">
        <p14:creationId xmlns:p14="http://schemas.microsoft.com/office/powerpoint/2010/main" val="38012150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95A9-3BC2-DE7F-2654-AD25CA1D868C}"/>
              </a:ext>
            </a:extLst>
          </p:cNvPr>
          <p:cNvSpPr>
            <a:spLocks noGrp="1"/>
          </p:cNvSpPr>
          <p:nvPr>
            <p:ph type="title"/>
          </p:nvPr>
        </p:nvSpPr>
        <p:spPr/>
        <p:txBody>
          <a:bodyPr/>
          <a:lstStyle/>
          <a:p>
            <a:r>
              <a:rPr lang="es-ES_tradnl" dirty="0"/>
              <a:t>Contenido</a:t>
            </a:r>
          </a:p>
        </p:txBody>
      </p:sp>
      <p:sp>
        <p:nvSpPr>
          <p:cNvPr id="3" name="Text Placeholder 2">
            <a:extLst>
              <a:ext uri="{FF2B5EF4-FFF2-40B4-BE49-F238E27FC236}">
                <a16:creationId xmlns:a16="http://schemas.microsoft.com/office/drawing/2014/main" id="{80D754DC-A5E8-BFE7-5857-24F59A534C6E}"/>
              </a:ext>
            </a:extLst>
          </p:cNvPr>
          <p:cNvSpPr>
            <a:spLocks noGrp="1"/>
          </p:cNvSpPr>
          <p:nvPr>
            <p:ph type="body" idx="1"/>
          </p:nvPr>
        </p:nvSpPr>
        <p:spPr/>
        <p:txBody>
          <a:bodyPr/>
          <a:lstStyle/>
          <a:p>
            <a:pPr>
              <a:lnSpc>
                <a:spcPct val="200000"/>
              </a:lnSpc>
            </a:pPr>
            <a:r>
              <a:rPr lang="es-ES_tradnl" dirty="0"/>
              <a:t>Completar App</a:t>
            </a:r>
          </a:p>
          <a:p>
            <a:pPr>
              <a:lnSpc>
                <a:spcPct val="200000"/>
              </a:lnSpc>
            </a:pPr>
            <a:r>
              <a:rPr lang="es-ES_tradnl" dirty="0"/>
              <a:t>Responsive UI</a:t>
            </a:r>
          </a:p>
          <a:p>
            <a:pPr>
              <a:lnSpc>
                <a:spcPct val="200000"/>
              </a:lnSpc>
            </a:pPr>
            <a:r>
              <a:rPr lang="es-ES_tradnl" dirty="0"/>
              <a:t>Navegación y rutas</a:t>
            </a:r>
          </a:p>
          <a:p>
            <a:pPr>
              <a:lnSpc>
                <a:spcPct val="200000"/>
              </a:lnSpc>
            </a:pPr>
            <a:endParaRPr lang="es-ES_tradnl" dirty="0"/>
          </a:p>
          <a:p>
            <a:pPr>
              <a:lnSpc>
                <a:spcPct val="200000"/>
              </a:lnSpc>
            </a:pPr>
            <a:endParaRPr lang="es-ES_tradnl" dirty="0"/>
          </a:p>
        </p:txBody>
      </p:sp>
    </p:spTree>
    <p:extLst>
      <p:ext uri="{BB962C8B-B14F-4D97-AF65-F5344CB8AC3E}">
        <p14:creationId xmlns:p14="http://schemas.microsoft.com/office/powerpoint/2010/main" val="20415940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5" name="Rectangle 4">
            <a:extLst>
              <a:ext uri="{FF2B5EF4-FFF2-40B4-BE49-F238E27FC236}">
                <a16:creationId xmlns:a16="http://schemas.microsoft.com/office/drawing/2014/main" id="{FA83EBEC-6EA1-6AAB-91AE-B2ACBB2032F0}"/>
              </a:ext>
            </a:extLst>
          </p:cNvPr>
          <p:cNvSpPr/>
          <p:nvPr/>
        </p:nvSpPr>
        <p:spPr>
          <a:xfrm>
            <a:off x="2223567" y="1026000"/>
            <a:ext cx="5345699" cy="576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pic>
        <p:nvPicPr>
          <p:cNvPr id="2" name="Picture 1">
            <a:extLst>
              <a:ext uri="{FF2B5EF4-FFF2-40B4-BE49-F238E27FC236}">
                <a16:creationId xmlns:a16="http://schemas.microsoft.com/office/drawing/2014/main" id="{7A029770-589C-1DA6-846F-461E4DF6E367}"/>
              </a:ext>
            </a:extLst>
          </p:cNvPr>
          <p:cNvPicPr>
            <a:picLocks noChangeAspect="1"/>
          </p:cNvPicPr>
          <p:nvPr/>
        </p:nvPicPr>
        <p:blipFill>
          <a:blip r:embed="rId3"/>
          <a:stretch>
            <a:fillRect/>
          </a:stretch>
        </p:blipFill>
        <p:spPr>
          <a:xfrm>
            <a:off x="3773322" y="2571750"/>
            <a:ext cx="2295705" cy="408660"/>
          </a:xfrm>
          <a:prstGeom prst="rect">
            <a:avLst/>
          </a:prstGeom>
        </p:spPr>
      </p:pic>
      <p:sp>
        <p:nvSpPr>
          <p:cNvPr id="4" name="Rectangle 3">
            <a:extLst>
              <a:ext uri="{FF2B5EF4-FFF2-40B4-BE49-F238E27FC236}">
                <a16:creationId xmlns:a16="http://schemas.microsoft.com/office/drawing/2014/main" id="{93655D94-FCF2-E587-FAAD-2572CC62F880}"/>
              </a:ext>
            </a:extLst>
          </p:cNvPr>
          <p:cNvSpPr/>
          <p:nvPr/>
        </p:nvSpPr>
        <p:spPr>
          <a:xfrm>
            <a:off x="2096358" y="1910232"/>
            <a:ext cx="1213806" cy="195827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Pantalla de </a:t>
            </a:r>
            <a:r>
              <a:rPr lang="es-ES_tradnl" dirty="0" err="1"/>
              <a:t>Login</a:t>
            </a:r>
            <a:endParaRPr lang="es-ES_tradnl" dirty="0"/>
          </a:p>
        </p:txBody>
      </p:sp>
      <p:cxnSp>
        <p:nvCxnSpPr>
          <p:cNvPr id="7" name="Straight Arrow Connector 6">
            <a:extLst>
              <a:ext uri="{FF2B5EF4-FFF2-40B4-BE49-F238E27FC236}">
                <a16:creationId xmlns:a16="http://schemas.microsoft.com/office/drawing/2014/main" id="{3BF95EF5-C4FA-34E2-A3AA-354AAB321637}"/>
              </a:ext>
            </a:extLst>
          </p:cNvPr>
          <p:cNvCxnSpPr/>
          <p:nvPr/>
        </p:nvCxnSpPr>
        <p:spPr>
          <a:xfrm>
            <a:off x="3511943" y="2776080"/>
            <a:ext cx="161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37A215E-F987-3523-7F0A-3D7909BBE2FF}"/>
              </a:ext>
            </a:extLst>
          </p:cNvPr>
          <p:cNvSpPr/>
          <p:nvPr/>
        </p:nvSpPr>
        <p:spPr>
          <a:xfrm>
            <a:off x="6298038" y="1910232"/>
            <a:ext cx="1213806" cy="195827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Pantalla de Usuario</a:t>
            </a:r>
          </a:p>
        </p:txBody>
      </p:sp>
      <p:cxnSp>
        <p:nvCxnSpPr>
          <p:cNvPr id="9" name="Straight Arrow Connector 8">
            <a:extLst>
              <a:ext uri="{FF2B5EF4-FFF2-40B4-BE49-F238E27FC236}">
                <a16:creationId xmlns:a16="http://schemas.microsoft.com/office/drawing/2014/main" id="{2F7A95E6-CC1E-7AF3-2458-BF24B2BA5203}"/>
              </a:ext>
            </a:extLst>
          </p:cNvPr>
          <p:cNvCxnSpPr/>
          <p:nvPr/>
        </p:nvCxnSpPr>
        <p:spPr>
          <a:xfrm>
            <a:off x="6044750" y="2784172"/>
            <a:ext cx="161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748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6" name="Text Placeholder 5">
            <a:extLst>
              <a:ext uri="{FF2B5EF4-FFF2-40B4-BE49-F238E27FC236}">
                <a16:creationId xmlns:a16="http://schemas.microsoft.com/office/drawing/2014/main" id="{8D78E6C1-9C8F-CD82-2EDF-DE10285CE769}"/>
              </a:ext>
            </a:extLst>
          </p:cNvPr>
          <p:cNvSpPr>
            <a:spLocks noGrp="1"/>
          </p:cNvSpPr>
          <p:nvPr>
            <p:ph type="body" idx="1"/>
          </p:nvPr>
        </p:nvSpPr>
        <p:spPr>
          <a:xfrm>
            <a:off x="2191200" y="1948492"/>
            <a:ext cx="5345700" cy="2169007"/>
          </a:xfrm>
        </p:spPr>
        <p:txBody>
          <a:bodyPr/>
          <a:lstStyle/>
          <a:p>
            <a:r>
              <a:rPr lang="es-ES_tradnl" dirty="0"/>
              <a:t>Las rutas nombradas nos permiten poder cambiar el </a:t>
            </a:r>
            <a:r>
              <a:rPr lang="es-ES_tradnl" dirty="0" err="1"/>
              <a:t>path</a:t>
            </a:r>
            <a:r>
              <a:rPr lang="es-ES_tradnl" dirty="0"/>
              <a:t> de la aplicación usando </a:t>
            </a:r>
            <a:r>
              <a:rPr lang="es-ES_tradnl" dirty="0" err="1"/>
              <a:t>Strings</a:t>
            </a:r>
            <a:r>
              <a:rPr lang="es-ES_tradnl" dirty="0"/>
              <a:t>, en vez de proveer Widgets completos. </a:t>
            </a:r>
          </a:p>
        </p:txBody>
      </p:sp>
      <p:sp>
        <p:nvSpPr>
          <p:cNvPr id="5" name="Rectangle 4">
            <a:extLst>
              <a:ext uri="{FF2B5EF4-FFF2-40B4-BE49-F238E27FC236}">
                <a16:creationId xmlns:a16="http://schemas.microsoft.com/office/drawing/2014/main" id="{FA83EBEC-6EA1-6AAB-91AE-B2ACBB2032F0}"/>
              </a:ext>
            </a:extLst>
          </p:cNvPr>
          <p:cNvSpPr/>
          <p:nvPr/>
        </p:nvSpPr>
        <p:spPr>
          <a:xfrm>
            <a:off x="2239751" y="1026000"/>
            <a:ext cx="5345699" cy="471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sp>
        <p:nvSpPr>
          <p:cNvPr id="10" name="Rectangle 9">
            <a:extLst>
              <a:ext uri="{FF2B5EF4-FFF2-40B4-BE49-F238E27FC236}">
                <a16:creationId xmlns:a16="http://schemas.microsoft.com/office/drawing/2014/main" id="{142E62A1-4ACF-91CE-B121-E547AA12FC44}"/>
              </a:ext>
            </a:extLst>
          </p:cNvPr>
          <p:cNvSpPr/>
          <p:nvPr/>
        </p:nvSpPr>
        <p:spPr>
          <a:xfrm>
            <a:off x="2239751" y="1560075"/>
            <a:ext cx="5345699" cy="32537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a:t>Named</a:t>
            </a:r>
            <a:r>
              <a:rPr lang="es-ES_tradnl" sz="1200" dirty="0"/>
              <a:t> </a:t>
            </a:r>
            <a:r>
              <a:rPr lang="es-ES_tradnl" sz="1200" dirty="0" err="1"/>
              <a:t>Routes</a:t>
            </a:r>
            <a:endParaRPr lang="es-ES_tradnl" sz="1200" dirty="0"/>
          </a:p>
        </p:txBody>
      </p:sp>
    </p:spTree>
    <p:extLst>
      <p:ext uri="{BB962C8B-B14F-4D97-AF65-F5344CB8AC3E}">
        <p14:creationId xmlns:p14="http://schemas.microsoft.com/office/powerpoint/2010/main" val="5242325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5" name="Rectangle 4">
            <a:extLst>
              <a:ext uri="{FF2B5EF4-FFF2-40B4-BE49-F238E27FC236}">
                <a16:creationId xmlns:a16="http://schemas.microsoft.com/office/drawing/2014/main" id="{FA83EBEC-6EA1-6AAB-91AE-B2ACBB2032F0}"/>
              </a:ext>
            </a:extLst>
          </p:cNvPr>
          <p:cNvSpPr/>
          <p:nvPr/>
        </p:nvSpPr>
        <p:spPr>
          <a:xfrm>
            <a:off x="2239751" y="1026000"/>
            <a:ext cx="5345699" cy="471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sp>
        <p:nvSpPr>
          <p:cNvPr id="10" name="Rectangle 9">
            <a:extLst>
              <a:ext uri="{FF2B5EF4-FFF2-40B4-BE49-F238E27FC236}">
                <a16:creationId xmlns:a16="http://schemas.microsoft.com/office/drawing/2014/main" id="{142E62A1-4ACF-91CE-B121-E547AA12FC44}"/>
              </a:ext>
            </a:extLst>
          </p:cNvPr>
          <p:cNvSpPr/>
          <p:nvPr/>
        </p:nvSpPr>
        <p:spPr>
          <a:xfrm>
            <a:off x="2239751" y="1560075"/>
            <a:ext cx="5345699" cy="32537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a:t>Defining</a:t>
            </a:r>
            <a:r>
              <a:rPr lang="es-ES_tradnl" sz="1200" dirty="0"/>
              <a:t> </a:t>
            </a:r>
            <a:r>
              <a:rPr lang="es-ES_tradnl" sz="1200" dirty="0" err="1"/>
              <a:t>Named</a:t>
            </a:r>
            <a:r>
              <a:rPr lang="es-ES_tradnl" sz="1200" dirty="0"/>
              <a:t> </a:t>
            </a:r>
            <a:r>
              <a:rPr lang="es-ES_tradnl" sz="1200" dirty="0" err="1"/>
              <a:t>Routes</a:t>
            </a:r>
            <a:endParaRPr lang="es-ES_tradnl" sz="1200" dirty="0"/>
          </a:p>
        </p:txBody>
      </p:sp>
      <p:pic>
        <p:nvPicPr>
          <p:cNvPr id="7" name="Picture 6">
            <a:extLst>
              <a:ext uri="{FF2B5EF4-FFF2-40B4-BE49-F238E27FC236}">
                <a16:creationId xmlns:a16="http://schemas.microsoft.com/office/drawing/2014/main" id="{9A736EEE-1BB2-9D93-0452-F85D571D8CE5}"/>
              </a:ext>
            </a:extLst>
          </p:cNvPr>
          <p:cNvPicPr>
            <a:picLocks noChangeAspect="1"/>
          </p:cNvPicPr>
          <p:nvPr/>
        </p:nvPicPr>
        <p:blipFill>
          <a:blip r:embed="rId3"/>
          <a:stretch>
            <a:fillRect/>
          </a:stretch>
        </p:blipFill>
        <p:spPr>
          <a:xfrm>
            <a:off x="3057047" y="2034239"/>
            <a:ext cx="3303292" cy="2237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9401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5" name="Rectangle 4">
            <a:extLst>
              <a:ext uri="{FF2B5EF4-FFF2-40B4-BE49-F238E27FC236}">
                <a16:creationId xmlns:a16="http://schemas.microsoft.com/office/drawing/2014/main" id="{FA83EBEC-6EA1-6AAB-91AE-B2ACBB2032F0}"/>
              </a:ext>
            </a:extLst>
          </p:cNvPr>
          <p:cNvSpPr/>
          <p:nvPr/>
        </p:nvSpPr>
        <p:spPr>
          <a:xfrm>
            <a:off x="2239751" y="1026000"/>
            <a:ext cx="5345699" cy="471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sp>
        <p:nvSpPr>
          <p:cNvPr id="10" name="Rectangle 9">
            <a:extLst>
              <a:ext uri="{FF2B5EF4-FFF2-40B4-BE49-F238E27FC236}">
                <a16:creationId xmlns:a16="http://schemas.microsoft.com/office/drawing/2014/main" id="{142E62A1-4ACF-91CE-B121-E547AA12FC44}"/>
              </a:ext>
            </a:extLst>
          </p:cNvPr>
          <p:cNvSpPr/>
          <p:nvPr/>
        </p:nvSpPr>
        <p:spPr>
          <a:xfrm>
            <a:off x="2239751" y="1560075"/>
            <a:ext cx="5345699" cy="32537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a:t>Using</a:t>
            </a:r>
            <a:r>
              <a:rPr lang="es-ES_tradnl" sz="1200" dirty="0"/>
              <a:t> </a:t>
            </a:r>
            <a:r>
              <a:rPr lang="es-ES_tradnl" sz="1200" dirty="0" err="1"/>
              <a:t>Named</a:t>
            </a:r>
            <a:r>
              <a:rPr lang="es-ES_tradnl" sz="1200" dirty="0"/>
              <a:t> </a:t>
            </a:r>
            <a:r>
              <a:rPr lang="es-ES_tradnl" sz="1200" dirty="0" err="1"/>
              <a:t>Routes</a:t>
            </a:r>
            <a:endParaRPr lang="es-ES_tradnl" sz="1200" dirty="0"/>
          </a:p>
        </p:txBody>
      </p:sp>
      <p:pic>
        <p:nvPicPr>
          <p:cNvPr id="2" name="Picture 1">
            <a:extLst>
              <a:ext uri="{FF2B5EF4-FFF2-40B4-BE49-F238E27FC236}">
                <a16:creationId xmlns:a16="http://schemas.microsoft.com/office/drawing/2014/main" id="{208F3A3B-BB28-7C8F-016D-1C5A8464A967}"/>
              </a:ext>
            </a:extLst>
          </p:cNvPr>
          <p:cNvPicPr>
            <a:picLocks noChangeAspect="1"/>
          </p:cNvPicPr>
          <p:nvPr/>
        </p:nvPicPr>
        <p:blipFill>
          <a:blip r:embed="rId3"/>
          <a:stretch>
            <a:fillRect/>
          </a:stretch>
        </p:blipFill>
        <p:spPr>
          <a:xfrm>
            <a:off x="2239751" y="2451718"/>
            <a:ext cx="1000930" cy="471026"/>
          </a:xfrm>
          <a:prstGeom prst="rect">
            <a:avLst/>
          </a:prstGeom>
        </p:spPr>
      </p:pic>
      <p:pic>
        <p:nvPicPr>
          <p:cNvPr id="4" name="Picture 3">
            <a:extLst>
              <a:ext uri="{FF2B5EF4-FFF2-40B4-BE49-F238E27FC236}">
                <a16:creationId xmlns:a16="http://schemas.microsoft.com/office/drawing/2014/main" id="{3D488D65-ABEC-473A-05B8-60098F4F3480}"/>
              </a:ext>
            </a:extLst>
          </p:cNvPr>
          <p:cNvPicPr>
            <a:picLocks noChangeAspect="1"/>
          </p:cNvPicPr>
          <p:nvPr/>
        </p:nvPicPr>
        <p:blipFill>
          <a:blip r:embed="rId4"/>
          <a:stretch>
            <a:fillRect/>
          </a:stretch>
        </p:blipFill>
        <p:spPr>
          <a:xfrm>
            <a:off x="5258080" y="2409734"/>
            <a:ext cx="1741530" cy="554993"/>
          </a:xfrm>
          <a:prstGeom prst="rect">
            <a:avLst/>
          </a:prstGeom>
        </p:spPr>
      </p:pic>
      <p:pic>
        <p:nvPicPr>
          <p:cNvPr id="6" name="Picture 5">
            <a:extLst>
              <a:ext uri="{FF2B5EF4-FFF2-40B4-BE49-F238E27FC236}">
                <a16:creationId xmlns:a16="http://schemas.microsoft.com/office/drawing/2014/main" id="{E5AFE48E-2FFB-DF89-D034-C1175EFD4201}"/>
              </a:ext>
            </a:extLst>
          </p:cNvPr>
          <p:cNvPicPr>
            <a:picLocks noChangeAspect="1"/>
          </p:cNvPicPr>
          <p:nvPr/>
        </p:nvPicPr>
        <p:blipFill>
          <a:blip r:embed="rId5"/>
          <a:stretch>
            <a:fillRect/>
          </a:stretch>
        </p:blipFill>
        <p:spPr>
          <a:xfrm>
            <a:off x="4572000" y="3230746"/>
            <a:ext cx="3319300" cy="340821"/>
          </a:xfrm>
          <a:prstGeom prst="rect">
            <a:avLst/>
          </a:prstGeom>
        </p:spPr>
      </p:pic>
      <p:pic>
        <p:nvPicPr>
          <p:cNvPr id="8" name="Picture 7">
            <a:extLst>
              <a:ext uri="{FF2B5EF4-FFF2-40B4-BE49-F238E27FC236}">
                <a16:creationId xmlns:a16="http://schemas.microsoft.com/office/drawing/2014/main" id="{15A69528-E80A-7A77-9173-7FDEAE27E36C}"/>
              </a:ext>
            </a:extLst>
          </p:cNvPr>
          <p:cNvPicPr>
            <a:picLocks noChangeAspect="1"/>
          </p:cNvPicPr>
          <p:nvPr/>
        </p:nvPicPr>
        <p:blipFill>
          <a:blip r:embed="rId6"/>
          <a:stretch>
            <a:fillRect/>
          </a:stretch>
        </p:blipFill>
        <p:spPr>
          <a:xfrm>
            <a:off x="1633200" y="3255106"/>
            <a:ext cx="2070100" cy="292100"/>
          </a:xfrm>
          <a:prstGeom prst="rect">
            <a:avLst/>
          </a:prstGeom>
        </p:spPr>
      </p:pic>
      <p:cxnSp>
        <p:nvCxnSpPr>
          <p:cNvPr id="11" name="Straight Arrow Connector 10">
            <a:extLst>
              <a:ext uri="{FF2B5EF4-FFF2-40B4-BE49-F238E27FC236}">
                <a16:creationId xmlns:a16="http://schemas.microsoft.com/office/drawing/2014/main" id="{3CAAE0C1-6CE6-9A5D-A138-54B2846ED269}"/>
              </a:ext>
            </a:extLst>
          </p:cNvPr>
          <p:cNvCxnSpPr/>
          <p:nvPr/>
        </p:nvCxnSpPr>
        <p:spPr>
          <a:xfrm>
            <a:off x="3536219" y="2687230"/>
            <a:ext cx="1561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F676D1-0F8C-CFA9-0B73-7ABE23C89902}"/>
              </a:ext>
            </a:extLst>
          </p:cNvPr>
          <p:cNvCxnSpPr/>
          <p:nvPr/>
        </p:nvCxnSpPr>
        <p:spPr>
          <a:xfrm>
            <a:off x="3827533" y="3401156"/>
            <a:ext cx="606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9387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5" name="Rectangle 4">
            <a:extLst>
              <a:ext uri="{FF2B5EF4-FFF2-40B4-BE49-F238E27FC236}">
                <a16:creationId xmlns:a16="http://schemas.microsoft.com/office/drawing/2014/main" id="{FA83EBEC-6EA1-6AAB-91AE-B2ACBB2032F0}"/>
              </a:ext>
            </a:extLst>
          </p:cNvPr>
          <p:cNvSpPr/>
          <p:nvPr/>
        </p:nvSpPr>
        <p:spPr>
          <a:xfrm>
            <a:off x="2239751" y="1026000"/>
            <a:ext cx="5345699" cy="471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sp>
        <p:nvSpPr>
          <p:cNvPr id="10" name="Rectangle 9">
            <a:extLst>
              <a:ext uri="{FF2B5EF4-FFF2-40B4-BE49-F238E27FC236}">
                <a16:creationId xmlns:a16="http://schemas.microsoft.com/office/drawing/2014/main" id="{142E62A1-4ACF-91CE-B121-E547AA12FC44}"/>
              </a:ext>
            </a:extLst>
          </p:cNvPr>
          <p:cNvSpPr/>
          <p:nvPr/>
        </p:nvSpPr>
        <p:spPr>
          <a:xfrm>
            <a:off x="2239751" y="1560075"/>
            <a:ext cx="5345699" cy="32537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a:t>Using</a:t>
            </a:r>
            <a:r>
              <a:rPr lang="es-ES_tradnl" sz="1200" dirty="0"/>
              <a:t> </a:t>
            </a:r>
            <a:r>
              <a:rPr lang="es-ES_tradnl" sz="1200" dirty="0" err="1"/>
              <a:t>Named</a:t>
            </a:r>
            <a:r>
              <a:rPr lang="es-ES_tradnl" sz="1200" dirty="0"/>
              <a:t> </a:t>
            </a:r>
            <a:r>
              <a:rPr lang="es-ES_tradnl" sz="1200" dirty="0" err="1"/>
              <a:t>Routes</a:t>
            </a:r>
            <a:endParaRPr lang="es-ES_tradnl" sz="1200" dirty="0"/>
          </a:p>
        </p:txBody>
      </p:sp>
      <p:pic>
        <p:nvPicPr>
          <p:cNvPr id="7" name="Picture 6">
            <a:extLst>
              <a:ext uri="{FF2B5EF4-FFF2-40B4-BE49-F238E27FC236}">
                <a16:creationId xmlns:a16="http://schemas.microsoft.com/office/drawing/2014/main" id="{54306EFC-207D-BB22-4A45-50011C52072E}"/>
              </a:ext>
            </a:extLst>
          </p:cNvPr>
          <p:cNvPicPr>
            <a:picLocks noChangeAspect="1"/>
          </p:cNvPicPr>
          <p:nvPr/>
        </p:nvPicPr>
        <p:blipFill>
          <a:blip r:embed="rId3"/>
          <a:stretch>
            <a:fillRect/>
          </a:stretch>
        </p:blipFill>
        <p:spPr>
          <a:xfrm>
            <a:off x="2137341" y="2041216"/>
            <a:ext cx="5550518" cy="2149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71221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FACE5-7B80-51DC-1FB2-CDFCA29D8008}"/>
              </a:ext>
            </a:extLst>
          </p:cNvPr>
          <p:cNvSpPr>
            <a:spLocks noGrp="1"/>
          </p:cNvSpPr>
          <p:nvPr>
            <p:ph type="title"/>
          </p:nvPr>
        </p:nvSpPr>
        <p:spPr/>
        <p:txBody>
          <a:bodyPr/>
          <a:lstStyle/>
          <a:p>
            <a:r>
              <a:rPr lang="es-ES_tradnl" dirty="0"/>
              <a:t>Navegación Imperativa</a:t>
            </a:r>
          </a:p>
        </p:txBody>
      </p:sp>
      <p:sp>
        <p:nvSpPr>
          <p:cNvPr id="5" name="Rectangle 4">
            <a:extLst>
              <a:ext uri="{FF2B5EF4-FFF2-40B4-BE49-F238E27FC236}">
                <a16:creationId xmlns:a16="http://schemas.microsoft.com/office/drawing/2014/main" id="{FA83EBEC-6EA1-6AAB-91AE-B2ACBB2032F0}"/>
              </a:ext>
            </a:extLst>
          </p:cNvPr>
          <p:cNvSpPr/>
          <p:nvPr/>
        </p:nvSpPr>
        <p:spPr>
          <a:xfrm>
            <a:off x="2239751" y="1026000"/>
            <a:ext cx="5345699" cy="471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Flutter </a:t>
            </a:r>
            <a:r>
              <a:rPr lang="es-ES_tradnl" dirty="0" err="1">
                <a:solidFill>
                  <a:schemeClr val="accent5">
                    <a:lumMod val="75000"/>
                  </a:schemeClr>
                </a:solidFill>
                <a:latin typeface="Consolas" panose="020B0609020204030204" pitchFamily="49" charset="0"/>
                <a:cs typeface="Consolas" panose="020B0609020204030204" pitchFamily="49" charset="0"/>
              </a:rPr>
              <a:t>Navigator</a:t>
            </a:r>
            <a:r>
              <a:rPr lang="es-ES_tradnl" dirty="0"/>
              <a:t> </a:t>
            </a:r>
            <a:r>
              <a:rPr lang="es-ES_tradnl" dirty="0" err="1"/>
              <a:t>Class</a:t>
            </a:r>
            <a:endParaRPr lang="es-ES_tradnl" dirty="0"/>
          </a:p>
        </p:txBody>
      </p:sp>
      <p:sp>
        <p:nvSpPr>
          <p:cNvPr id="10" name="Rectangle 9">
            <a:extLst>
              <a:ext uri="{FF2B5EF4-FFF2-40B4-BE49-F238E27FC236}">
                <a16:creationId xmlns:a16="http://schemas.microsoft.com/office/drawing/2014/main" id="{142E62A1-4ACF-91CE-B121-E547AA12FC44}"/>
              </a:ext>
            </a:extLst>
          </p:cNvPr>
          <p:cNvSpPr/>
          <p:nvPr/>
        </p:nvSpPr>
        <p:spPr>
          <a:xfrm>
            <a:off x="2239751" y="1560075"/>
            <a:ext cx="5345699" cy="32537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a:t>onGeneratedRoute</a:t>
            </a:r>
            <a:endParaRPr lang="es-ES_tradnl" sz="1200" dirty="0"/>
          </a:p>
        </p:txBody>
      </p:sp>
      <p:pic>
        <p:nvPicPr>
          <p:cNvPr id="2" name="Picture 1">
            <a:extLst>
              <a:ext uri="{FF2B5EF4-FFF2-40B4-BE49-F238E27FC236}">
                <a16:creationId xmlns:a16="http://schemas.microsoft.com/office/drawing/2014/main" id="{D5FCB50D-A958-9C70-AF95-8A6F8B08AFFF}"/>
              </a:ext>
            </a:extLst>
          </p:cNvPr>
          <p:cNvPicPr>
            <a:picLocks noChangeAspect="1"/>
          </p:cNvPicPr>
          <p:nvPr/>
        </p:nvPicPr>
        <p:blipFill>
          <a:blip r:embed="rId3"/>
          <a:stretch>
            <a:fillRect/>
          </a:stretch>
        </p:blipFill>
        <p:spPr>
          <a:xfrm>
            <a:off x="2727287" y="1948493"/>
            <a:ext cx="4370625" cy="2348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1171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AD7AB9-125B-390A-C5F9-90CEDA0F9EC0}"/>
              </a:ext>
            </a:extLst>
          </p:cNvPr>
          <p:cNvSpPr>
            <a:spLocks noGrp="1"/>
          </p:cNvSpPr>
          <p:nvPr>
            <p:ph type="ctrTitle"/>
          </p:nvPr>
        </p:nvSpPr>
        <p:spPr/>
        <p:txBody>
          <a:bodyPr/>
          <a:lstStyle/>
          <a:p>
            <a:r>
              <a:rPr lang="es-ES_tradnl" dirty="0" err="1"/>
              <a:t>Lifecycle</a:t>
            </a:r>
            <a:r>
              <a:rPr lang="es-ES_tradnl" dirty="0"/>
              <a:t> de </a:t>
            </a:r>
            <a:r>
              <a:rPr lang="es-ES_tradnl" dirty="0" err="1"/>
              <a:t>Stateful</a:t>
            </a:r>
            <a:r>
              <a:rPr lang="es-ES_tradnl" dirty="0"/>
              <a:t> Widgets</a:t>
            </a:r>
          </a:p>
        </p:txBody>
      </p:sp>
    </p:spTree>
    <p:extLst>
      <p:ext uri="{BB962C8B-B14F-4D97-AF65-F5344CB8AC3E}">
        <p14:creationId xmlns:p14="http://schemas.microsoft.com/office/powerpoint/2010/main" val="39849005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56AE3C-36B2-3338-52C5-182DC7A60B0F}"/>
              </a:ext>
            </a:extLst>
          </p:cNvPr>
          <p:cNvSpPr/>
          <p:nvPr/>
        </p:nvSpPr>
        <p:spPr>
          <a:xfrm>
            <a:off x="2017458" y="2110085"/>
            <a:ext cx="5109091" cy="923330"/>
          </a:xfrm>
          <a:prstGeom prst="rect">
            <a:avLst/>
          </a:prstGeom>
          <a:noFill/>
        </p:spPr>
        <p:txBody>
          <a:bodyPr wrap="none" lIns="91440" tIns="45720" rIns="91440" bIns="45720">
            <a:spAutoFit/>
          </a:bodyPr>
          <a:lstStyle/>
          <a:p>
            <a:pPr algn="ctr"/>
            <a:r>
              <a:rPr lang="en-US" sz="54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en-US" sz="5400"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Qué</a:t>
            </a:r>
            <a:r>
              <a:rPr lang="en-US" sz="54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es </a:t>
            </a: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r>
              <a:rPr lang="en-US" sz="54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7726560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97F46-3BC2-9A67-0970-9FF1DD02F6A4}"/>
              </a:ext>
            </a:extLst>
          </p:cNvPr>
          <p:cNvPicPr>
            <a:picLocks noChangeAspect="1"/>
          </p:cNvPicPr>
          <p:nvPr/>
        </p:nvPicPr>
        <p:blipFill>
          <a:blip r:embed="rId3"/>
          <a:stretch>
            <a:fillRect/>
          </a:stretch>
        </p:blipFill>
        <p:spPr>
          <a:xfrm>
            <a:off x="3200947" y="0"/>
            <a:ext cx="2583079" cy="5143500"/>
          </a:xfrm>
          <a:prstGeom prst="rect">
            <a:avLst/>
          </a:prstGeom>
        </p:spPr>
      </p:pic>
    </p:spTree>
    <p:extLst>
      <p:ext uri="{BB962C8B-B14F-4D97-AF65-F5344CB8AC3E}">
        <p14:creationId xmlns:p14="http://schemas.microsoft.com/office/powerpoint/2010/main" val="13557702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993D-3BE1-23D2-E269-A4A64BCA7422}"/>
              </a:ext>
            </a:extLst>
          </p:cNvPr>
          <p:cNvSpPr>
            <a:spLocks noGrp="1"/>
          </p:cNvSpPr>
          <p:nvPr>
            <p:ph type="ctrTitle"/>
          </p:nvPr>
        </p:nvSpPr>
        <p:spPr/>
        <p:txBody>
          <a:bodyPr/>
          <a:lstStyle/>
          <a:p>
            <a:r>
              <a:rPr lang="es-ES_tradnl" dirty="0"/>
              <a:t>Responsive UI</a:t>
            </a:r>
          </a:p>
        </p:txBody>
      </p:sp>
    </p:spTree>
    <p:extLst>
      <p:ext uri="{BB962C8B-B14F-4D97-AF65-F5344CB8AC3E}">
        <p14:creationId xmlns:p14="http://schemas.microsoft.com/office/powerpoint/2010/main" val="1796842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9D1-368D-EF6F-6468-CEC1872546AD}"/>
              </a:ext>
            </a:extLst>
          </p:cNvPr>
          <p:cNvSpPr>
            <a:spLocks noGrp="1"/>
          </p:cNvSpPr>
          <p:nvPr>
            <p:ph type="title"/>
          </p:nvPr>
        </p:nvSpPr>
        <p:spPr/>
        <p:txBody>
          <a:bodyPr/>
          <a:lstStyle/>
          <a:p>
            <a:r>
              <a:rPr lang="es-ES_tradnl" dirty="0"/>
              <a:t>Responsive UI</a:t>
            </a:r>
          </a:p>
        </p:txBody>
      </p:sp>
      <p:pic>
        <p:nvPicPr>
          <p:cNvPr id="1026" name="Picture 2" descr="Responsive Design for Flutter: Getting Started | raywenderlich.com">
            <a:extLst>
              <a:ext uri="{FF2B5EF4-FFF2-40B4-BE49-F238E27FC236}">
                <a16:creationId xmlns:a16="http://schemas.microsoft.com/office/drawing/2014/main" id="{0D86177D-4D57-82EA-42CE-227C57B37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387627"/>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443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9D1-368D-EF6F-6468-CEC1872546AD}"/>
              </a:ext>
            </a:extLst>
          </p:cNvPr>
          <p:cNvSpPr>
            <a:spLocks noGrp="1"/>
          </p:cNvSpPr>
          <p:nvPr>
            <p:ph type="title"/>
          </p:nvPr>
        </p:nvSpPr>
        <p:spPr/>
        <p:txBody>
          <a:bodyPr/>
          <a:lstStyle/>
          <a:p>
            <a:r>
              <a:rPr lang="es-ES_tradnl" dirty="0"/>
              <a:t>Responsive UI</a:t>
            </a:r>
          </a:p>
        </p:txBody>
      </p:sp>
      <p:sp>
        <p:nvSpPr>
          <p:cNvPr id="3" name="Rectangle 2">
            <a:extLst>
              <a:ext uri="{FF2B5EF4-FFF2-40B4-BE49-F238E27FC236}">
                <a16:creationId xmlns:a16="http://schemas.microsoft.com/office/drawing/2014/main" id="{0C83325D-3E14-CF23-EED7-98E81E1A7159}"/>
              </a:ext>
            </a:extLst>
          </p:cNvPr>
          <p:cNvSpPr/>
          <p:nvPr/>
        </p:nvSpPr>
        <p:spPr>
          <a:xfrm>
            <a:off x="3160643" y="2237546"/>
            <a:ext cx="3379304" cy="668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dirty="0"/>
              <a:t>¿Qué es el diseño responsive?</a:t>
            </a:r>
          </a:p>
        </p:txBody>
      </p:sp>
    </p:spTree>
    <p:extLst>
      <p:ext uri="{BB962C8B-B14F-4D97-AF65-F5344CB8AC3E}">
        <p14:creationId xmlns:p14="http://schemas.microsoft.com/office/powerpoint/2010/main" val="6508489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9D1-368D-EF6F-6468-CEC1872546AD}"/>
              </a:ext>
            </a:extLst>
          </p:cNvPr>
          <p:cNvSpPr>
            <a:spLocks noGrp="1"/>
          </p:cNvSpPr>
          <p:nvPr>
            <p:ph type="title"/>
          </p:nvPr>
        </p:nvSpPr>
        <p:spPr/>
        <p:txBody>
          <a:bodyPr/>
          <a:lstStyle/>
          <a:p>
            <a:r>
              <a:rPr lang="es-ES_tradnl" dirty="0"/>
              <a:t>Responsive UI</a:t>
            </a:r>
          </a:p>
        </p:txBody>
      </p:sp>
      <p:sp>
        <p:nvSpPr>
          <p:cNvPr id="3" name="Rectangle 2">
            <a:extLst>
              <a:ext uri="{FF2B5EF4-FFF2-40B4-BE49-F238E27FC236}">
                <a16:creationId xmlns:a16="http://schemas.microsoft.com/office/drawing/2014/main" id="{0C83325D-3E14-CF23-EED7-98E81E1A7159}"/>
              </a:ext>
            </a:extLst>
          </p:cNvPr>
          <p:cNvSpPr/>
          <p:nvPr/>
        </p:nvSpPr>
        <p:spPr>
          <a:xfrm>
            <a:off x="3120887" y="766555"/>
            <a:ext cx="3379304" cy="668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dirty="0"/>
              <a:t>¿Qué es el diseño responsive?</a:t>
            </a:r>
          </a:p>
        </p:txBody>
      </p:sp>
      <p:sp>
        <p:nvSpPr>
          <p:cNvPr id="4" name="TextBox 3">
            <a:extLst>
              <a:ext uri="{FF2B5EF4-FFF2-40B4-BE49-F238E27FC236}">
                <a16:creationId xmlns:a16="http://schemas.microsoft.com/office/drawing/2014/main" id="{67BECCD6-76CA-FA4E-6786-A03269963225}"/>
              </a:ext>
            </a:extLst>
          </p:cNvPr>
          <p:cNvSpPr txBox="1"/>
          <p:nvPr/>
        </p:nvSpPr>
        <p:spPr>
          <a:xfrm>
            <a:off x="2385391" y="1610139"/>
            <a:ext cx="4850296" cy="954107"/>
          </a:xfrm>
          <a:prstGeom prst="rect">
            <a:avLst/>
          </a:prstGeom>
          <a:noFill/>
        </p:spPr>
        <p:txBody>
          <a:bodyPr wrap="square" rtlCol="0">
            <a:spAutoFit/>
          </a:bodyPr>
          <a:lstStyle/>
          <a:p>
            <a:r>
              <a:rPr lang="es-ES_tradnl" dirty="0"/>
              <a:t>Se trata de poder usar un solo set de código que responda a los diferentes cambios de </a:t>
            </a:r>
            <a:r>
              <a:rPr lang="es-ES_tradnl" dirty="0" err="1"/>
              <a:t>layout</a:t>
            </a:r>
            <a:r>
              <a:rPr lang="es-ES_tradnl" dirty="0"/>
              <a:t> y que esto también se vea representado a través de diferentes dispositivos, de diferentes tamaños y sistemas operativos diferentes.</a:t>
            </a:r>
          </a:p>
        </p:txBody>
      </p:sp>
    </p:spTree>
    <p:extLst>
      <p:ext uri="{BB962C8B-B14F-4D97-AF65-F5344CB8AC3E}">
        <p14:creationId xmlns:p14="http://schemas.microsoft.com/office/powerpoint/2010/main" val="21626721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9D1-368D-EF6F-6468-CEC1872546AD}"/>
              </a:ext>
            </a:extLst>
          </p:cNvPr>
          <p:cNvSpPr>
            <a:spLocks noGrp="1"/>
          </p:cNvSpPr>
          <p:nvPr>
            <p:ph type="title"/>
          </p:nvPr>
        </p:nvSpPr>
        <p:spPr/>
        <p:txBody>
          <a:bodyPr/>
          <a:lstStyle/>
          <a:p>
            <a:r>
              <a:rPr lang="es-ES_tradnl" dirty="0"/>
              <a:t>Responsive UI</a:t>
            </a:r>
          </a:p>
        </p:txBody>
      </p:sp>
      <p:pic>
        <p:nvPicPr>
          <p:cNvPr id="1026" name="Picture 2" descr="Responsive Design for Flutter: Getting Started | raywenderlich.com">
            <a:extLst>
              <a:ext uri="{FF2B5EF4-FFF2-40B4-BE49-F238E27FC236}">
                <a16:creationId xmlns:a16="http://schemas.microsoft.com/office/drawing/2014/main" id="{0D86177D-4D57-82EA-42CE-227C57B37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684" y="600075"/>
            <a:ext cx="3943350" cy="3943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C83325D-3E14-CF23-EED7-98E81E1A7159}"/>
              </a:ext>
            </a:extLst>
          </p:cNvPr>
          <p:cNvSpPr/>
          <p:nvPr/>
        </p:nvSpPr>
        <p:spPr>
          <a:xfrm>
            <a:off x="2566780" y="766555"/>
            <a:ext cx="4748420" cy="668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dirty="0"/>
              <a:t>Diferentes dispositivos y tamaños de pantalla</a:t>
            </a:r>
          </a:p>
        </p:txBody>
      </p:sp>
    </p:spTree>
    <p:extLst>
      <p:ext uri="{BB962C8B-B14F-4D97-AF65-F5344CB8AC3E}">
        <p14:creationId xmlns:p14="http://schemas.microsoft.com/office/powerpoint/2010/main" val="12783538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9D1-368D-EF6F-6468-CEC1872546AD}"/>
              </a:ext>
            </a:extLst>
          </p:cNvPr>
          <p:cNvSpPr>
            <a:spLocks noGrp="1"/>
          </p:cNvSpPr>
          <p:nvPr>
            <p:ph type="title"/>
          </p:nvPr>
        </p:nvSpPr>
        <p:spPr/>
        <p:txBody>
          <a:bodyPr/>
          <a:lstStyle/>
          <a:p>
            <a:r>
              <a:rPr lang="es-ES_tradnl" dirty="0"/>
              <a:t>Responsive UI</a:t>
            </a:r>
          </a:p>
        </p:txBody>
      </p:sp>
      <p:sp>
        <p:nvSpPr>
          <p:cNvPr id="3" name="Rectangle 2">
            <a:extLst>
              <a:ext uri="{FF2B5EF4-FFF2-40B4-BE49-F238E27FC236}">
                <a16:creationId xmlns:a16="http://schemas.microsoft.com/office/drawing/2014/main" id="{0C83325D-3E14-CF23-EED7-98E81E1A7159}"/>
              </a:ext>
            </a:extLst>
          </p:cNvPr>
          <p:cNvSpPr/>
          <p:nvPr/>
        </p:nvSpPr>
        <p:spPr>
          <a:xfrm>
            <a:off x="2566780" y="766555"/>
            <a:ext cx="4748420" cy="668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dirty="0"/>
              <a:t>Cambios de </a:t>
            </a:r>
            <a:r>
              <a:rPr lang="es-ES_tradnl" sz="1800" dirty="0" err="1"/>
              <a:t>State</a:t>
            </a:r>
            <a:r>
              <a:rPr lang="es-ES_tradnl" sz="1800" dirty="0"/>
              <a:t> del Teclado</a:t>
            </a:r>
          </a:p>
        </p:txBody>
      </p:sp>
      <p:pic>
        <p:nvPicPr>
          <p:cNvPr id="3074" name="Picture 2" descr="android - Keyboard slides up and covers the TextField in Flutter - Stack  Overflow">
            <a:extLst>
              <a:ext uri="{FF2B5EF4-FFF2-40B4-BE49-F238E27FC236}">
                <a16:creationId xmlns:a16="http://schemas.microsoft.com/office/drawing/2014/main" id="{5CCDDAD7-70E5-82FA-C1DA-A7339A75C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496" y="1562074"/>
            <a:ext cx="2042077" cy="35118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6112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ctavia template">
  <a:themeElements>
    <a:clrScheme name="Custom 347">
      <a:dk1>
        <a:srgbClr val="000000"/>
      </a:dk1>
      <a:lt1>
        <a:srgbClr val="FFFFFF"/>
      </a:lt1>
      <a:dk2>
        <a:srgbClr val="6B6E81"/>
      </a:dk2>
      <a:lt2>
        <a:srgbClr val="D9DCE6"/>
      </a:lt2>
      <a:accent1>
        <a:srgbClr val="1D3E7C"/>
      </a:accent1>
      <a:accent2>
        <a:srgbClr val="5A7EC2"/>
      </a:accent2>
      <a:accent3>
        <a:srgbClr val="A3D4F3"/>
      </a:accent3>
      <a:accent4>
        <a:srgbClr val="FDF6DA"/>
      </a:accent4>
      <a:accent5>
        <a:srgbClr val="FAE388"/>
      </a:accent5>
      <a:accent6>
        <a:srgbClr val="F8C03E"/>
      </a:accent6>
      <a:hlink>
        <a:srgbClr val="000000"/>
      </a:hlink>
      <a:folHlink>
        <a:srgbClr val="6611CC"/>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7851</TotalTime>
  <Words>1041</Words>
  <Application>Microsoft Macintosh PowerPoint</Application>
  <PresentationFormat>On-screen Show (16:9)</PresentationFormat>
  <Paragraphs>105</Paragraphs>
  <Slides>27</Slides>
  <Notes>22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Roboto</vt:lpstr>
      <vt:lpstr>Arial</vt:lpstr>
      <vt:lpstr>Consolas</vt:lpstr>
      <vt:lpstr>Frank Ruhl Libre Light</vt:lpstr>
      <vt:lpstr>Roboto Light</vt:lpstr>
      <vt:lpstr>IBM Plex Sans Condensed</vt:lpstr>
      <vt:lpstr>Gill Sans MT</vt:lpstr>
      <vt:lpstr>Octavia template</vt:lpstr>
      <vt:lpstr>Getting Started With Flutter.</vt:lpstr>
      <vt:lpstr>Contenido</vt:lpstr>
      <vt:lpstr>PowerPoint Presentation</vt:lpstr>
      <vt:lpstr>Responsive UI</vt:lpstr>
      <vt:lpstr>Responsive UI</vt:lpstr>
      <vt:lpstr>Responsive UI</vt:lpstr>
      <vt:lpstr>Responsive UI</vt:lpstr>
      <vt:lpstr>Responsive UI</vt:lpstr>
      <vt:lpstr>Responsive UI</vt:lpstr>
      <vt:lpstr>Responsive UI</vt:lpstr>
      <vt:lpstr>Responsive UI</vt:lpstr>
      <vt:lpstr>Responsive UI</vt:lpstr>
      <vt:lpstr>Navegación</vt:lpstr>
      <vt:lpstr>Navegación Imperativa</vt:lpstr>
      <vt:lpstr>Navegación Imperativa</vt:lpstr>
      <vt:lpstr>Navegación Imperativa</vt:lpstr>
      <vt:lpstr>Navegación Imperativa</vt:lpstr>
      <vt:lpstr>Navegación Imperativa</vt:lpstr>
      <vt:lpstr>Navegación Imperativa</vt:lpstr>
      <vt:lpstr>Navegación Imperativa</vt:lpstr>
      <vt:lpstr>Navegación Imperativa</vt:lpstr>
      <vt:lpstr>Navegación Imperativa</vt:lpstr>
      <vt:lpstr>Navegación Imperativa</vt:lpstr>
      <vt:lpstr>Navegación Imperativa</vt:lpstr>
      <vt:lpstr>Navegación Imperativa</vt:lpstr>
      <vt:lpstr>Lifecycle de Stateful Widgets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inversiones juan daniel</cp:lastModifiedBy>
  <cp:revision>1</cp:revision>
  <dcterms:modified xsi:type="dcterms:W3CDTF">2022-06-27T16:20:44Z</dcterms:modified>
</cp:coreProperties>
</file>