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d1eadd52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d1eadd52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d1eadd527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d1eadd52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d1eadd527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d1eadd52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d1eadd527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d1eadd52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d1eadd527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d1eadd52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d1eadd527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d1eadd52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d1eadd527_0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d1eadd52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d1eadd527_0_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d1eadd52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d1eadd527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d1eadd52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d1eadd527_0_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d1eadd52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d1eadd527_0_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d1eadd52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d1eadd527_0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d1eadd52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d1eadd527_0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d1eadd52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d1eadd52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d1eadd5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d1eadd527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d1eadd52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d1eadd527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d1eadd52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d1eadd527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d1eadd52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d1eadd527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d1eadd52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d1eadd527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d1eadd52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Proyecto de Sistemas Embebidos: </a:t>
            </a:r>
            <a:r>
              <a:rPr b="1" lang="en"/>
              <a:t>Monitoreo y control de nivel de un tanque</a:t>
            </a:r>
            <a:endParaRPr b="1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60950" y="3445267"/>
            <a:ext cx="8222100" cy="10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Juan Diego Peña Narvaez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José Jorge Rodríguez Salgado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diagram&#10;&#10;Description automatically generated"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de la presentación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Introducción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Requisitos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Arquitecturas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Diseño e implementación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Diseño e Implementación</a:t>
            </a:r>
            <a:endParaRPr sz="4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Diseño e implementación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155250" y="1968438"/>
            <a:ext cx="8706300" cy="29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PCB:</a:t>
            </a:r>
            <a:r>
              <a:rPr lang="en"/>
              <a:t> Diseñados con EAGLE. Ya se encontraban disponibles en el laboratorio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A picture containing text, electronics, circuit&#10;&#10;Description automatically generated"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450" y="2733025"/>
            <a:ext cx="1830925" cy="22747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ircuit board with wires&#10;&#10;Description automatically generated with low confidence" id="137" name="Google Shape;137;p25"/>
          <p:cNvPicPr preferRelativeResize="0"/>
          <p:nvPr/>
        </p:nvPicPr>
        <p:blipFill rotWithShape="1">
          <a:blip r:embed="rId4">
            <a:alphaModFix/>
          </a:blip>
          <a:srcRect b="26109" l="24159" r="19591" t="15777"/>
          <a:stretch/>
        </p:blipFill>
        <p:spPr>
          <a:xfrm rot="10800000">
            <a:off x="4279250" y="2716400"/>
            <a:ext cx="2966850" cy="22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Diseño e implementación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155250" y="1968438"/>
            <a:ext cx="8706300" cy="29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Placas AU:</a:t>
            </a:r>
            <a:r>
              <a:rPr lang="en"/>
              <a:t> Mantienen el nivel de agua según el </a:t>
            </a:r>
            <a:r>
              <a:rPr i="1" lang="en"/>
              <a:t>set point </a:t>
            </a:r>
            <a:r>
              <a:rPr lang="en"/>
              <a:t>fijado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Uso de la biblioteca </a:t>
            </a:r>
            <a:r>
              <a:rPr b="1" lang="en"/>
              <a:t>PID v1 </a:t>
            </a:r>
            <a:r>
              <a:rPr lang="en"/>
              <a:t>para la implementación del PID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 salida del PID es el ciclo de trabajo de la señal PWM que se envía a la bomba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Los parámetros del PID se pueden cambiar desde la interfaz de usuario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Comunicación </a:t>
            </a:r>
            <a:r>
              <a:rPr b="1" lang="en"/>
              <a:t>UART</a:t>
            </a:r>
            <a:r>
              <a:rPr lang="en"/>
              <a:t> o </a:t>
            </a:r>
            <a:r>
              <a:rPr b="1" lang="en"/>
              <a:t>I2C </a:t>
            </a:r>
            <a:r>
              <a:rPr lang="en"/>
              <a:t>con la </a:t>
            </a:r>
            <a:r>
              <a:rPr b="1" lang="en"/>
              <a:t>Wemos </a:t>
            </a:r>
            <a:r>
              <a:rPr lang="en"/>
              <a:t>para recibir los nuevos parámetros y publicar los resultados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Diseño e implementación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155250" y="1968438"/>
            <a:ext cx="8706300" cy="29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Placas WD:</a:t>
            </a:r>
            <a:r>
              <a:rPr lang="en"/>
              <a:t> Intermediario entre el bróker y la placa </a:t>
            </a:r>
            <a:r>
              <a:rPr b="1" lang="en"/>
              <a:t>AU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Protocolo </a:t>
            </a:r>
            <a:r>
              <a:rPr b="1" lang="en"/>
              <a:t>MQTT</a:t>
            </a:r>
            <a:r>
              <a:rPr lang="en"/>
              <a:t> para leer los parámetros del bróker y publicar los resultados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Comunicación </a:t>
            </a:r>
            <a:r>
              <a:rPr b="1" lang="en"/>
              <a:t>UART</a:t>
            </a:r>
            <a:r>
              <a:rPr lang="en"/>
              <a:t> o </a:t>
            </a:r>
            <a:r>
              <a:rPr b="1" lang="en"/>
              <a:t>I2C </a:t>
            </a:r>
            <a:r>
              <a:rPr lang="en"/>
              <a:t>con </a:t>
            </a:r>
            <a:r>
              <a:rPr b="1" lang="en"/>
              <a:t>Arduino </a:t>
            </a:r>
            <a:r>
              <a:rPr lang="en"/>
              <a:t>para cambiar los parámetros y recibir resultados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 el caso de la comunicación </a:t>
            </a:r>
            <a:r>
              <a:rPr b="1" lang="en"/>
              <a:t>I2C</a:t>
            </a:r>
            <a:r>
              <a:rPr lang="en"/>
              <a:t> la placa </a:t>
            </a:r>
            <a:r>
              <a:rPr b="1" lang="en"/>
              <a:t>WD </a:t>
            </a:r>
            <a:r>
              <a:rPr lang="en"/>
              <a:t>actúa como maestro y </a:t>
            </a:r>
            <a:r>
              <a:rPr b="1" lang="en"/>
              <a:t>AU </a:t>
            </a:r>
            <a:r>
              <a:rPr lang="en"/>
              <a:t>como esclavo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Beagle Bone: </a:t>
            </a:r>
            <a:r>
              <a:rPr lang="en"/>
              <a:t>Es el servidor donde se encuentra el bróker </a:t>
            </a:r>
            <a:r>
              <a:rPr b="1" lang="en"/>
              <a:t>MQTT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Interfaz gráfica: </a:t>
            </a:r>
            <a:r>
              <a:rPr lang="en"/>
              <a:t>Permite el monitoreo mediante gráficos y cambiar los parámetros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Chart, line chart, scatter chart&#10;&#10;Description automatically generated"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950" y="3955375"/>
            <a:ext cx="2257776" cy="9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de la presentación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Introducción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Requisitos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Arquitecturas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Diseño e implementación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Resultados</a:t>
            </a:r>
            <a:endParaRPr sz="4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155250" y="1968438"/>
            <a:ext cx="8706300" cy="29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 logró implementar con éxito el sistema deseado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 PID cumple su propósito sin embargo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La bomba por momentos puede llegar a detenerse por completo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Luego ponerse en marcha a su mayor velocidad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No es un comportamiento óptimo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Las comunicaciones cumplen su propósito para coordinar cada componente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de la presentación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Introducción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Requisitos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Arquitecturas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Diseño e implementación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Resultados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de la presentación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Requisitos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Arquitecturas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Diseño e implementación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Conclusiones</a:t>
            </a:r>
            <a:endParaRPr sz="4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155250" y="1968438"/>
            <a:ext cx="8706300" cy="29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 uso de sistemas embebidos es apropiado para el prototipado de proyectos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Fácil implementación, bajo costo y gran disponibilidad de recursos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Bibliotecas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Comunidad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Etc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Sería ideal crear una capa de seguridad sobre el protocolo MQTT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Proyecto de Sistemas Embebidos: </a:t>
            </a:r>
            <a:r>
              <a:rPr b="1" lang="en"/>
              <a:t>Monitoreo y control de nivel de un tanque</a:t>
            </a:r>
            <a:endParaRPr b="1"/>
          </a:p>
        </p:txBody>
      </p:sp>
      <p:sp>
        <p:nvSpPr>
          <p:cNvPr id="190" name="Google Shape;190;p34"/>
          <p:cNvSpPr txBox="1"/>
          <p:nvPr>
            <p:ph idx="1" type="subTitle"/>
          </p:nvPr>
        </p:nvSpPr>
        <p:spPr>
          <a:xfrm>
            <a:off x="460950" y="3445267"/>
            <a:ext cx="8222100" cy="10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Juan Diego Peña Narvaez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José Jorge Rodríguez Salgado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Introducción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211675" y="1919075"/>
            <a:ext cx="8706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 propone controlar y monitorear un tanque a través de un PID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Planta con un tanque de abastecimiento y un tanque a controlar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Sensor de ultrasonido (de 0 -10V), bomba y fuente de poder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 necesita un circuito de acondicionamiento para regular el voltaje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Incluye una visualización gráfica de las variables relevantes del proceso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 utilizan los protocolos de comunicación UART, I2C y MQTT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de la presentación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Introducción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Requisitos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Arquitecturas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Diseño e implementación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Requisitos</a:t>
            </a:r>
            <a:endParaRPr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176400" y="1968450"/>
            <a:ext cx="8706300" cy="29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Placa Arduino para ejecutar el PID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Lee datos del sensor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Acciona la bomba a una determinada velocidad para mantener el nivel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Circuito de acondicionamiento entre la planta (24V) y el Arduino (5V)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Placa Wemos D1 como intermediaria entre el bróker MQTT y el Arduino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Comunicación UART o I2C con Arduino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Protocolo MQTT con un bróker en la red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Placa Beagle Bone para servir el bróker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Computadora personal para correr la interfaz de usuario y controlar los parámetros del PID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de la presentación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Introducción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Requisitos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Arquitecturas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Diseño e implementación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Arquitecturas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