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ccc86a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ccc86a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6916be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6916be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0ccc86a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0ccc86a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0ccc86a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0ccc86a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ccc86a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0ccc86a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d3dc8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0d3dc8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cc86a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cc86a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cc86a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cc86a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ccc86a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ccc86a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0ccc86a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0ccc86a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96916b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96916b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ccc86a6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0ccc86a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0ccc86a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0ccc86a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cc86a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cc86a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ramamet4/app-store-apple-data-set-10k-apps" TargetMode="External"/><Relationship Id="rId4" Type="http://schemas.openxmlformats.org/officeDocument/2006/relationships/hyperlink" Target="https://statistics.cepal.org/portal/cepalstat/dashboard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6975"/>
            <a:ext cx="85206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Aplicaciones Móviles Exitosas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para la aceptación de los usuarios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860250" y="4281925"/>
            <a:ext cx="297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Autor: Andrés Laiseca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aplicaciones más utilizadas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00075"/>
            <a:ext cx="28221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juegos son más del 50% de las aplicaciones utilizadas.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resto de las categorías principales son de entretenimiento, educación y productividad.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00" y="1168960"/>
            <a:ext cx="6010200" cy="326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Precios, </a:t>
            </a:r>
            <a:r>
              <a:rPr lang="es"/>
              <a:t>géneros y uso </a:t>
            </a:r>
            <a:r>
              <a:rPr lang="es"/>
              <a:t>de aplicaciones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000075"/>
            <a:ext cx="49695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gráfico 1 se puede ver que las aplicaciones </a:t>
            </a:r>
            <a:r>
              <a:rPr lang="es"/>
              <a:t>de </a:t>
            </a:r>
            <a:r>
              <a:rPr lang="es"/>
              <a:t>productivi</a:t>
            </a:r>
            <a:r>
              <a:rPr lang="es"/>
              <a:t>dad,</a:t>
            </a:r>
            <a:r>
              <a:rPr lang="es"/>
              <a:t> con funciones especializadas, son las más costosas.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el gráfico 2 se puede ver que las aplicaciones de productividad son las menos populares.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lo que las aplicaciones de productividad pueden cobrarse a mejor precio pero sus funciones deben ser bien analizadas.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599" y="2870275"/>
            <a:ext cx="3299500" cy="22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525" y="591251"/>
            <a:ext cx="2747375" cy="22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0" y="1125575"/>
            <a:ext cx="85206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Insights y Recomendaciones</a:t>
            </a:r>
            <a:endParaRPr sz="4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Calificación de las aplicaciones según el costo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825" y="1000075"/>
            <a:ext cx="4134300" cy="40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000075"/>
            <a:ext cx="42603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una relación directa entre el precio de una aplicación y su calificación de los usuarios.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Aunque la mayoría de las aplicaciones con puntuación superior a </a:t>
            </a:r>
            <a:r>
              <a:rPr lang="es"/>
              <a:t>3/5</a:t>
            </a:r>
            <a:r>
              <a:rPr lang="es"/>
              <a:t> tienen un costo superior a la media.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Recomendación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usuarios están dispuestos a pagar por una aplicación de calidad en lugar de una muy barata sin calidad.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las aplicaciones según la calificación de edad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000075"/>
            <a:ext cx="42603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general las aplicaciones que generan contenidos para </a:t>
            </a:r>
            <a:r>
              <a:rPr lang="es"/>
              <a:t>menores de</a:t>
            </a:r>
            <a:r>
              <a:rPr lang="es"/>
              <a:t> edad pueden cobrar precios más altos.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Recomendación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Generar contenidos con menos restricciones de edad permite acceder a un mercado más amplio y más usuarios dispuestos a pagar por las aplicaciones.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98725"/>
            <a:ext cx="4419600" cy="298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11700" y="1125575"/>
            <a:ext cx="85206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Muchas gracias!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Contexto y audiencia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Hipótesis y preguntas de interés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exploratorio de datos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Algoritmos utilizados y métricas de desempeño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Análisis de correlación entre variables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Insights y recomendaciones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0075"/>
            <a:ext cx="88323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desarrollar </a:t>
            </a:r>
            <a:r>
              <a:rPr lang="es"/>
              <a:t>aplicaciones exitosas es fundamental </a:t>
            </a:r>
            <a:r>
              <a:rPr lang="es"/>
              <a:t>comprender los aspectos que</a:t>
            </a:r>
            <a:r>
              <a:rPr lang="es"/>
              <a:t> determinan su popularidad, que es </a:t>
            </a:r>
            <a:r>
              <a:rPr lang="es"/>
              <a:t>muy volátil por tantas alternativas disponibles.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lo que es muy importante entender las características más valoradas y preferencias de los usuarios</a:t>
            </a:r>
            <a:r>
              <a:rPr lang="es"/>
              <a:t>, como son el precio y la calificación de las aplicaciones.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¿Las aplicaciones mejor calificadas (con rating más alto) son más costosas?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¿Las aplicaciones con calificación para </a:t>
            </a:r>
            <a:r>
              <a:rPr lang="es"/>
              <a:t>menores de</a:t>
            </a:r>
            <a:r>
              <a:rPr lang="es"/>
              <a:t> edad son más costosas?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análisis ayuda a desarrolladores para lograr negocios sostenibles en un entorno de gran volatilidad.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56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Audiencia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75"/>
            <a:ext cx="88323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¿Las aplicaciones mejor calificadas (con rating más alto) son más costosas?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¿Las aplicaciones con calificación para menores de edad son más costosas?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¿Cuál es la tasa de uso de Internet?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¿Cuál es el tipo de aplicaciones más utilizadas?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¿Los usuarios prefieren aplicaciones que ocupen menos espacio?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¿Los usuarios prefieren aplicaciones con funciones más simples o complejas?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preguntas de interés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1125575"/>
            <a:ext cx="85206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Análisis Exploratorio de Datos</a:t>
            </a:r>
            <a:endParaRPr sz="4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utilizado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00075"/>
            <a:ext cx="88323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analizarán 7.200 aplicaciones cuyos datos* no están etiquetados; es decir, no hay una variable que nos indique cuáles características son las que determinan la mejor aplicación ni el mejor precio.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lo tanto, utilizaremos </a:t>
            </a:r>
            <a:r>
              <a:rPr b="1" lang="es">
                <a:solidFill>
                  <a:schemeClr val="dk1"/>
                </a:solidFill>
              </a:rPr>
              <a:t>modelos de regresión lineal</a:t>
            </a:r>
            <a:r>
              <a:rPr lang="es"/>
              <a:t> para abordar este problema de aprendizaje supervisado.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métrica de desempeño para cada modelo será R^2 (Pearson).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*</a:t>
            </a:r>
            <a:r>
              <a:rPr lang="es" sz="1300" u="sng"/>
              <a:t>Fuentes</a:t>
            </a:r>
            <a:r>
              <a:rPr lang="es" sz="1300"/>
              <a:t>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Kaggle - Mobile App Store 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https://www.kaggle.com/datasets/ramamet4/app-store-apple-data-set-10k-apps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División de Estadísticas de Naciones Unidas:  </a:t>
            </a:r>
            <a:r>
              <a:rPr lang="es" sz="1300" u="sng">
                <a:solidFill>
                  <a:schemeClr val="hlink"/>
                </a:solidFill>
                <a:hlinkClick r:id="rId4"/>
              </a:rPr>
              <a:t>https://statistics.cepal.org/portal/cepalstat/dashboard.html</a:t>
            </a:r>
            <a:endParaRPr sz="1300"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80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desempeño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 del uso de Internet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00075"/>
            <a:ext cx="28221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lang="es"/>
              <a:t>América</a:t>
            </a:r>
            <a:r>
              <a:rPr lang="es"/>
              <a:t> Latina y el Caribe, todos los años se incrementa más del 10% la población que utiliza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promueve el uso de aplicaciones desde dispositivos móviles.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25" y="1094971"/>
            <a:ext cx="6010174" cy="34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de las funcionalidades de las aplicaciones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00075"/>
            <a:ext cx="28221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aplicaciones con más cantidad de funciones por pantallas son las mejor calificadas por los usuarios.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la aplicación además soporta más idiomas será mejor calificada también.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00" y="1122959"/>
            <a:ext cx="5781600" cy="357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800" y="4511300"/>
            <a:ext cx="848027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750" y="1122950"/>
            <a:ext cx="857250" cy="3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Preferencia de los usuarios del tamaño de las aplicaciones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00075"/>
            <a:ext cx="28221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aplicaciones mejor calificadas por los usuarios son las </a:t>
            </a:r>
            <a:r>
              <a:rPr lang="es"/>
              <a:t>más</a:t>
            </a:r>
            <a:r>
              <a:rPr lang="es"/>
              <a:t> pequeñas y ocupan menos espacio (bytes) en los dispositivos.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00" y="999625"/>
            <a:ext cx="5629200" cy="4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