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aveat"/>
      <p:regular r:id="rId23"/>
      <p:bold r:id="rId24"/>
    </p:embeddedFont>
    <p:embeddedFont>
      <p:font typeface="Caveat Medium"/>
      <p:regular r:id="rId25"/>
      <p:bold r:id="rId26"/>
    </p:embeddedFont>
    <p:embeddedFont>
      <p:font typeface="Caveat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Medium-bold.fntdata"/><Relationship Id="rId25" Type="http://schemas.openxmlformats.org/officeDocument/2006/relationships/font" Target="fonts/CaveatMedium-regular.fntdata"/><Relationship Id="rId28" Type="http://schemas.openxmlformats.org/officeDocument/2006/relationships/font" Target="fonts/CaveatSemiBold-bold.fntdata"/><Relationship Id="rId27" Type="http://schemas.openxmlformats.org/officeDocument/2006/relationships/font" Target="fonts/Cave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df68a97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df68a97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df68a97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df68a97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f68a97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f68a97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f68a97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f68a97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f68a97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f68a97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f68a97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f68a97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df68a97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df68a97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4df611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e4df611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6ead0e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c6ead0e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c6ead0ef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c6ead0ef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c6ead0ef2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c6ead0ef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ca2c07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ca2c07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ca2c078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ca2c078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ca2c078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ca2c078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e4df611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e4df61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a2c078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ca2c078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uandspy/presentations/tree/master/cncf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uandspy/presentations/tree/master/cncf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7.png"/><Relationship Id="rId13" Type="http://schemas.openxmlformats.org/officeDocument/2006/relationships/image" Target="../media/image20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0.png"/><Relationship Id="rId13" Type="http://schemas.openxmlformats.org/officeDocument/2006/relationships/image" Target="../media/image22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Insights Advisor for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Red Hat OpenShift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Juan Díaz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Check the GitHub repo!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618" y="2080442"/>
            <a:ext cx="637900" cy="58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3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Break the cluster: use the same IP for their egress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75" y="1873378"/>
            <a:ext cx="6547651" cy="2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3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Break the cluster: wait for results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1701175"/>
            <a:ext cx="34099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3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Break the cluster: see the new issues - 2 namespaces same egress IP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225"/>
            <a:ext cx="8839199" cy="278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3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Break the cluster: see the new issues - no node assigned egress IP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13" y="1476749"/>
            <a:ext cx="8133176" cy="33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4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Fix</a:t>
            </a: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 the cluster: </a:t>
            </a: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2 namespaces same egress IP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12" y="2657341"/>
            <a:ext cx="6168375" cy="1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4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Fix the cluster: no node assigned egress IP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00" y="1772974"/>
            <a:ext cx="7473800" cy="288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 rot="60094">
            <a:off x="958712" y="3151537"/>
            <a:ext cx="2660206" cy="376858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4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Fix the cluster: see the fixed issues in the Advisor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48235" l="15810" r="841" t="27022"/>
          <a:stretch/>
        </p:blipFill>
        <p:spPr>
          <a:xfrm>
            <a:off x="213425" y="2194250"/>
            <a:ext cx="8717150" cy="1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Insights Advisor for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Red Hat OpenShift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311700" y="2834125"/>
            <a:ext cx="85206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Juan Díaz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Check the GitHub repo!</a:t>
            </a:r>
            <a:endParaRPr sz="18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618" y="2080442"/>
            <a:ext cx="637900" cy="58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SemiBold"/>
                <a:ea typeface="Caveat SemiBold"/>
                <a:cs typeface="Caveat SemiBold"/>
                <a:sym typeface="Caveat SemiBold"/>
              </a:rPr>
              <a:t>About me</a:t>
            </a:r>
            <a:endParaRPr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7813"/>
            <a:ext cx="990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943" y="3971067"/>
            <a:ext cx="637900" cy="58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536" y="1289406"/>
            <a:ext cx="826532" cy="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869" y="1271588"/>
            <a:ext cx="755344" cy="8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1600" y="3918338"/>
            <a:ext cx="1381125" cy="6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4500" y="2878854"/>
            <a:ext cx="849175" cy="8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6613" y="445016"/>
            <a:ext cx="990600" cy="76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44811" y="2523100"/>
            <a:ext cx="719539" cy="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77974" y="534700"/>
            <a:ext cx="12763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04523" y="3949512"/>
            <a:ext cx="795300" cy="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2417" y="1547821"/>
            <a:ext cx="637916" cy="9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66575" y="2878850"/>
            <a:ext cx="849175" cy="81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306850" y="2137125"/>
            <a:ext cx="1470650" cy="1641550"/>
          </a:xfrm>
          <a:custGeom>
            <a:rect b="b" l="l" r="r" t="t"/>
            <a:pathLst>
              <a:path extrusionOk="0" h="65662" w="58826">
                <a:moveTo>
                  <a:pt x="57637" y="65662"/>
                </a:moveTo>
                <a:cubicBezTo>
                  <a:pt x="56907" y="59096"/>
                  <a:pt x="62865" y="37209"/>
                  <a:pt x="53259" y="26265"/>
                </a:cubicBezTo>
                <a:cubicBezTo>
                  <a:pt x="43653" y="15321"/>
                  <a:pt x="8877" y="437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5" name="Google Shape;75;p14"/>
          <p:cNvSpPr/>
          <p:nvPr/>
        </p:nvSpPr>
        <p:spPr>
          <a:xfrm rot="9720958">
            <a:off x="2845519" y="3548970"/>
            <a:ext cx="975029" cy="962188"/>
          </a:xfrm>
          <a:custGeom>
            <a:rect b="b" l="l" r="r" t="t"/>
            <a:pathLst>
              <a:path extrusionOk="0" h="65662" w="58826">
                <a:moveTo>
                  <a:pt x="57637" y="65662"/>
                </a:moveTo>
                <a:cubicBezTo>
                  <a:pt x="56907" y="59096"/>
                  <a:pt x="62865" y="37209"/>
                  <a:pt x="53259" y="26265"/>
                </a:cubicBezTo>
                <a:cubicBezTo>
                  <a:pt x="43653" y="15321"/>
                  <a:pt x="8877" y="437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6" name="Google Shape;76;p14"/>
          <p:cNvSpPr/>
          <p:nvPr/>
        </p:nvSpPr>
        <p:spPr>
          <a:xfrm rot="3767216">
            <a:off x="5039386" y="2580378"/>
            <a:ext cx="1337508" cy="1133413"/>
          </a:xfrm>
          <a:custGeom>
            <a:rect b="b" l="l" r="r" t="t"/>
            <a:pathLst>
              <a:path extrusionOk="0" h="65662" w="58826">
                <a:moveTo>
                  <a:pt x="57637" y="65662"/>
                </a:moveTo>
                <a:cubicBezTo>
                  <a:pt x="56907" y="59096"/>
                  <a:pt x="62865" y="37209"/>
                  <a:pt x="53259" y="26265"/>
                </a:cubicBezTo>
                <a:cubicBezTo>
                  <a:pt x="43653" y="15321"/>
                  <a:pt x="8877" y="437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7" name="Google Shape;77;p14"/>
          <p:cNvSpPr/>
          <p:nvPr/>
        </p:nvSpPr>
        <p:spPr>
          <a:xfrm flipH="1" rot="7031657">
            <a:off x="6829900" y="1322576"/>
            <a:ext cx="892348" cy="895685"/>
          </a:xfrm>
          <a:custGeom>
            <a:rect b="b" l="l" r="r" t="t"/>
            <a:pathLst>
              <a:path extrusionOk="0" h="65662" w="58826">
                <a:moveTo>
                  <a:pt x="57637" y="65662"/>
                </a:moveTo>
                <a:cubicBezTo>
                  <a:pt x="56907" y="59096"/>
                  <a:pt x="62865" y="37209"/>
                  <a:pt x="53259" y="26265"/>
                </a:cubicBezTo>
                <a:cubicBezTo>
                  <a:pt x="43653" y="15321"/>
                  <a:pt x="8877" y="437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cxnSp>
        <p:nvCxnSpPr>
          <p:cNvPr id="78" name="Google Shape;78;p14"/>
          <p:cNvCxnSpPr/>
          <p:nvPr/>
        </p:nvCxnSpPr>
        <p:spPr>
          <a:xfrm>
            <a:off x="7414800" y="3492700"/>
            <a:ext cx="60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79" name="Google Shape;79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882075">
            <a:off x="7646581" y="2194734"/>
            <a:ext cx="508593" cy="42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2091815">
            <a:off x="6647881" y="2174759"/>
            <a:ext cx="508593" cy="42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882075">
            <a:off x="7756606" y="2818859"/>
            <a:ext cx="508593" cy="42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1479445">
            <a:off x="6519680" y="2745984"/>
            <a:ext cx="508593" cy="42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SemiBold"/>
                <a:ea typeface="Caveat SemiBold"/>
                <a:cs typeface="Caveat SemiBold"/>
                <a:sym typeface="Caveat SemiBold"/>
              </a:rPr>
              <a:t>What's OpenShift?</a:t>
            </a:r>
            <a:endParaRPr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943" y="3971067"/>
            <a:ext cx="637900" cy="58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75" y="2176450"/>
            <a:ext cx="7810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00" y="2967025"/>
            <a:ext cx="3143475" cy="17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411350"/>
            <a:ext cx="10001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6425" y="1104825"/>
            <a:ext cx="2000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3750" y="745925"/>
            <a:ext cx="1924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2500" y="1270400"/>
            <a:ext cx="906050" cy="9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8550" y="2048388"/>
            <a:ext cx="1204950" cy="1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1600" y="3166987"/>
            <a:ext cx="12287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71575" y="941878"/>
            <a:ext cx="1228725" cy="11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51775" y="3254587"/>
            <a:ext cx="9620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5300" y="2114750"/>
            <a:ext cx="1323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SemiBold"/>
                <a:ea typeface="Caveat SemiBold"/>
                <a:cs typeface="Caveat SemiBold"/>
                <a:sym typeface="Caveat SemiBold"/>
              </a:rPr>
              <a:t>What's Insights Advisor?</a:t>
            </a:r>
            <a:endParaRPr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750" y="745925"/>
            <a:ext cx="1924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300" y="2114750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3568" y="944829"/>
            <a:ext cx="637900" cy="58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000" y="889763"/>
            <a:ext cx="695225" cy="6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8150" y="944838"/>
            <a:ext cx="1334313" cy="5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0864" y="2414875"/>
            <a:ext cx="1517886" cy="11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992425" y="2414875"/>
            <a:ext cx="1175575" cy="439475"/>
          </a:xfrm>
          <a:custGeom>
            <a:rect b="b" l="l" r="r" t="t"/>
            <a:pathLst>
              <a:path extrusionOk="0" h="17579" w="47023">
                <a:moveTo>
                  <a:pt x="47023" y="0"/>
                </a:moveTo>
                <a:cubicBezTo>
                  <a:pt x="43953" y="2707"/>
                  <a:pt x="36438" y="13493"/>
                  <a:pt x="28601" y="16240"/>
                </a:cubicBezTo>
                <a:cubicBezTo>
                  <a:pt x="20764" y="18987"/>
                  <a:pt x="4767" y="16442"/>
                  <a:pt x="0" y="164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6850" y="1584990"/>
            <a:ext cx="1085475" cy="112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8125" y="2637525"/>
            <a:ext cx="813675" cy="8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675" y="1857178"/>
            <a:ext cx="637900" cy="133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679250" y="3521805"/>
            <a:ext cx="590137" cy="123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92482" y="3414243"/>
            <a:ext cx="1559300" cy="154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 rot="10800000">
            <a:off x="4004825" y="2369150"/>
            <a:ext cx="3030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8" name="Google Shape;118;p16"/>
          <p:cNvCxnSpPr/>
          <p:nvPr/>
        </p:nvCxnSpPr>
        <p:spPr>
          <a:xfrm flipH="1">
            <a:off x="3750425" y="2945675"/>
            <a:ext cx="4749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9" name="Google Shape;119;p16"/>
          <p:cNvCxnSpPr/>
          <p:nvPr/>
        </p:nvCxnSpPr>
        <p:spPr>
          <a:xfrm flipH="1">
            <a:off x="4907650" y="3411350"/>
            <a:ext cx="3576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0" name="Google Shape;120;p16"/>
          <p:cNvCxnSpPr/>
          <p:nvPr/>
        </p:nvCxnSpPr>
        <p:spPr>
          <a:xfrm>
            <a:off x="3798825" y="1215075"/>
            <a:ext cx="233910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Create a cluster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75" y="1553350"/>
            <a:ext cx="6477051" cy="32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2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Explore the OpenShift console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50" y="1353475"/>
            <a:ext cx="6827102" cy="34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2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Explore the OpenShift console: see some issues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63" y="1469100"/>
            <a:ext cx="6072676" cy="34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2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Explore the OpenShift console: see the issues detail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1" y="1453425"/>
            <a:ext cx="6379000" cy="34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Demo time: </a:t>
            </a:r>
            <a:endParaRPr b="1">
              <a:latin typeface="Caveat"/>
              <a:ea typeface="Caveat"/>
              <a:cs typeface="Caveat"/>
              <a:sym typeface="Caveat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veat Medium"/>
              <a:buAutoNum type="arabicPeriod" startAt="3"/>
            </a:pPr>
            <a:r>
              <a:rPr lang="en">
                <a:latin typeface="Caveat Medium"/>
                <a:ea typeface="Caveat Medium"/>
                <a:cs typeface="Caveat Medium"/>
                <a:sym typeface="Caveat Medium"/>
              </a:rPr>
              <a:t>Break the cluster: prepare two different projects</a:t>
            </a:r>
            <a:endParaRPr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12" y="1757700"/>
            <a:ext cx="5644174" cy="2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