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D85BC-59C3-4AB6-9A36-C56C57F73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463AD4-80BF-49F2-B562-5E94E77E7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701AF0-E24B-4701-A58A-C1F7F3A1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66C0-EF19-4601-B5C0-838E143F5F94}" type="datetimeFigureOut">
              <a:rPr lang="es-ES" smtClean="0"/>
              <a:t>30/11/2019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49B0E0-7271-40FC-A5F1-37DC25B8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4F990-D347-48EB-8C6A-923C2F7F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F0C4-EDDF-4862-9FF3-14850F676A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60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D1CCC-EE22-41C4-A239-E60C3383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B78CC2-305E-4206-B8D7-D83A61A64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DF1DB5-8675-47CA-B5C6-F041406D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66C0-EF19-4601-B5C0-838E143F5F94}" type="datetimeFigureOut">
              <a:rPr lang="es-ES" smtClean="0"/>
              <a:t>30/11/2019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F6230D-E175-48A3-A459-E49A3588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D9AFC5-6D09-4DE9-ACDB-E76A6A09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F0C4-EDDF-4862-9FF3-14850F676A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652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9BC2E0-B33C-4CF2-88EC-AB9885F7A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EAEDE6-064B-4EEE-B6F3-FFF299F90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4EACAC-8925-4743-9EAF-EC5A553F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66C0-EF19-4601-B5C0-838E143F5F94}" type="datetimeFigureOut">
              <a:rPr lang="es-ES" smtClean="0"/>
              <a:t>30/11/2019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AADF7-914F-4759-B756-747DEA7D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7CF599-416F-4BCB-8E7E-2C19B7B7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F0C4-EDDF-4862-9FF3-14850F676A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414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5A0EB-7556-4D49-A4D6-D0EA8224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484D30-10AA-4BA7-B5EE-41A80216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E008CB-9756-49D2-8D26-2AD960AA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66C0-EF19-4601-B5C0-838E143F5F94}" type="datetimeFigureOut">
              <a:rPr lang="es-ES" smtClean="0"/>
              <a:t>30/11/2019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72528-5399-444D-AFFD-5C523E08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929F3C-C4AA-45F0-9809-D3DBD15D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F0C4-EDDF-4862-9FF3-14850F676A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01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22B30-03D1-4090-B3B2-E753631D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FC9DFD-C22F-47C4-A646-81EED87D1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2BF08B-B9AB-4CE2-81D4-C25ADFA6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66C0-EF19-4601-B5C0-838E143F5F94}" type="datetimeFigureOut">
              <a:rPr lang="es-ES" smtClean="0"/>
              <a:t>30/11/2019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B54BAF-293F-489C-9C8B-155CB25C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9DFD92-21B4-41CD-95C0-16D88140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F0C4-EDDF-4862-9FF3-14850F676A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016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DEF14-36F3-4AD9-B1A8-84E180E1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27D052-FB13-4C77-962D-34690274E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2338A1-45DB-4C66-AB46-88FD32C26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981B4-EA0E-47B9-AAC5-48BDFF1A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66C0-EF19-4601-B5C0-838E143F5F94}" type="datetimeFigureOut">
              <a:rPr lang="es-ES" smtClean="0"/>
              <a:t>30/11/2019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3EA933-D147-417A-AF6A-2F62A825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45D906-E4DC-478E-8AFE-C78767C4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F0C4-EDDF-4862-9FF3-14850F676A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962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B9915-0103-4F5E-B63B-A282CDE8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ECB535-C1EF-4322-8ED2-E0FE32F12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2971F5-8181-409B-9EC4-65AAFBCE1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BBA11C-A5EB-4550-B06D-E1D039FC6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55F0EA-9132-47DB-8D0C-1930A3309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82B6FE-38B1-49A4-8772-9E02CF80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66C0-EF19-4601-B5C0-838E143F5F94}" type="datetimeFigureOut">
              <a:rPr lang="es-ES" smtClean="0"/>
              <a:t>30/11/2019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AD47743-F431-4C2B-84F3-07347628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EE1486-DB30-425C-B315-E47A7BEF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F0C4-EDDF-4862-9FF3-14850F676A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67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C48D3-1B1D-4DEF-BEFB-A2BF4502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72427E-76BB-4B7F-9FAB-8613F67F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66C0-EF19-4601-B5C0-838E143F5F94}" type="datetimeFigureOut">
              <a:rPr lang="es-ES" smtClean="0"/>
              <a:t>30/11/2019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F64856-848C-42DB-A043-EFB0BE62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DBD068-5AEA-4C45-ADB7-07380FEC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F0C4-EDDF-4862-9FF3-14850F676A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18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7291C8-1A07-4E5E-9F65-0CCB319C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66C0-EF19-4601-B5C0-838E143F5F94}" type="datetimeFigureOut">
              <a:rPr lang="es-ES" smtClean="0"/>
              <a:t>30/11/2019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8A501A-3777-4DA5-AA39-6B083C57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0FF935-F3B1-43DE-B696-BEB9B2EE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F0C4-EDDF-4862-9FF3-14850F676A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98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63098-0A17-4410-8E55-91240E06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69D200-62F3-4ABA-BDE7-4E158096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D41BE2-F94D-4B62-92E2-13C6D233E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49BF98-64C9-4C1B-919A-F065DEF9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66C0-EF19-4601-B5C0-838E143F5F94}" type="datetimeFigureOut">
              <a:rPr lang="es-ES" smtClean="0"/>
              <a:t>30/11/2019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18736D-8BB0-4269-B357-3C6A6AEB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13CDD5-CC5B-4711-8711-98745FEE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F0C4-EDDF-4862-9FF3-14850F676A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66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1B9B4-FC48-4816-B90F-619120DA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B12042-C7B1-44F1-9408-EAF310602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B80368-2A82-42E3-B9FE-1D45C0BF5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364886-F954-466A-A63B-377E2FC2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66C0-EF19-4601-B5C0-838E143F5F94}" type="datetimeFigureOut">
              <a:rPr lang="es-ES" smtClean="0"/>
              <a:t>30/11/2019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BCE8A3-456A-4598-88F0-4A9A88B2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35D6B6-B3E1-46C9-BEA9-BE66437C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F0C4-EDDF-4862-9FF3-14850F676A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2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384699-6765-483E-8F55-620D7B93F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475DC3-42BA-4F88-81C6-8138EAE2A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A6FFF8-CBD1-4EF1-99F6-3E849E491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B66C0-EF19-4601-B5C0-838E143F5F94}" type="datetimeFigureOut">
              <a:rPr lang="es-ES" smtClean="0"/>
              <a:t>30/11/2019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6F8E7D-F90A-4504-A4BE-6F6810FE6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ED40FF-8769-45DA-91F5-064E4CFE7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DF0C4-EDDF-4862-9FF3-14850F676A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60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4582F27-AFEB-481B-B470-225F5782E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0" y="828187"/>
            <a:ext cx="11704060" cy="520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8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6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A0037A-DCE3-4365-A3B6-F32766C6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391F50A-D3F8-4099-B9FB-891298E0E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3425" y="1247180"/>
            <a:ext cx="7757584" cy="43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1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551F8-1563-48B8-A449-DAFE331A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0FE4A8-5CF5-4A4F-81F2-726C31712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60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</Words>
  <Application>Microsoft Office PowerPoint</Application>
  <PresentationFormat>Panorámica</PresentationFormat>
  <Paragraphs>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AI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Suarez</dc:creator>
  <cp:lastModifiedBy>Julio Suarez</cp:lastModifiedBy>
  <cp:revision>3</cp:revision>
  <dcterms:created xsi:type="dcterms:W3CDTF">2019-11-30T23:11:19Z</dcterms:created>
  <dcterms:modified xsi:type="dcterms:W3CDTF">2019-12-01T02:22:53Z</dcterms:modified>
</cp:coreProperties>
</file>