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139" d="100"/>
          <a:sy n="139" d="100"/>
        </p:scale>
        <p:origin x="1068" y="126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50971" y="636370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ETHZ XACC School, 24-28 January 2022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&lt;Project Title&gt;, &lt;Participants&gt;, &lt;University&gt;</a:t>
            </a:r>
            <a:br>
              <a:rPr lang="en-IE" dirty="0"/>
            </a:br>
            <a:r>
              <a:rPr lang="en-IE" dirty="0"/>
              <a:t>GitHub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2398007"/>
          </a:xfrm>
        </p:spPr>
        <p:txBody>
          <a:bodyPr/>
          <a:lstStyle/>
          <a:p>
            <a:r>
              <a:rPr lang="en-IE" dirty="0"/>
              <a:t>Summary of what you did</a:t>
            </a:r>
          </a:p>
          <a:p>
            <a:pPr lvl="1"/>
            <a:r>
              <a:rPr lang="en-IE" dirty="0"/>
              <a:t>Plan – what you tried</a:t>
            </a:r>
          </a:p>
          <a:p>
            <a:pPr lvl="1"/>
            <a:r>
              <a:rPr lang="en-IE" dirty="0"/>
              <a:t>Final project – what you ended up doing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Block diagram?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2470015"/>
          </a:xfrm>
        </p:spPr>
        <p:txBody>
          <a:bodyPr/>
          <a:lstStyle/>
          <a:p>
            <a:r>
              <a:rPr lang="en-IE" dirty="0"/>
              <a:t>What did you learn, or what was interesting/difficult?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4005064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Results, Image?</a:t>
            </a:r>
          </a:p>
        </p:txBody>
      </p:sp>
      <p:pic>
        <p:nvPicPr>
          <p:cNvPr id="1028" name="Picture 4" descr="JavaScript Challenge - Canny Edge Detector — Steemit">
            <a:extLst>
              <a:ext uri="{FF2B5EF4-FFF2-40B4-BE49-F238E27FC236}">
                <a16:creationId xmlns:a16="http://schemas.microsoft.com/office/drawing/2014/main" id="{54D8C9B5-CF67-4E17-AC4A-B5C172C2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797152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C1DAA74-86CC-4268-9226-DD2E55611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6" r="25195"/>
          <a:stretch/>
        </p:blipFill>
        <p:spPr bwMode="auto">
          <a:xfrm>
            <a:off x="6312024" y="4725144"/>
            <a:ext cx="2158994" cy="150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123FDC-A3AB-48C9-9895-F2BDEAE9514C}"/>
              </a:ext>
            </a:extLst>
          </p:cNvPr>
          <p:cNvSpPr/>
          <p:nvPr/>
        </p:nvSpPr>
        <p:spPr>
          <a:xfrm>
            <a:off x="983432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65B99-4CA1-41E3-AA34-95C43E4978C5}"/>
              </a:ext>
            </a:extLst>
          </p:cNvPr>
          <p:cNvSpPr/>
          <p:nvPr/>
        </p:nvSpPr>
        <p:spPr>
          <a:xfrm>
            <a:off x="2063552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3F89A-2EBD-4FA1-B201-722AAC9C57CE}"/>
              </a:ext>
            </a:extLst>
          </p:cNvPr>
          <p:cNvSpPr/>
          <p:nvPr/>
        </p:nvSpPr>
        <p:spPr>
          <a:xfrm>
            <a:off x="3071664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73F78-B311-47F2-973C-99C5A3EA22EC}"/>
              </a:ext>
            </a:extLst>
          </p:cNvPr>
          <p:cNvSpPr/>
          <p:nvPr/>
        </p:nvSpPr>
        <p:spPr>
          <a:xfrm>
            <a:off x="4151784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AA541-534A-4CA7-AED3-7F258C3C7CC6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1703512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B6D10-A739-4CE6-930F-ADA7FB0A751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783632" y="54452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403CC-EF35-4182-B7C1-35B37EA815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1744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&lt;Project Title&gt;, &lt;Participants&gt;, &lt;University&gt; 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2022-01-13T16:42:43Z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